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8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A8F51-48B2-4A54-B8F7-B67A2836F7A7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2015-F8A1-408C-BD74-83FEB1D73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 anchor="t">
            <a:noAutofit/>
          </a:bodyPr>
          <a:lstStyle>
            <a:lvl1pPr algn="ctr">
              <a:defRPr sz="48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E773-AFD6-1F41-B544-3BE70B961224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Pictures for </a:t>
            </a:r>
            <a:r>
              <a:rPr lang="en-US" smtClean="0"/>
              <a:t>this recitation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To save a picture (1 per slide):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picture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right-click ‘</a:t>
            </a:r>
            <a:r>
              <a:rPr lang="en-US" i="1" dirty="0" smtClean="0">
                <a:solidFill>
                  <a:schemeClr val="tx1"/>
                </a:solidFill>
              </a:rPr>
              <a:t>Save as Picture …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PNG format and use the slide title as the file name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uba</a:t>
            </a:r>
            <a:endParaRPr lang="en-US" dirty="0"/>
          </a:p>
        </p:txBody>
      </p:sp>
      <p:sp>
        <p:nvSpPr>
          <p:cNvPr id="47" name="Octagon 46"/>
          <p:cNvSpPr/>
          <p:nvPr/>
        </p:nvSpPr>
        <p:spPr>
          <a:xfrm>
            <a:off x="1371600" y="2667000"/>
            <a:ext cx="457200" cy="363498"/>
          </a:xfrm>
          <a:prstGeom prst="octagon">
            <a:avLst>
              <a:gd name="adj" fmla="val 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Octagon 56"/>
          <p:cNvSpPr/>
          <p:nvPr/>
        </p:nvSpPr>
        <p:spPr>
          <a:xfrm>
            <a:off x="1828800" y="2667000"/>
            <a:ext cx="457200" cy="363498"/>
          </a:xfrm>
          <a:prstGeom prst="octagon">
            <a:avLst>
              <a:gd name="adj" fmla="val 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Octagon 57"/>
          <p:cNvSpPr/>
          <p:nvPr/>
        </p:nvSpPr>
        <p:spPr>
          <a:xfrm>
            <a:off x="2286000" y="2667000"/>
            <a:ext cx="457200" cy="363498"/>
          </a:xfrm>
          <a:prstGeom prst="octagon">
            <a:avLst>
              <a:gd name="adj" fmla="val 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ctagon 58"/>
          <p:cNvSpPr/>
          <p:nvPr/>
        </p:nvSpPr>
        <p:spPr>
          <a:xfrm>
            <a:off x="2743200" y="2667000"/>
            <a:ext cx="457200" cy="363498"/>
          </a:xfrm>
          <a:prstGeom prst="octagon">
            <a:avLst>
              <a:gd name="adj" fmla="val 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ctagon 71"/>
          <p:cNvSpPr/>
          <p:nvPr/>
        </p:nvSpPr>
        <p:spPr>
          <a:xfrm>
            <a:off x="3200400" y="2667000"/>
            <a:ext cx="457200" cy="363498"/>
          </a:xfrm>
          <a:prstGeom prst="octagon">
            <a:avLst>
              <a:gd name="adj" fmla="val 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Octagon 72"/>
          <p:cNvSpPr/>
          <p:nvPr/>
        </p:nvSpPr>
        <p:spPr>
          <a:xfrm>
            <a:off x="3657600" y="2667000"/>
            <a:ext cx="457200" cy="363498"/>
          </a:xfrm>
          <a:prstGeom prst="octagon">
            <a:avLst>
              <a:gd name="adj" fmla="val 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ctagon 73"/>
          <p:cNvSpPr/>
          <p:nvPr/>
        </p:nvSpPr>
        <p:spPr>
          <a:xfrm>
            <a:off x="4114800" y="2667000"/>
            <a:ext cx="457200" cy="363498"/>
          </a:xfrm>
          <a:prstGeom prst="octagon">
            <a:avLst>
              <a:gd name="adj" fmla="val 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ctagon 74"/>
          <p:cNvSpPr/>
          <p:nvPr/>
        </p:nvSpPr>
        <p:spPr>
          <a:xfrm>
            <a:off x="4572000" y="2667000"/>
            <a:ext cx="457200" cy="363498"/>
          </a:xfrm>
          <a:prstGeom prst="octagon">
            <a:avLst>
              <a:gd name="adj" fmla="val 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rot="5400000">
            <a:off x="4733548" y="2827754"/>
            <a:ext cx="592098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4276348" y="2827754"/>
            <a:ext cx="592098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800600" y="2286000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limit=8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4191000" y="2286000"/>
            <a:ext cx="697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size=7</a:t>
            </a:r>
            <a:endParaRPr lang="en-US" sz="1600" dirty="0"/>
          </a:p>
        </p:txBody>
      </p:sp>
      <p:sp>
        <p:nvSpPr>
          <p:cNvPr id="102" name="Octagon 101"/>
          <p:cNvSpPr/>
          <p:nvPr/>
        </p:nvSpPr>
        <p:spPr>
          <a:xfrm>
            <a:off x="1371600" y="3827502"/>
            <a:ext cx="457200" cy="363498"/>
          </a:xfrm>
          <a:prstGeom prst="octagon">
            <a:avLst>
              <a:gd name="adj" fmla="val 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Octagon 102"/>
          <p:cNvSpPr/>
          <p:nvPr/>
        </p:nvSpPr>
        <p:spPr>
          <a:xfrm>
            <a:off x="1828800" y="3827502"/>
            <a:ext cx="457200" cy="363498"/>
          </a:xfrm>
          <a:prstGeom prst="octagon">
            <a:avLst>
              <a:gd name="adj" fmla="val 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Octagon 103"/>
          <p:cNvSpPr/>
          <p:nvPr/>
        </p:nvSpPr>
        <p:spPr>
          <a:xfrm>
            <a:off x="2286000" y="3827502"/>
            <a:ext cx="457200" cy="363498"/>
          </a:xfrm>
          <a:prstGeom prst="octagon">
            <a:avLst>
              <a:gd name="adj" fmla="val 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Octagon 104"/>
          <p:cNvSpPr/>
          <p:nvPr/>
        </p:nvSpPr>
        <p:spPr>
          <a:xfrm>
            <a:off x="2743200" y="3827502"/>
            <a:ext cx="457200" cy="363498"/>
          </a:xfrm>
          <a:prstGeom prst="octagon">
            <a:avLst>
              <a:gd name="adj" fmla="val 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ctagon 105"/>
          <p:cNvSpPr/>
          <p:nvPr/>
        </p:nvSpPr>
        <p:spPr>
          <a:xfrm>
            <a:off x="3200400" y="3827502"/>
            <a:ext cx="457200" cy="363498"/>
          </a:xfrm>
          <a:prstGeom prst="octagon">
            <a:avLst>
              <a:gd name="adj" fmla="val 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Octagon 106"/>
          <p:cNvSpPr/>
          <p:nvPr/>
        </p:nvSpPr>
        <p:spPr>
          <a:xfrm>
            <a:off x="3657600" y="3827502"/>
            <a:ext cx="457200" cy="363498"/>
          </a:xfrm>
          <a:prstGeom prst="octagon">
            <a:avLst>
              <a:gd name="adj" fmla="val 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Octagon 107"/>
          <p:cNvSpPr/>
          <p:nvPr/>
        </p:nvSpPr>
        <p:spPr>
          <a:xfrm>
            <a:off x="4114800" y="3827502"/>
            <a:ext cx="457200" cy="363498"/>
          </a:xfrm>
          <a:prstGeom prst="octagon">
            <a:avLst>
              <a:gd name="adj" fmla="val 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Octagon 108"/>
          <p:cNvSpPr/>
          <p:nvPr/>
        </p:nvSpPr>
        <p:spPr>
          <a:xfrm>
            <a:off x="4572000" y="3827502"/>
            <a:ext cx="457200" cy="363498"/>
          </a:xfrm>
          <a:prstGeom prst="octagon">
            <a:avLst>
              <a:gd name="adj" fmla="val 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447655" y="3429000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limit=12</a:t>
            </a:r>
            <a:endParaRPr lang="en-US" sz="16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648200" y="3429000"/>
            <a:ext cx="697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size=8</a:t>
            </a:r>
            <a:endParaRPr lang="en-US" sz="1600" dirty="0"/>
          </a:p>
        </p:txBody>
      </p:sp>
      <p:sp>
        <p:nvSpPr>
          <p:cNvPr id="114" name="Octagon 113"/>
          <p:cNvSpPr/>
          <p:nvPr/>
        </p:nvSpPr>
        <p:spPr>
          <a:xfrm>
            <a:off x="5029200" y="3827502"/>
            <a:ext cx="457200" cy="363498"/>
          </a:xfrm>
          <a:prstGeom prst="octagon">
            <a:avLst>
              <a:gd name="adj" fmla="val 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Octagon 114"/>
          <p:cNvSpPr/>
          <p:nvPr/>
        </p:nvSpPr>
        <p:spPr>
          <a:xfrm>
            <a:off x="5486400" y="3827502"/>
            <a:ext cx="457200" cy="363498"/>
          </a:xfrm>
          <a:prstGeom prst="octagon">
            <a:avLst>
              <a:gd name="adj" fmla="val 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Octagon 115"/>
          <p:cNvSpPr/>
          <p:nvPr/>
        </p:nvSpPr>
        <p:spPr>
          <a:xfrm>
            <a:off x="5943600" y="3827502"/>
            <a:ext cx="457200" cy="363498"/>
          </a:xfrm>
          <a:prstGeom prst="octagon">
            <a:avLst>
              <a:gd name="adj" fmla="val 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Octagon 116"/>
          <p:cNvSpPr/>
          <p:nvPr/>
        </p:nvSpPr>
        <p:spPr>
          <a:xfrm>
            <a:off x="6400800" y="3827502"/>
            <a:ext cx="457200" cy="363498"/>
          </a:xfrm>
          <a:prstGeom prst="octagon">
            <a:avLst>
              <a:gd name="adj" fmla="val 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 rot="5400000">
            <a:off x="6570969" y="3970754"/>
            <a:ext cx="592098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4733548" y="3970754"/>
            <a:ext cx="592098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Down Arrow 117"/>
          <p:cNvSpPr/>
          <p:nvPr/>
        </p:nvSpPr>
        <p:spPr>
          <a:xfrm>
            <a:off x="2819400" y="3124200"/>
            <a:ext cx="304800" cy="609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55</Words>
  <Application>Microsoft Macintosh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Pictures for this recitation</vt:lpstr>
      <vt:lpstr>uba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 Pfenning</dc:creator>
  <cp:lastModifiedBy>iliano</cp:lastModifiedBy>
  <cp:revision>76</cp:revision>
  <dcterms:created xsi:type="dcterms:W3CDTF">2011-02-11T13:14:12Z</dcterms:created>
  <dcterms:modified xsi:type="dcterms:W3CDTF">2016-07-03T17:17:31Z</dcterms:modified>
</cp:coreProperties>
</file>