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FB3A5-A255-E849-9AB3-74C0383D8E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887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</a:t>
            </a:r>
            <a:r>
              <a:rPr lang="en-US" smtClean="0"/>
              <a:t>this 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03665" y="3920712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279804" y="370042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17484" y="499253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662086" y="4863624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617927" y="373958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617927" y="5082958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729272" y="442305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5" name="Oval 44"/>
          <p:cNvSpPr/>
          <p:nvPr/>
        </p:nvSpPr>
        <p:spPr>
          <a:xfrm>
            <a:off x="1493623" y="593603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301634" y="593603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062001" y="3920712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238140" y="370042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75820" y="499253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620422" y="4863624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576263" y="373958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76263" y="5082958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687608" y="442305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4" name="Oval 53"/>
          <p:cNvSpPr/>
          <p:nvPr/>
        </p:nvSpPr>
        <p:spPr>
          <a:xfrm>
            <a:off x="6451959" y="593603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259970" y="593603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7" name="Straight Connector 56"/>
          <p:cNvCxnSpPr>
            <a:stCxn id="38" idx="6"/>
            <a:endCxn id="39" idx="2"/>
          </p:cNvCxnSpPr>
          <p:nvPr/>
        </p:nvCxnSpPr>
        <p:spPr>
          <a:xfrm flipV="1">
            <a:off x="531303" y="3920712"/>
            <a:ext cx="748501" cy="22028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8" idx="4"/>
            <a:endCxn id="40" idx="1"/>
          </p:cNvCxnSpPr>
          <p:nvPr/>
        </p:nvCxnSpPr>
        <p:spPr>
          <a:xfrm>
            <a:off x="317484" y="4361283"/>
            <a:ext cx="62626" cy="69577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2"/>
            <a:endCxn id="40" idx="6"/>
          </p:cNvCxnSpPr>
          <p:nvPr/>
        </p:nvCxnSpPr>
        <p:spPr>
          <a:xfrm flipH="1">
            <a:off x="745122" y="5083910"/>
            <a:ext cx="916964" cy="128915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2"/>
            <a:endCxn id="40" idx="5"/>
          </p:cNvCxnSpPr>
          <p:nvPr/>
        </p:nvCxnSpPr>
        <p:spPr>
          <a:xfrm flipH="1" flipV="1">
            <a:off x="682496" y="5368590"/>
            <a:ext cx="811127" cy="787735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1"/>
            <a:endCxn id="39" idx="4"/>
          </p:cNvCxnSpPr>
          <p:nvPr/>
        </p:nvCxnSpPr>
        <p:spPr>
          <a:xfrm flipH="1" flipV="1">
            <a:off x="1493623" y="4140997"/>
            <a:ext cx="231089" cy="78714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2"/>
            <a:endCxn id="39" idx="6"/>
          </p:cNvCxnSpPr>
          <p:nvPr/>
        </p:nvCxnSpPr>
        <p:spPr>
          <a:xfrm flipH="1" flipV="1">
            <a:off x="1707442" y="3920712"/>
            <a:ext cx="910485" cy="3916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3"/>
            <a:endCxn id="41" idx="7"/>
          </p:cNvCxnSpPr>
          <p:nvPr/>
        </p:nvCxnSpPr>
        <p:spPr>
          <a:xfrm flipH="1">
            <a:off x="2027098" y="4115637"/>
            <a:ext cx="653455" cy="81250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6"/>
            <a:endCxn id="44" idx="1"/>
          </p:cNvCxnSpPr>
          <p:nvPr/>
        </p:nvCxnSpPr>
        <p:spPr>
          <a:xfrm>
            <a:off x="3045565" y="3959872"/>
            <a:ext cx="746333" cy="527701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2" idx="4"/>
            <a:endCxn id="43" idx="0"/>
          </p:cNvCxnSpPr>
          <p:nvPr/>
        </p:nvCxnSpPr>
        <p:spPr>
          <a:xfrm>
            <a:off x="2831746" y="4180157"/>
            <a:ext cx="0" cy="902801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5" idx="7"/>
            <a:endCxn id="43" idx="3"/>
          </p:cNvCxnSpPr>
          <p:nvPr/>
        </p:nvCxnSpPr>
        <p:spPr>
          <a:xfrm flipV="1">
            <a:off x="1858635" y="5459009"/>
            <a:ext cx="821918" cy="54155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5" idx="6"/>
            <a:endCxn id="46" idx="2"/>
          </p:cNvCxnSpPr>
          <p:nvPr/>
        </p:nvCxnSpPr>
        <p:spPr>
          <a:xfrm>
            <a:off x="1921261" y="6156325"/>
            <a:ext cx="1380373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3" idx="5"/>
            <a:endCxn id="46" idx="1"/>
          </p:cNvCxnSpPr>
          <p:nvPr/>
        </p:nvCxnSpPr>
        <p:spPr>
          <a:xfrm>
            <a:off x="2982939" y="5459009"/>
            <a:ext cx="381321" cy="54155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4" idx="4"/>
            <a:endCxn id="46" idx="0"/>
          </p:cNvCxnSpPr>
          <p:nvPr/>
        </p:nvCxnSpPr>
        <p:spPr>
          <a:xfrm flipH="1">
            <a:off x="3515453" y="4863624"/>
            <a:ext cx="427638" cy="1072415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4" idx="2"/>
            <a:endCxn id="43" idx="6"/>
          </p:cNvCxnSpPr>
          <p:nvPr/>
        </p:nvCxnSpPr>
        <p:spPr>
          <a:xfrm flipH="1">
            <a:off x="3045565" y="4643339"/>
            <a:ext cx="683707" cy="659905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6263" y="4412506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1</a:t>
            </a:r>
            <a:endParaRPr lang="en-US" sz="24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776578" y="5629870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3</a:t>
            </a:r>
            <a:endParaRPr lang="en-US" sz="2400" b="1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75384" y="4444311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6</a:t>
            </a:r>
            <a:endParaRPr lang="en-US" sz="2400" b="1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2355266" y="6091535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4</a:t>
            </a:r>
            <a:endParaRPr lang="en-US" sz="2400" b="1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1855016" y="3867588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2</a:t>
            </a:r>
            <a:endParaRPr lang="en-US" sz="2400" b="1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1279804" y="4256740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2</a:t>
            </a:r>
            <a:endParaRPr lang="en-US" sz="24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2193055" y="4444311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2</a:t>
            </a:r>
            <a:endParaRPr lang="en-US" sz="2400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1191688" y="5030247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5</a:t>
            </a:r>
            <a:endParaRPr lang="en-US" sz="2400" b="1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402706" y="3860744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6</a:t>
            </a:r>
            <a:endParaRPr lang="en-US" sz="2400" b="1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3697916" y="5202277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7</a:t>
            </a:r>
            <a:endParaRPr lang="en-US" sz="2400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3247008" y="4906925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8</a:t>
            </a:r>
            <a:endParaRPr lang="en-US" sz="24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74217" y="3952760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9</a:t>
            </a:r>
            <a:endParaRPr lang="en-US" sz="2400" b="1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2886524" y="5526206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9</a:t>
            </a:r>
            <a:endParaRPr lang="en-US" sz="2400" b="1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2027098" y="5362476"/>
            <a:ext cx="41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7</a:t>
            </a:r>
            <a:endParaRPr lang="en-US" sz="2400" b="1" i="1" dirty="0"/>
          </a:p>
        </p:txBody>
      </p:sp>
      <p:sp>
        <p:nvSpPr>
          <p:cNvPr id="6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085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03665" y="67748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279804" y="457200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17484" y="174931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662086" y="1620398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617927" y="496360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617927" y="1839732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729272" y="1179827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5" name="Oval 44"/>
          <p:cNvSpPr/>
          <p:nvPr/>
        </p:nvSpPr>
        <p:spPr>
          <a:xfrm>
            <a:off x="1493623" y="269281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301634" y="269281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062001" y="67748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238140" y="457200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75820" y="174931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620422" y="1620398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576263" y="496360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76263" y="1839732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687608" y="1179827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4" name="Oval 53"/>
          <p:cNvSpPr/>
          <p:nvPr/>
        </p:nvSpPr>
        <p:spPr>
          <a:xfrm>
            <a:off x="6451959" y="269281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259970" y="269281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58" name="Straight Connector 57"/>
          <p:cNvCxnSpPr>
            <a:stCxn id="38" idx="4"/>
            <a:endCxn id="40" idx="1"/>
          </p:cNvCxnSpPr>
          <p:nvPr/>
        </p:nvCxnSpPr>
        <p:spPr>
          <a:xfrm>
            <a:off x="317484" y="1118057"/>
            <a:ext cx="62626" cy="695776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2"/>
            <a:endCxn id="40" idx="6"/>
          </p:cNvCxnSpPr>
          <p:nvPr/>
        </p:nvCxnSpPr>
        <p:spPr>
          <a:xfrm flipH="1">
            <a:off x="745122" y="1840684"/>
            <a:ext cx="916964" cy="128915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2"/>
            <a:endCxn id="40" idx="5"/>
          </p:cNvCxnSpPr>
          <p:nvPr/>
        </p:nvCxnSpPr>
        <p:spPr>
          <a:xfrm flipH="1" flipV="1">
            <a:off x="682496" y="2125364"/>
            <a:ext cx="811127" cy="787735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1"/>
            <a:endCxn id="39" idx="4"/>
          </p:cNvCxnSpPr>
          <p:nvPr/>
        </p:nvCxnSpPr>
        <p:spPr>
          <a:xfrm flipH="1" flipV="1">
            <a:off x="1493623" y="897771"/>
            <a:ext cx="231089" cy="787147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2"/>
            <a:endCxn id="39" idx="6"/>
          </p:cNvCxnSpPr>
          <p:nvPr/>
        </p:nvCxnSpPr>
        <p:spPr>
          <a:xfrm flipH="1" flipV="1">
            <a:off x="1707442" y="677486"/>
            <a:ext cx="910485" cy="39160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6"/>
            <a:endCxn id="44" idx="1"/>
          </p:cNvCxnSpPr>
          <p:nvPr/>
        </p:nvCxnSpPr>
        <p:spPr>
          <a:xfrm>
            <a:off x="3045565" y="716646"/>
            <a:ext cx="746333" cy="527701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2" idx="4"/>
            <a:endCxn id="43" idx="0"/>
          </p:cNvCxnSpPr>
          <p:nvPr/>
        </p:nvCxnSpPr>
        <p:spPr>
          <a:xfrm>
            <a:off x="2831746" y="936931"/>
            <a:ext cx="0" cy="902801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5" idx="6"/>
            <a:endCxn id="46" idx="2"/>
          </p:cNvCxnSpPr>
          <p:nvPr/>
        </p:nvCxnSpPr>
        <p:spPr>
          <a:xfrm>
            <a:off x="1921261" y="2913099"/>
            <a:ext cx="1380373" cy="0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9" idx="2"/>
            <a:endCxn id="47" idx="2"/>
          </p:cNvCxnSpPr>
          <p:nvPr/>
        </p:nvCxnSpPr>
        <p:spPr>
          <a:xfrm rot="10800000">
            <a:off x="5062002" y="897773"/>
            <a:ext cx="213819" cy="1071827"/>
          </a:xfrm>
          <a:prstGeom prst="curvedConnector3">
            <a:avLst>
              <a:gd name="adj1" fmla="val 206913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08"/>
          <p:cNvCxnSpPr>
            <a:stCxn id="50" idx="1"/>
            <a:endCxn id="48" idx="2"/>
          </p:cNvCxnSpPr>
          <p:nvPr/>
        </p:nvCxnSpPr>
        <p:spPr>
          <a:xfrm rot="16200000" flipV="1">
            <a:off x="5956878" y="958748"/>
            <a:ext cx="1007432" cy="444908"/>
          </a:xfrm>
          <a:prstGeom prst="curvedConnector4">
            <a:avLst>
              <a:gd name="adj1" fmla="val 35865"/>
              <a:gd name="adj2" fmla="val 151381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08"/>
          <p:cNvCxnSpPr>
            <a:stCxn id="50" idx="0"/>
            <a:endCxn id="51" idx="3"/>
          </p:cNvCxnSpPr>
          <p:nvPr/>
        </p:nvCxnSpPr>
        <p:spPr>
          <a:xfrm rot="5400000" flipH="1" flipV="1">
            <a:off x="6862572" y="844081"/>
            <a:ext cx="747987" cy="804648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08"/>
          <p:cNvCxnSpPr>
            <a:stCxn id="49" idx="4"/>
            <a:endCxn id="54" idx="2"/>
          </p:cNvCxnSpPr>
          <p:nvPr/>
        </p:nvCxnSpPr>
        <p:spPr>
          <a:xfrm rot="16200000" flipH="1">
            <a:off x="5609192" y="2070331"/>
            <a:ext cx="723215" cy="962320"/>
          </a:xfrm>
          <a:prstGeom prst="curvedConnector2">
            <a:avLst/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08"/>
          <p:cNvCxnSpPr>
            <a:stCxn id="49" idx="6"/>
            <a:endCxn id="55" idx="2"/>
          </p:cNvCxnSpPr>
          <p:nvPr/>
        </p:nvCxnSpPr>
        <p:spPr>
          <a:xfrm>
            <a:off x="5703458" y="1969599"/>
            <a:ext cx="2556512" cy="943500"/>
          </a:xfrm>
          <a:prstGeom prst="curvedConnector3">
            <a:avLst>
              <a:gd name="adj1" fmla="val 40369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08"/>
          <p:cNvCxnSpPr>
            <a:stCxn id="50" idx="2"/>
            <a:endCxn id="49" idx="0"/>
          </p:cNvCxnSpPr>
          <p:nvPr/>
        </p:nvCxnSpPr>
        <p:spPr>
          <a:xfrm rot="10800000">
            <a:off x="5489640" y="1749314"/>
            <a:ext cx="1130783" cy="91371"/>
          </a:xfrm>
          <a:prstGeom prst="curvedConnector4">
            <a:avLst>
              <a:gd name="adj1" fmla="val 40546"/>
              <a:gd name="adj2" fmla="val 350189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08"/>
          <p:cNvCxnSpPr>
            <a:stCxn id="50" idx="6"/>
            <a:endCxn id="52" idx="2"/>
          </p:cNvCxnSpPr>
          <p:nvPr/>
        </p:nvCxnSpPr>
        <p:spPr>
          <a:xfrm>
            <a:off x="7048060" y="1840684"/>
            <a:ext cx="528203" cy="219334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08"/>
          <p:cNvCxnSpPr>
            <a:stCxn id="50" idx="7"/>
            <a:endCxn id="53" idx="1"/>
          </p:cNvCxnSpPr>
          <p:nvPr/>
        </p:nvCxnSpPr>
        <p:spPr>
          <a:xfrm rot="5400000" flipH="1" flipV="1">
            <a:off x="7647549" y="582233"/>
            <a:ext cx="440571" cy="1764800"/>
          </a:xfrm>
          <a:prstGeom prst="curvedConnector3">
            <a:avLst>
              <a:gd name="adj1" fmla="val 8712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103664" y="412120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1279803" y="390092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2" name="Oval 151"/>
          <p:cNvSpPr/>
          <p:nvPr/>
        </p:nvSpPr>
        <p:spPr>
          <a:xfrm>
            <a:off x="317483" y="519303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>
            <a:off x="1662085" y="5064121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617926" y="394008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5" name="Oval 154"/>
          <p:cNvSpPr/>
          <p:nvPr/>
        </p:nvSpPr>
        <p:spPr>
          <a:xfrm>
            <a:off x="2617926" y="5283455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3729271" y="4623550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7" name="Oval 156"/>
          <p:cNvSpPr/>
          <p:nvPr/>
        </p:nvSpPr>
        <p:spPr>
          <a:xfrm>
            <a:off x="1493622" y="613653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301633" y="613653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5062000" y="412120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6238139" y="390092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5275819" y="519303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6620421" y="5064121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3" name="Oval 162"/>
          <p:cNvSpPr/>
          <p:nvPr/>
        </p:nvSpPr>
        <p:spPr>
          <a:xfrm>
            <a:off x="7576262" y="394008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4" name="Oval 163"/>
          <p:cNvSpPr/>
          <p:nvPr/>
        </p:nvSpPr>
        <p:spPr>
          <a:xfrm>
            <a:off x="7576262" y="5283455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65" name="Oval 164"/>
          <p:cNvSpPr/>
          <p:nvPr/>
        </p:nvSpPr>
        <p:spPr>
          <a:xfrm>
            <a:off x="8687607" y="4623550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6" name="Oval 165"/>
          <p:cNvSpPr/>
          <p:nvPr/>
        </p:nvSpPr>
        <p:spPr>
          <a:xfrm>
            <a:off x="6451958" y="613653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7" name="Oval 166"/>
          <p:cNvSpPr/>
          <p:nvPr/>
        </p:nvSpPr>
        <p:spPr>
          <a:xfrm>
            <a:off x="8259969" y="613653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68" name="Straight Connector 167"/>
          <p:cNvCxnSpPr>
            <a:stCxn id="150" idx="4"/>
            <a:endCxn id="152" idx="1"/>
          </p:cNvCxnSpPr>
          <p:nvPr/>
        </p:nvCxnSpPr>
        <p:spPr>
          <a:xfrm>
            <a:off x="317483" y="4561780"/>
            <a:ext cx="62626" cy="695776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3" idx="2"/>
            <a:endCxn id="152" idx="6"/>
          </p:cNvCxnSpPr>
          <p:nvPr/>
        </p:nvCxnSpPr>
        <p:spPr>
          <a:xfrm flipH="1">
            <a:off x="745121" y="5284407"/>
            <a:ext cx="916964" cy="128915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57" idx="2"/>
            <a:endCxn id="152" idx="5"/>
          </p:cNvCxnSpPr>
          <p:nvPr/>
        </p:nvCxnSpPr>
        <p:spPr>
          <a:xfrm flipH="1" flipV="1">
            <a:off x="682495" y="5569087"/>
            <a:ext cx="811127" cy="787735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3" idx="7"/>
            <a:endCxn id="154" idx="3"/>
          </p:cNvCxnSpPr>
          <p:nvPr/>
        </p:nvCxnSpPr>
        <p:spPr>
          <a:xfrm flipV="1">
            <a:off x="2027097" y="4316134"/>
            <a:ext cx="653455" cy="812507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53" idx="1"/>
            <a:endCxn id="151" idx="4"/>
          </p:cNvCxnSpPr>
          <p:nvPr/>
        </p:nvCxnSpPr>
        <p:spPr>
          <a:xfrm flipH="1" flipV="1">
            <a:off x="1493622" y="4341494"/>
            <a:ext cx="231089" cy="787147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54" idx="6"/>
            <a:endCxn id="156" idx="1"/>
          </p:cNvCxnSpPr>
          <p:nvPr/>
        </p:nvCxnSpPr>
        <p:spPr>
          <a:xfrm>
            <a:off x="3045564" y="4160369"/>
            <a:ext cx="746333" cy="527701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4" idx="4"/>
            <a:endCxn id="155" idx="0"/>
          </p:cNvCxnSpPr>
          <p:nvPr/>
        </p:nvCxnSpPr>
        <p:spPr>
          <a:xfrm>
            <a:off x="2831745" y="4380654"/>
            <a:ext cx="0" cy="902801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57" idx="6"/>
            <a:endCxn id="158" idx="2"/>
          </p:cNvCxnSpPr>
          <p:nvPr/>
        </p:nvCxnSpPr>
        <p:spPr>
          <a:xfrm>
            <a:off x="1921260" y="6356822"/>
            <a:ext cx="1380373" cy="0"/>
          </a:xfrm>
          <a:prstGeom prst="line">
            <a:avLst/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08"/>
          <p:cNvCxnSpPr>
            <a:stCxn id="161" idx="2"/>
            <a:endCxn id="159" idx="2"/>
          </p:cNvCxnSpPr>
          <p:nvPr/>
        </p:nvCxnSpPr>
        <p:spPr>
          <a:xfrm rot="10800000">
            <a:off x="5062001" y="4341496"/>
            <a:ext cx="213819" cy="1071827"/>
          </a:xfrm>
          <a:prstGeom prst="curvedConnector3">
            <a:avLst>
              <a:gd name="adj1" fmla="val 206913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08"/>
          <p:cNvCxnSpPr>
            <a:stCxn id="162" idx="1"/>
            <a:endCxn id="160" idx="2"/>
          </p:cNvCxnSpPr>
          <p:nvPr/>
        </p:nvCxnSpPr>
        <p:spPr>
          <a:xfrm rot="16200000" flipV="1">
            <a:off x="5956877" y="4402471"/>
            <a:ext cx="1007432" cy="444908"/>
          </a:xfrm>
          <a:prstGeom prst="curvedConnector4">
            <a:avLst>
              <a:gd name="adj1" fmla="val 35865"/>
              <a:gd name="adj2" fmla="val 151381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08"/>
          <p:cNvCxnSpPr>
            <a:stCxn id="163" idx="0"/>
            <a:endCxn id="162" idx="0"/>
          </p:cNvCxnSpPr>
          <p:nvPr/>
        </p:nvCxnSpPr>
        <p:spPr>
          <a:xfrm rot="16200000" flipH="1" flipV="1">
            <a:off x="6750142" y="4024181"/>
            <a:ext cx="1124038" cy="955841"/>
          </a:xfrm>
          <a:prstGeom prst="curvedConnector3">
            <a:avLst>
              <a:gd name="adj1" fmla="val -20337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08"/>
          <p:cNvCxnSpPr>
            <a:stCxn id="166" idx="1"/>
            <a:endCxn id="161" idx="4"/>
          </p:cNvCxnSpPr>
          <p:nvPr/>
        </p:nvCxnSpPr>
        <p:spPr>
          <a:xfrm rot="16200000" flipV="1">
            <a:off x="5718387" y="5404859"/>
            <a:ext cx="567449" cy="1024946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08"/>
          <p:cNvCxnSpPr>
            <a:stCxn id="167" idx="6"/>
            <a:endCxn id="166" idx="5"/>
          </p:cNvCxnSpPr>
          <p:nvPr/>
        </p:nvCxnSpPr>
        <p:spPr>
          <a:xfrm flipH="1">
            <a:off x="6816970" y="6356822"/>
            <a:ext cx="1870637" cy="155765"/>
          </a:xfrm>
          <a:prstGeom prst="curvedConnector4">
            <a:avLst>
              <a:gd name="adj1" fmla="val -12220"/>
              <a:gd name="adj2" fmla="val 288181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08"/>
          <p:cNvCxnSpPr>
            <a:stCxn id="163" idx="2"/>
            <a:endCxn id="167" idx="2"/>
          </p:cNvCxnSpPr>
          <p:nvPr/>
        </p:nvCxnSpPr>
        <p:spPr>
          <a:xfrm rot="10800000" flipH="1" flipV="1">
            <a:off x="7576261" y="4160368"/>
            <a:ext cx="683707" cy="2196453"/>
          </a:xfrm>
          <a:prstGeom prst="curvedConnector3">
            <a:avLst>
              <a:gd name="adj1" fmla="val -33435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108"/>
          <p:cNvCxnSpPr>
            <a:stCxn id="165" idx="1"/>
            <a:endCxn id="163" idx="6"/>
          </p:cNvCxnSpPr>
          <p:nvPr/>
        </p:nvCxnSpPr>
        <p:spPr>
          <a:xfrm rot="16200000" flipV="1">
            <a:off x="8113217" y="4051053"/>
            <a:ext cx="527701" cy="746333"/>
          </a:xfrm>
          <a:prstGeom prst="curvedConnector2">
            <a:avLst/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108"/>
          <p:cNvCxnSpPr>
            <a:stCxn id="164" idx="0"/>
            <a:endCxn id="165" idx="3"/>
          </p:cNvCxnSpPr>
          <p:nvPr/>
        </p:nvCxnSpPr>
        <p:spPr>
          <a:xfrm rot="5400000" flipH="1" flipV="1">
            <a:off x="8128230" y="4661452"/>
            <a:ext cx="283854" cy="960152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3301633" y="0"/>
            <a:ext cx="2401823" cy="762000"/>
          </a:xfrm>
        </p:spPr>
        <p:txBody>
          <a:bodyPr wrap="none" lIns="0" tIns="0" rIns="0" bIns="0" anchor="t" anchorCtr="1">
            <a:normAutofit/>
          </a:bodyPr>
          <a:lstStyle/>
          <a:p>
            <a:r>
              <a:rPr lang="en-US" dirty="0" smtClean="0"/>
              <a:t>graph1-sol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085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5062001" y="3592591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238140" y="3372305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75820" y="4664418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620422" y="453550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576263" y="3411465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76263" y="4754837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687608" y="4094932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451959" y="5607918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1373876"/>
              </p:ext>
            </p:extLst>
          </p:nvPr>
        </p:nvGraphicFramePr>
        <p:xfrm>
          <a:off x="1410479" y="3390204"/>
          <a:ext cx="3552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6519389"/>
              </p:ext>
            </p:extLst>
          </p:nvPr>
        </p:nvGraphicFramePr>
        <p:xfrm>
          <a:off x="1410479" y="3822738"/>
          <a:ext cx="3552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6918234"/>
              </p:ext>
            </p:extLst>
          </p:nvPr>
        </p:nvGraphicFramePr>
        <p:xfrm>
          <a:off x="1410479" y="4255272"/>
          <a:ext cx="3552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3895205"/>
              </p:ext>
            </p:extLst>
          </p:nvPr>
        </p:nvGraphicFramePr>
        <p:xfrm>
          <a:off x="1410479" y="4689063"/>
          <a:ext cx="3552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4549458"/>
              </p:ext>
            </p:extLst>
          </p:nvPr>
        </p:nvGraphicFramePr>
        <p:xfrm>
          <a:off x="1410479" y="5135526"/>
          <a:ext cx="3552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194953"/>
              </p:ext>
            </p:extLst>
          </p:nvPr>
        </p:nvGraphicFramePr>
        <p:xfrm>
          <a:off x="1410479" y="5581989"/>
          <a:ext cx="3552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96" y="3824246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1 &amp; 2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096" y="4256780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5 &amp; </a:t>
            </a:r>
            <a:r>
              <a:rPr lang="en-US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96" y="4689063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6 &amp; 7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096" y="5137034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1 &amp; 5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096" y="5583497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3 &amp; 6</a:t>
            </a:r>
            <a:endParaRPr lang="en-US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6000933"/>
              </p:ext>
            </p:extLst>
          </p:nvPr>
        </p:nvGraphicFramePr>
        <p:xfrm>
          <a:off x="1410479" y="6029960"/>
          <a:ext cx="3552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  <a:gridCol w="4440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8096" y="6031468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4 &amp; </a:t>
            </a:r>
            <a:r>
              <a:rPr lang="en-US" dirty="0"/>
              <a:t>7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085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4994299" y="3744991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170438" y="3524705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08118" y="4816818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552720" y="468790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508561" y="3563865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08561" y="4907237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619906" y="4247332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384257" y="5760318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255921"/>
              </p:ext>
            </p:extLst>
          </p:nvPr>
        </p:nvGraphicFramePr>
        <p:xfrm>
          <a:off x="1783383" y="3542604"/>
          <a:ext cx="26972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4975958"/>
              </p:ext>
            </p:extLst>
          </p:nvPr>
        </p:nvGraphicFramePr>
        <p:xfrm>
          <a:off x="1783383" y="3975138"/>
          <a:ext cx="26972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2213970"/>
              </p:ext>
            </p:extLst>
          </p:nvPr>
        </p:nvGraphicFramePr>
        <p:xfrm>
          <a:off x="1783383" y="4407672"/>
          <a:ext cx="26972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2714506"/>
              </p:ext>
            </p:extLst>
          </p:nvPr>
        </p:nvGraphicFramePr>
        <p:xfrm>
          <a:off x="1783383" y="4841463"/>
          <a:ext cx="26972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1343699"/>
              </p:ext>
            </p:extLst>
          </p:nvPr>
        </p:nvGraphicFramePr>
        <p:xfrm>
          <a:off x="1783383" y="5287926"/>
          <a:ext cx="26972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7568446"/>
              </p:ext>
            </p:extLst>
          </p:nvPr>
        </p:nvGraphicFramePr>
        <p:xfrm>
          <a:off x="1783383" y="5734389"/>
          <a:ext cx="26972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3976646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1 &amp; 2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81000" y="4409180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5 &amp; </a:t>
            </a:r>
            <a:r>
              <a:rPr lang="en-US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81000" y="4841463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6 &amp; 7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81000" y="5289434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1 &amp; 5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81000" y="5735897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3 &amp; 6</a:t>
            </a:r>
            <a:endParaRPr lang="en-US" dirty="0"/>
          </a:p>
        </p:txBody>
      </p:sp>
      <p:cxnSp>
        <p:nvCxnSpPr>
          <p:cNvPr id="94" name="Straight Connector 108"/>
          <p:cNvCxnSpPr>
            <a:stCxn id="48" idx="3"/>
            <a:endCxn id="49" idx="7"/>
          </p:cNvCxnSpPr>
          <p:nvPr/>
        </p:nvCxnSpPr>
        <p:spPr>
          <a:xfrm rot="5400000">
            <a:off x="5412806" y="4061080"/>
            <a:ext cx="980582" cy="659934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108"/>
          <p:cNvCxnSpPr>
            <a:stCxn id="51" idx="6"/>
            <a:endCxn id="53" idx="2"/>
          </p:cNvCxnSpPr>
          <p:nvPr/>
        </p:nvCxnSpPr>
        <p:spPr>
          <a:xfrm>
            <a:off x="7936199" y="3784151"/>
            <a:ext cx="683707" cy="683467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108"/>
          <p:cNvCxnSpPr>
            <a:stCxn id="52" idx="0"/>
            <a:endCxn id="51" idx="4"/>
          </p:cNvCxnSpPr>
          <p:nvPr/>
        </p:nvCxnSpPr>
        <p:spPr>
          <a:xfrm rot="5400000" flipH="1" flipV="1">
            <a:off x="7270980" y="4455837"/>
            <a:ext cx="902801" cy="12700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108"/>
          <p:cNvCxnSpPr>
            <a:stCxn id="48" idx="6"/>
            <a:endCxn id="52" idx="2"/>
          </p:cNvCxnSpPr>
          <p:nvPr/>
        </p:nvCxnSpPr>
        <p:spPr>
          <a:xfrm>
            <a:off x="6598076" y="3744991"/>
            <a:ext cx="910485" cy="1382532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108"/>
          <p:cNvCxnSpPr>
            <a:stCxn id="50" idx="0"/>
            <a:endCxn id="48" idx="4"/>
          </p:cNvCxnSpPr>
          <p:nvPr/>
        </p:nvCxnSpPr>
        <p:spPr>
          <a:xfrm rot="16200000" flipV="1">
            <a:off x="6214085" y="4135449"/>
            <a:ext cx="722627" cy="382282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2674646"/>
              </p:ext>
            </p:extLst>
          </p:nvPr>
        </p:nvGraphicFramePr>
        <p:xfrm>
          <a:off x="1783383" y="6182360"/>
          <a:ext cx="26972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  <a:gridCol w="337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381000" y="6183868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4 &amp; </a:t>
            </a:r>
            <a:r>
              <a:rPr lang="en-US" dirty="0"/>
              <a:t>7</a:t>
            </a:r>
          </a:p>
        </p:txBody>
      </p:sp>
      <p:cxnSp>
        <p:nvCxnSpPr>
          <p:cNvPr id="106" name="Straight Connector 108"/>
          <p:cNvCxnSpPr>
            <a:stCxn id="54" idx="0"/>
            <a:endCxn id="50" idx="4"/>
          </p:cNvCxnSpPr>
          <p:nvPr/>
        </p:nvCxnSpPr>
        <p:spPr>
          <a:xfrm rot="5400000" flipH="1" flipV="1">
            <a:off x="6366385" y="5360165"/>
            <a:ext cx="631844" cy="168463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graph2-sol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085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5062001" y="3295512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238140" y="307522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75820" y="436733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620422" y="4238424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576263" y="311438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76263" y="4457758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687608" y="379785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451959" y="531083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7926639"/>
              </p:ext>
            </p:extLst>
          </p:nvPr>
        </p:nvGraphicFramePr>
        <p:xfrm>
          <a:off x="1423432" y="3093125"/>
          <a:ext cx="3539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6526488"/>
              </p:ext>
            </p:extLst>
          </p:nvPr>
        </p:nvGraphicFramePr>
        <p:xfrm>
          <a:off x="1423432" y="3525659"/>
          <a:ext cx="3539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8031318"/>
              </p:ext>
            </p:extLst>
          </p:nvPr>
        </p:nvGraphicFramePr>
        <p:xfrm>
          <a:off x="1423432" y="3958193"/>
          <a:ext cx="3539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3590593"/>
              </p:ext>
            </p:extLst>
          </p:nvPr>
        </p:nvGraphicFramePr>
        <p:xfrm>
          <a:off x="1423432" y="4391984"/>
          <a:ext cx="3539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6651264"/>
              </p:ext>
            </p:extLst>
          </p:nvPr>
        </p:nvGraphicFramePr>
        <p:xfrm>
          <a:off x="1423432" y="4838447"/>
          <a:ext cx="3539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8180486"/>
              </p:ext>
            </p:extLst>
          </p:nvPr>
        </p:nvGraphicFramePr>
        <p:xfrm>
          <a:off x="1423432" y="5284910"/>
          <a:ext cx="3539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055" y="3527167"/>
            <a:ext cx="12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_ &amp; </a:t>
            </a:r>
            <a:r>
              <a:rPr lang="en-US" dirty="0"/>
              <a:t>_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1055" y="3959701"/>
            <a:ext cx="12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_ &amp; _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055" y="4391984"/>
            <a:ext cx="126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_ &amp; _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1055" y="4839955"/>
            <a:ext cx="12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_ &amp; _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1055" y="5286418"/>
            <a:ext cx="12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_ &amp; _</a:t>
            </a:r>
            <a:endParaRPr lang="en-US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9040359"/>
              </p:ext>
            </p:extLst>
          </p:nvPr>
        </p:nvGraphicFramePr>
        <p:xfrm>
          <a:off x="1423432" y="5732881"/>
          <a:ext cx="3539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1055" y="5734389"/>
            <a:ext cx="12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_ &amp; _</a:t>
            </a:r>
            <a:endParaRPr lang="en-US" dirty="0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8942095"/>
              </p:ext>
            </p:extLst>
          </p:nvPr>
        </p:nvGraphicFramePr>
        <p:xfrm>
          <a:off x="1423432" y="6182360"/>
          <a:ext cx="3539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  <a:gridCol w="4424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23084" y="6182360"/>
            <a:ext cx="12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_ &amp; _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085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2461341" y="4356462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3637480" y="413617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675160" y="516912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019762" y="5040214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975603" y="4175336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975603" y="5259548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086948" y="4858803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3851299" y="6112629"/>
            <a:ext cx="427638" cy="440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4" name="Straight Connector 108"/>
          <p:cNvCxnSpPr>
            <a:stCxn id="47" idx="6"/>
            <a:endCxn id="48" idx="2"/>
          </p:cNvCxnSpPr>
          <p:nvPr/>
        </p:nvCxnSpPr>
        <p:spPr>
          <a:xfrm flipV="1">
            <a:off x="2888979" y="4356462"/>
            <a:ext cx="748501" cy="220286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108"/>
          <p:cNvCxnSpPr>
            <a:stCxn id="51" idx="6"/>
            <a:endCxn id="53" idx="2"/>
          </p:cNvCxnSpPr>
          <p:nvPr/>
        </p:nvCxnSpPr>
        <p:spPr>
          <a:xfrm>
            <a:off x="5403241" y="4395622"/>
            <a:ext cx="683707" cy="683467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108"/>
          <p:cNvCxnSpPr>
            <a:stCxn id="53" idx="3"/>
            <a:endCxn id="52" idx="6"/>
          </p:cNvCxnSpPr>
          <p:nvPr/>
        </p:nvCxnSpPr>
        <p:spPr>
          <a:xfrm rot="5400000">
            <a:off x="5653918" y="4984178"/>
            <a:ext cx="244980" cy="746333"/>
          </a:xfrm>
          <a:prstGeom prst="curvedConnector2">
            <a:avLst/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108"/>
          <p:cNvCxnSpPr>
            <a:stCxn id="48" idx="6"/>
            <a:endCxn id="51" idx="2"/>
          </p:cNvCxnSpPr>
          <p:nvPr/>
        </p:nvCxnSpPr>
        <p:spPr>
          <a:xfrm>
            <a:off x="4065118" y="4356462"/>
            <a:ext cx="910485" cy="39160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8"/>
          <p:cNvCxnSpPr>
            <a:stCxn id="52" idx="3"/>
            <a:endCxn id="50" idx="4"/>
          </p:cNvCxnSpPr>
          <p:nvPr/>
        </p:nvCxnSpPr>
        <p:spPr>
          <a:xfrm rot="5400000" flipH="1">
            <a:off x="4558498" y="5155868"/>
            <a:ext cx="154814" cy="804648"/>
          </a:xfrm>
          <a:prstGeom prst="curvedConnector3">
            <a:avLst>
              <a:gd name="adj1" fmla="val -189337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108"/>
          <p:cNvCxnSpPr>
            <a:stCxn id="49" idx="0"/>
            <a:endCxn id="47" idx="4"/>
          </p:cNvCxnSpPr>
          <p:nvPr/>
        </p:nvCxnSpPr>
        <p:spPr>
          <a:xfrm rot="16200000" flipV="1">
            <a:off x="2596022" y="4876171"/>
            <a:ext cx="372096" cy="213819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108"/>
          <p:cNvCxnSpPr>
            <a:stCxn id="54" idx="1"/>
            <a:endCxn id="49" idx="5"/>
          </p:cNvCxnSpPr>
          <p:nvPr/>
        </p:nvCxnSpPr>
        <p:spPr>
          <a:xfrm rot="16200000" flipV="1">
            <a:off x="3161065" y="5424288"/>
            <a:ext cx="631969" cy="873753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085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300</Words>
  <Application>Microsoft Macintosh PowerPoint</Application>
  <PresentationFormat>On-screen Show (4:3)</PresentationFormat>
  <Paragraphs>205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Pictures for this recitation</vt:lpstr>
      <vt:lpstr>simulation</vt:lpstr>
      <vt:lpstr>graph1</vt:lpstr>
      <vt:lpstr>graph1-sol</vt:lpstr>
      <vt:lpstr>implementation</vt:lpstr>
      <vt:lpstr>graph2</vt:lpstr>
      <vt:lpstr>graph2-sol</vt:lpstr>
      <vt:lpstr>graph3</vt:lpstr>
      <vt:lpstr>graph4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79</cp:revision>
  <dcterms:created xsi:type="dcterms:W3CDTF">2011-02-11T13:14:12Z</dcterms:created>
  <dcterms:modified xsi:type="dcterms:W3CDTF">2016-07-06T08:40:11Z</dcterms:modified>
</cp:coreProperties>
</file>