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Objects="1">
      <p:cViewPr varScale="1">
        <p:scale>
          <a:sx n="94" d="100"/>
          <a:sy n="94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F51-48B2-4A54-B8F7-B67A2836F7A7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2015-F8A1-408C-BD74-83FEB1D73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5125"/>
            <a:ext cx="7772400" cy="1362075"/>
          </a:xfrm>
        </p:spPr>
        <p:txBody>
          <a:bodyPr anchor="t">
            <a:no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E773-AFD6-1F41-B544-3BE70B961224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094-3D7D-174E-AD07-395385EB94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Pictures for this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To save a picture (1 per slide):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picture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right-click ‘</a:t>
            </a:r>
            <a:r>
              <a:rPr lang="en-US" i="1" dirty="0" smtClean="0">
                <a:solidFill>
                  <a:schemeClr val="tx1"/>
                </a:solidFill>
              </a:rPr>
              <a:t>Save as Picture …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Select the PNG format and use the slide title as the file name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7072001"/>
              </p:ext>
            </p:extLst>
          </p:nvPr>
        </p:nvGraphicFramePr>
        <p:xfrm>
          <a:off x="76200" y="3754120"/>
          <a:ext cx="95857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47"/>
                <a:gridCol w="49942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4954334"/>
              </p:ext>
            </p:extLst>
          </p:nvPr>
        </p:nvGraphicFramePr>
        <p:xfrm>
          <a:off x="1676400" y="375412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38" name="Curved Connector 137"/>
          <p:cNvCxnSpPr>
            <a:endCxn id="151" idx="1"/>
          </p:cNvCxnSpPr>
          <p:nvPr/>
        </p:nvCxnSpPr>
        <p:spPr>
          <a:xfrm>
            <a:off x="763495" y="3962400"/>
            <a:ext cx="912905" cy="87376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>
            <a:off x="2354730" y="419100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5801559"/>
              </p:ext>
            </p:extLst>
          </p:nvPr>
        </p:nvGraphicFramePr>
        <p:xfrm>
          <a:off x="1676400" y="4531360"/>
          <a:ext cx="990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0217078"/>
              </p:ext>
            </p:extLst>
          </p:nvPr>
        </p:nvGraphicFramePr>
        <p:xfrm>
          <a:off x="2971801" y="375412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6" name="Curved Connector 143"/>
          <p:cNvCxnSpPr/>
          <p:nvPr/>
        </p:nvCxnSpPr>
        <p:spPr>
          <a:xfrm>
            <a:off x="3650131" y="419100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0211555"/>
              </p:ext>
            </p:extLst>
          </p:nvPr>
        </p:nvGraphicFramePr>
        <p:xfrm>
          <a:off x="4267202" y="375412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8" name="Curved Connector 143"/>
          <p:cNvCxnSpPr/>
          <p:nvPr/>
        </p:nvCxnSpPr>
        <p:spPr>
          <a:xfrm>
            <a:off x="4945532" y="419100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5134611"/>
              </p:ext>
            </p:extLst>
          </p:nvPr>
        </p:nvGraphicFramePr>
        <p:xfrm>
          <a:off x="5562603" y="375412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0" name="Curved Connector 143"/>
          <p:cNvCxnSpPr/>
          <p:nvPr/>
        </p:nvCxnSpPr>
        <p:spPr>
          <a:xfrm>
            <a:off x="6240933" y="419100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1729110"/>
              </p:ext>
            </p:extLst>
          </p:nvPr>
        </p:nvGraphicFramePr>
        <p:xfrm>
          <a:off x="6858004" y="375412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4041186"/>
              </p:ext>
            </p:extLst>
          </p:nvPr>
        </p:nvGraphicFramePr>
        <p:xfrm>
          <a:off x="1676400" y="539496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Curved Connector 143"/>
          <p:cNvCxnSpPr/>
          <p:nvPr/>
        </p:nvCxnSpPr>
        <p:spPr>
          <a:xfrm>
            <a:off x="2354730" y="583184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464713"/>
              </p:ext>
            </p:extLst>
          </p:nvPr>
        </p:nvGraphicFramePr>
        <p:xfrm>
          <a:off x="1676400" y="6172200"/>
          <a:ext cx="990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7637075"/>
              </p:ext>
            </p:extLst>
          </p:nvPr>
        </p:nvGraphicFramePr>
        <p:xfrm>
          <a:off x="2971801" y="539496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8" name="Curved Connector 143"/>
          <p:cNvCxnSpPr/>
          <p:nvPr/>
        </p:nvCxnSpPr>
        <p:spPr>
          <a:xfrm>
            <a:off x="3650131" y="583184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5693748"/>
              </p:ext>
            </p:extLst>
          </p:nvPr>
        </p:nvGraphicFramePr>
        <p:xfrm>
          <a:off x="4267202" y="539496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45" name="Curved Connector 143"/>
          <p:cNvCxnSpPr/>
          <p:nvPr/>
        </p:nvCxnSpPr>
        <p:spPr>
          <a:xfrm flipV="1">
            <a:off x="1890059" y="4363720"/>
            <a:ext cx="0" cy="36068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43"/>
          <p:cNvCxnSpPr/>
          <p:nvPr/>
        </p:nvCxnSpPr>
        <p:spPr>
          <a:xfrm flipV="1">
            <a:off x="2438400" y="4267200"/>
            <a:ext cx="4419604" cy="457200"/>
          </a:xfrm>
          <a:prstGeom prst="bentConnector3">
            <a:avLst>
              <a:gd name="adj1" fmla="val 94456"/>
            </a:avLst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36" idx="1"/>
          </p:cNvCxnSpPr>
          <p:nvPr/>
        </p:nvCxnSpPr>
        <p:spPr>
          <a:xfrm rot="16200000" flipH="1">
            <a:off x="144631" y="4945230"/>
            <a:ext cx="2150633" cy="912905"/>
          </a:xfrm>
          <a:prstGeom prst="curvedConnector2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143"/>
          <p:cNvCxnSpPr/>
          <p:nvPr/>
        </p:nvCxnSpPr>
        <p:spPr>
          <a:xfrm flipV="1">
            <a:off x="1890059" y="6004560"/>
            <a:ext cx="0" cy="36068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143"/>
          <p:cNvCxnSpPr/>
          <p:nvPr/>
        </p:nvCxnSpPr>
        <p:spPr>
          <a:xfrm flipV="1">
            <a:off x="2438400" y="5908040"/>
            <a:ext cx="1828802" cy="455706"/>
          </a:xfrm>
          <a:prstGeom prst="bentConnector3">
            <a:avLst>
              <a:gd name="adj1" fmla="val 87173"/>
            </a:avLst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43"/>
          <p:cNvCxnSpPr/>
          <p:nvPr/>
        </p:nvCxnSpPr>
        <p:spPr>
          <a:xfrm flipH="1">
            <a:off x="4267203" y="5679440"/>
            <a:ext cx="457197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143"/>
          <p:cNvCxnSpPr/>
          <p:nvPr/>
        </p:nvCxnSpPr>
        <p:spPr>
          <a:xfrm flipH="1">
            <a:off x="4716933" y="5679440"/>
            <a:ext cx="457197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143"/>
          <p:cNvCxnSpPr/>
          <p:nvPr/>
        </p:nvCxnSpPr>
        <p:spPr>
          <a:xfrm>
            <a:off x="4724400" y="5679440"/>
            <a:ext cx="449730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143"/>
          <p:cNvCxnSpPr/>
          <p:nvPr/>
        </p:nvCxnSpPr>
        <p:spPr>
          <a:xfrm>
            <a:off x="4267202" y="5679440"/>
            <a:ext cx="449730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143"/>
          <p:cNvCxnSpPr/>
          <p:nvPr/>
        </p:nvCxnSpPr>
        <p:spPr>
          <a:xfrm flipH="1">
            <a:off x="6858005" y="4028440"/>
            <a:ext cx="457197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143"/>
          <p:cNvCxnSpPr/>
          <p:nvPr/>
        </p:nvCxnSpPr>
        <p:spPr>
          <a:xfrm flipH="1">
            <a:off x="7307735" y="4028440"/>
            <a:ext cx="457197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143"/>
          <p:cNvCxnSpPr/>
          <p:nvPr/>
        </p:nvCxnSpPr>
        <p:spPr>
          <a:xfrm>
            <a:off x="7315202" y="4028440"/>
            <a:ext cx="449730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143"/>
          <p:cNvCxnSpPr/>
          <p:nvPr/>
        </p:nvCxnSpPr>
        <p:spPr>
          <a:xfrm>
            <a:off x="6858004" y="4028440"/>
            <a:ext cx="449730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7072001"/>
              </p:ext>
            </p:extLst>
          </p:nvPr>
        </p:nvGraphicFramePr>
        <p:xfrm>
          <a:off x="76200" y="3677920"/>
          <a:ext cx="95857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47"/>
                <a:gridCol w="499428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4954334"/>
              </p:ext>
            </p:extLst>
          </p:nvPr>
        </p:nvGraphicFramePr>
        <p:xfrm>
          <a:off x="1676400" y="367792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38" name="Curved Connector 137"/>
          <p:cNvCxnSpPr>
            <a:endCxn id="151" idx="1"/>
          </p:cNvCxnSpPr>
          <p:nvPr/>
        </p:nvCxnSpPr>
        <p:spPr>
          <a:xfrm>
            <a:off x="763495" y="3886200"/>
            <a:ext cx="912905" cy="87376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>
            <a:off x="2354730" y="411480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5801559"/>
              </p:ext>
            </p:extLst>
          </p:nvPr>
        </p:nvGraphicFramePr>
        <p:xfrm>
          <a:off x="1676400" y="4455160"/>
          <a:ext cx="990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0217078"/>
              </p:ext>
            </p:extLst>
          </p:nvPr>
        </p:nvGraphicFramePr>
        <p:xfrm>
          <a:off x="2971801" y="367792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6" name="Curved Connector 143"/>
          <p:cNvCxnSpPr/>
          <p:nvPr/>
        </p:nvCxnSpPr>
        <p:spPr>
          <a:xfrm>
            <a:off x="3650131" y="411480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9804532"/>
              </p:ext>
            </p:extLst>
          </p:nvPr>
        </p:nvGraphicFramePr>
        <p:xfrm>
          <a:off x="4267202" y="367792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8" name="Curved Connector 143"/>
          <p:cNvCxnSpPr/>
          <p:nvPr/>
        </p:nvCxnSpPr>
        <p:spPr>
          <a:xfrm>
            <a:off x="4945532" y="575564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6801398"/>
              </p:ext>
            </p:extLst>
          </p:nvPr>
        </p:nvGraphicFramePr>
        <p:xfrm>
          <a:off x="5562603" y="531876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0" name="Curved Connector 143"/>
          <p:cNvCxnSpPr/>
          <p:nvPr/>
        </p:nvCxnSpPr>
        <p:spPr>
          <a:xfrm>
            <a:off x="6240933" y="575564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1330311"/>
              </p:ext>
            </p:extLst>
          </p:nvPr>
        </p:nvGraphicFramePr>
        <p:xfrm>
          <a:off x="6858004" y="531876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7706285"/>
              </p:ext>
            </p:extLst>
          </p:nvPr>
        </p:nvGraphicFramePr>
        <p:xfrm>
          <a:off x="1676400" y="531876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Curved Connector 143"/>
          <p:cNvCxnSpPr/>
          <p:nvPr/>
        </p:nvCxnSpPr>
        <p:spPr>
          <a:xfrm>
            <a:off x="2354730" y="575564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464713"/>
              </p:ext>
            </p:extLst>
          </p:nvPr>
        </p:nvGraphicFramePr>
        <p:xfrm>
          <a:off x="1676400" y="6096000"/>
          <a:ext cx="9906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"/>
                <a:gridCol w="495300"/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6088769"/>
              </p:ext>
            </p:extLst>
          </p:nvPr>
        </p:nvGraphicFramePr>
        <p:xfrm>
          <a:off x="2971801" y="531876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8" name="Curved Connector 143"/>
          <p:cNvCxnSpPr/>
          <p:nvPr/>
        </p:nvCxnSpPr>
        <p:spPr>
          <a:xfrm>
            <a:off x="3650131" y="5755640"/>
            <a:ext cx="617071" cy="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6975205"/>
              </p:ext>
            </p:extLst>
          </p:nvPr>
        </p:nvGraphicFramePr>
        <p:xfrm>
          <a:off x="4267202" y="5318760"/>
          <a:ext cx="9144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</a:tblGrid>
              <a:tr h="1702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next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45" name="Curved Connector 143"/>
          <p:cNvCxnSpPr/>
          <p:nvPr/>
        </p:nvCxnSpPr>
        <p:spPr>
          <a:xfrm flipV="1">
            <a:off x="1890059" y="4287520"/>
            <a:ext cx="0" cy="36068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43"/>
          <p:cNvCxnSpPr/>
          <p:nvPr/>
        </p:nvCxnSpPr>
        <p:spPr>
          <a:xfrm flipV="1">
            <a:off x="2438400" y="4192494"/>
            <a:ext cx="1828802" cy="455706"/>
          </a:xfrm>
          <a:prstGeom prst="bentConnector3">
            <a:avLst>
              <a:gd name="adj1" fmla="val 87173"/>
            </a:avLst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36" idx="1"/>
          </p:cNvCxnSpPr>
          <p:nvPr/>
        </p:nvCxnSpPr>
        <p:spPr>
          <a:xfrm rot="16200000" flipH="1">
            <a:off x="144631" y="4869030"/>
            <a:ext cx="2150633" cy="912905"/>
          </a:xfrm>
          <a:prstGeom prst="curvedConnector2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143"/>
          <p:cNvCxnSpPr/>
          <p:nvPr/>
        </p:nvCxnSpPr>
        <p:spPr>
          <a:xfrm flipV="1">
            <a:off x="2426447" y="5831840"/>
            <a:ext cx="4431557" cy="455706"/>
          </a:xfrm>
          <a:prstGeom prst="bentConnector3">
            <a:avLst>
              <a:gd name="adj1" fmla="val 95179"/>
            </a:avLst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143"/>
          <p:cNvCxnSpPr/>
          <p:nvPr/>
        </p:nvCxnSpPr>
        <p:spPr>
          <a:xfrm flipV="1">
            <a:off x="1890059" y="5928360"/>
            <a:ext cx="0" cy="360680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143"/>
          <p:cNvCxnSpPr/>
          <p:nvPr/>
        </p:nvCxnSpPr>
        <p:spPr>
          <a:xfrm flipH="1">
            <a:off x="4267203" y="3953734"/>
            <a:ext cx="457197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143"/>
          <p:cNvCxnSpPr/>
          <p:nvPr/>
        </p:nvCxnSpPr>
        <p:spPr>
          <a:xfrm flipH="1">
            <a:off x="4716933" y="3953734"/>
            <a:ext cx="457197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143"/>
          <p:cNvCxnSpPr/>
          <p:nvPr/>
        </p:nvCxnSpPr>
        <p:spPr>
          <a:xfrm>
            <a:off x="4724400" y="3953734"/>
            <a:ext cx="449730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143"/>
          <p:cNvCxnSpPr/>
          <p:nvPr/>
        </p:nvCxnSpPr>
        <p:spPr>
          <a:xfrm>
            <a:off x="4267202" y="3953734"/>
            <a:ext cx="449730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143"/>
          <p:cNvCxnSpPr/>
          <p:nvPr/>
        </p:nvCxnSpPr>
        <p:spPr>
          <a:xfrm flipH="1">
            <a:off x="6858005" y="5593080"/>
            <a:ext cx="457197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143"/>
          <p:cNvCxnSpPr/>
          <p:nvPr/>
        </p:nvCxnSpPr>
        <p:spPr>
          <a:xfrm flipH="1">
            <a:off x="7307735" y="5593080"/>
            <a:ext cx="457197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43"/>
          <p:cNvCxnSpPr/>
          <p:nvPr/>
        </p:nvCxnSpPr>
        <p:spPr>
          <a:xfrm>
            <a:off x="7315202" y="5593080"/>
            <a:ext cx="449730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143"/>
          <p:cNvCxnSpPr/>
          <p:nvPr/>
        </p:nvCxnSpPr>
        <p:spPr>
          <a:xfrm>
            <a:off x="6858004" y="5593080"/>
            <a:ext cx="449730" cy="32512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93</Words>
  <Application>Microsoft Macintosh PowerPoint</Application>
  <PresentationFormat>On-screen Show (4:3)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Pictures for this Homework</vt:lpstr>
      <vt:lpstr>linked1</vt:lpstr>
      <vt:lpstr>linked2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Frank Pfenning</dc:creator>
  <cp:lastModifiedBy>iliano</cp:lastModifiedBy>
  <cp:revision>63</cp:revision>
  <dcterms:created xsi:type="dcterms:W3CDTF">2011-02-11T13:14:12Z</dcterms:created>
  <dcterms:modified xsi:type="dcterms:W3CDTF">2016-06-16T15:41:22Z</dcterms:modified>
</cp:coreProperties>
</file>