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2" r:id="rId4"/>
    <p:sldId id="264" r:id="rId5"/>
    <p:sldId id="261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>
        <p:scale>
          <a:sx n="112" d="100"/>
          <a:sy n="112" d="100"/>
        </p:scale>
        <p:origin x="27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954543" y="2556815"/>
            <a:ext cx="3234914" cy="1744370"/>
            <a:chOff x="952946" y="4885030"/>
            <a:chExt cx="3234914" cy="1744370"/>
          </a:xfrm>
        </p:grpSpPr>
        <p:sp>
          <p:nvSpPr>
            <p:cNvPr id="48" name="Donut 47"/>
            <p:cNvSpPr/>
            <p:nvPr/>
          </p:nvSpPr>
          <p:spPr>
            <a:xfrm>
              <a:off x="2708401" y="525436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987315" y="56609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3379963" y="56609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1524323" y="598293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8" idx="3"/>
              <a:endCxn id="49" idx="7"/>
            </p:cNvCxnSpPr>
            <p:nvPr/>
          </p:nvCxnSpPr>
          <p:spPr>
            <a:xfrm rot="5400000">
              <a:off x="2334434" y="5289085"/>
              <a:ext cx="243319" cy="56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1784686" y="5782421"/>
              <a:ext cx="158736" cy="309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3030757" y="5313846"/>
              <a:ext cx="243319" cy="518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677096" y="488503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05000" y="5264823"/>
              <a:ext cx="33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52800" y="51794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49012" y="56164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95600" y="564211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41146" y="562259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3914936" y="598293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0" idx="5"/>
              <a:endCxn id="19" idx="1"/>
            </p:cNvCxnSpPr>
            <p:nvPr/>
          </p:nvCxnSpPr>
          <p:spPr>
            <a:xfrm rot="16200000" flipH="1">
              <a:off x="3676316" y="5746430"/>
              <a:ext cx="158736" cy="381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onut 20"/>
            <p:cNvSpPr/>
            <p:nvPr/>
          </p:nvSpPr>
          <p:spPr>
            <a:xfrm>
              <a:off x="1072196" y="639851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51" idx="3"/>
              <a:endCxn id="21" idx="7"/>
            </p:cNvCxnSpPr>
            <p:nvPr/>
          </p:nvCxnSpPr>
          <p:spPr>
            <a:xfrm rot="5400000">
              <a:off x="1280337" y="6156639"/>
              <a:ext cx="252315" cy="299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86200" y="56384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2946" y="605968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35" name="Donut 34"/>
            <p:cNvSpPr/>
            <p:nvPr/>
          </p:nvSpPr>
          <p:spPr>
            <a:xfrm>
              <a:off x="2398534" y="598293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49" idx="5"/>
              <a:endCxn id="35" idx="1"/>
            </p:cNvCxnSpPr>
            <p:nvPr/>
          </p:nvCxnSpPr>
          <p:spPr>
            <a:xfrm rot="16200000" flipH="1">
              <a:off x="2221791" y="5808307"/>
              <a:ext cx="158736" cy="258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nut 39"/>
            <p:cNvSpPr/>
            <p:nvPr/>
          </p:nvSpPr>
          <p:spPr>
            <a:xfrm>
              <a:off x="2905321" y="599192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0" idx="3"/>
              <a:endCxn id="40" idx="7"/>
            </p:cNvCxnSpPr>
            <p:nvPr/>
          </p:nvCxnSpPr>
          <p:spPr>
            <a:xfrm rot="5400000">
              <a:off x="3167015" y="5781090"/>
              <a:ext cx="167724" cy="321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eap1-ins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54543" y="2551558"/>
            <a:ext cx="3234914" cy="1754885"/>
            <a:chOff x="2203784" y="2286000"/>
            <a:chExt cx="3234914" cy="1754885"/>
          </a:xfrm>
        </p:grpSpPr>
        <p:sp>
          <p:nvSpPr>
            <p:cNvPr id="48" name="Donut 47"/>
            <p:cNvSpPr/>
            <p:nvPr/>
          </p:nvSpPr>
          <p:spPr>
            <a:xfrm>
              <a:off x="3959239" y="265533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3238153" y="306191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4630801" y="306191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2775161" y="338390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8" idx="3"/>
              <a:endCxn id="49" idx="7"/>
            </p:cNvCxnSpPr>
            <p:nvPr/>
          </p:nvCxnSpPr>
          <p:spPr>
            <a:xfrm rot="5400000">
              <a:off x="3585272" y="2690055"/>
              <a:ext cx="243319" cy="56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3035524" y="3183391"/>
              <a:ext cx="158736" cy="309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4281595" y="2714816"/>
              <a:ext cx="243319" cy="518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927934" y="22860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55838" y="2665793"/>
              <a:ext cx="33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03638" y="25803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99850" y="301737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6438" y="30430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91984" y="302356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5165774" y="338390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0" idx="5"/>
              <a:endCxn id="19" idx="1"/>
            </p:cNvCxnSpPr>
            <p:nvPr/>
          </p:nvCxnSpPr>
          <p:spPr>
            <a:xfrm rot="16200000" flipH="1">
              <a:off x="4927154" y="3147400"/>
              <a:ext cx="158736" cy="381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onut 20"/>
            <p:cNvSpPr/>
            <p:nvPr/>
          </p:nvSpPr>
          <p:spPr>
            <a:xfrm>
              <a:off x="2323034" y="3810000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51" idx="3"/>
              <a:endCxn id="21" idx="7"/>
            </p:cNvCxnSpPr>
            <p:nvPr/>
          </p:nvCxnSpPr>
          <p:spPr>
            <a:xfrm rot="5400000">
              <a:off x="2525917" y="3562867"/>
              <a:ext cx="262830" cy="299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37038" y="303938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3784" y="34606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35" name="Donut 34"/>
            <p:cNvSpPr/>
            <p:nvPr/>
          </p:nvSpPr>
          <p:spPr>
            <a:xfrm>
              <a:off x="3649372" y="338390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49" idx="5"/>
              <a:endCxn id="35" idx="1"/>
            </p:cNvCxnSpPr>
            <p:nvPr/>
          </p:nvCxnSpPr>
          <p:spPr>
            <a:xfrm rot="16200000" flipH="1">
              <a:off x="3472629" y="3209277"/>
              <a:ext cx="158736" cy="258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nut 39"/>
            <p:cNvSpPr/>
            <p:nvPr/>
          </p:nvSpPr>
          <p:spPr>
            <a:xfrm>
              <a:off x="4156159" y="339289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0" idx="3"/>
              <a:endCxn id="40" idx="7"/>
            </p:cNvCxnSpPr>
            <p:nvPr/>
          </p:nvCxnSpPr>
          <p:spPr>
            <a:xfrm rot="5400000">
              <a:off x="4417853" y="3182060"/>
              <a:ext cx="167724" cy="321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48729" y="34606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9" name="Donut 28"/>
            <p:cNvSpPr/>
            <p:nvPr/>
          </p:nvSpPr>
          <p:spPr>
            <a:xfrm>
              <a:off x="3212531" y="3810000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51" idx="5"/>
              <a:endCxn id="29" idx="1"/>
            </p:cNvCxnSpPr>
            <p:nvPr/>
          </p:nvCxnSpPr>
          <p:spPr>
            <a:xfrm rot="16200000" flipH="1">
              <a:off x="2970665" y="3570245"/>
              <a:ext cx="262830" cy="2843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140121" y="2760109"/>
            <a:ext cx="2863758" cy="1337782"/>
            <a:chOff x="3140121" y="2760109"/>
            <a:chExt cx="2863758" cy="1337782"/>
          </a:xfrm>
        </p:grpSpPr>
        <p:sp>
          <p:nvSpPr>
            <p:cNvPr id="48" name="Donut 47"/>
            <p:cNvSpPr/>
            <p:nvPr/>
          </p:nvSpPr>
          <p:spPr>
            <a:xfrm>
              <a:off x="4407376" y="312944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3686290" y="353602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5078938" y="353602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3223298" y="385801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8" idx="3"/>
              <a:endCxn id="49" idx="7"/>
            </p:cNvCxnSpPr>
            <p:nvPr/>
          </p:nvCxnSpPr>
          <p:spPr>
            <a:xfrm rot="5400000">
              <a:off x="4033409" y="3164164"/>
              <a:ext cx="243319" cy="56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3483661" y="3657500"/>
              <a:ext cx="158736" cy="309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4729732" y="3188925"/>
              <a:ext cx="243319" cy="518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376071" y="27601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03975" y="3139902"/>
              <a:ext cx="33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051775" y="3054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47987" y="349148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94575" y="35171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40121" y="349767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5613911" y="385801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0" idx="5"/>
              <a:endCxn id="19" idx="1"/>
            </p:cNvCxnSpPr>
            <p:nvPr/>
          </p:nvCxnSpPr>
          <p:spPr>
            <a:xfrm rot="16200000" flipH="1">
              <a:off x="5375291" y="3621509"/>
              <a:ext cx="158736" cy="381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85175" y="35134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35" name="Donut 34"/>
            <p:cNvSpPr/>
            <p:nvPr/>
          </p:nvSpPr>
          <p:spPr>
            <a:xfrm>
              <a:off x="4097509" y="385801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49" idx="5"/>
              <a:endCxn id="35" idx="1"/>
            </p:cNvCxnSpPr>
            <p:nvPr/>
          </p:nvCxnSpPr>
          <p:spPr>
            <a:xfrm rot="16200000" flipH="1">
              <a:off x="3920766" y="3683386"/>
              <a:ext cx="158736" cy="258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nut 39"/>
            <p:cNvSpPr/>
            <p:nvPr/>
          </p:nvSpPr>
          <p:spPr>
            <a:xfrm>
              <a:off x="4604296" y="3867006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0" idx="3"/>
              <a:endCxn id="40" idx="7"/>
            </p:cNvCxnSpPr>
            <p:nvPr/>
          </p:nvCxnSpPr>
          <p:spPr>
            <a:xfrm rot="5400000">
              <a:off x="4865990" y="3656169"/>
              <a:ext cx="167724" cy="321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eap1-del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934121" y="2556815"/>
            <a:ext cx="3275758" cy="1744370"/>
            <a:chOff x="952946" y="4885030"/>
            <a:chExt cx="3275758" cy="1744370"/>
          </a:xfrm>
        </p:grpSpPr>
        <p:sp>
          <p:nvSpPr>
            <p:cNvPr id="48" name="Donut 47"/>
            <p:cNvSpPr/>
            <p:nvPr/>
          </p:nvSpPr>
          <p:spPr>
            <a:xfrm>
              <a:off x="2708401" y="525436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987315" y="56609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3379963" y="56609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1524323" y="598293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8" idx="3"/>
              <a:endCxn id="49" idx="7"/>
            </p:cNvCxnSpPr>
            <p:nvPr/>
          </p:nvCxnSpPr>
          <p:spPr>
            <a:xfrm rot="5400000">
              <a:off x="2334434" y="5289085"/>
              <a:ext cx="243319" cy="56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1784686" y="5782421"/>
              <a:ext cx="158736" cy="309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3030757" y="5313846"/>
              <a:ext cx="243319" cy="518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677096" y="488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05000" y="5264823"/>
              <a:ext cx="33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52800" y="5179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49012" y="5650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19400" y="56421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41146" y="56225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3914936" y="598293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0" idx="5"/>
              <a:endCxn id="19" idx="1"/>
            </p:cNvCxnSpPr>
            <p:nvPr/>
          </p:nvCxnSpPr>
          <p:spPr>
            <a:xfrm rot="16200000" flipH="1">
              <a:off x="3676316" y="5746430"/>
              <a:ext cx="158736" cy="381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onut 20"/>
            <p:cNvSpPr/>
            <p:nvPr/>
          </p:nvSpPr>
          <p:spPr>
            <a:xfrm>
              <a:off x="1072196" y="639851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51" idx="3"/>
              <a:endCxn id="21" idx="7"/>
            </p:cNvCxnSpPr>
            <p:nvPr/>
          </p:nvCxnSpPr>
          <p:spPr>
            <a:xfrm rot="5400000">
              <a:off x="1280337" y="6156639"/>
              <a:ext cx="252315" cy="299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10000" y="5638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2946" y="6059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35" name="Donut 34"/>
            <p:cNvSpPr/>
            <p:nvPr/>
          </p:nvSpPr>
          <p:spPr>
            <a:xfrm>
              <a:off x="2398534" y="598293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49" idx="5"/>
              <a:endCxn id="35" idx="1"/>
            </p:cNvCxnSpPr>
            <p:nvPr/>
          </p:nvCxnSpPr>
          <p:spPr>
            <a:xfrm rot="16200000" flipH="1">
              <a:off x="2221791" y="5808307"/>
              <a:ext cx="158736" cy="258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nut 39"/>
            <p:cNvSpPr/>
            <p:nvPr/>
          </p:nvSpPr>
          <p:spPr>
            <a:xfrm>
              <a:off x="2905321" y="599192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0" idx="3"/>
              <a:endCxn id="40" idx="7"/>
            </p:cNvCxnSpPr>
            <p:nvPr/>
          </p:nvCxnSpPr>
          <p:spPr>
            <a:xfrm rot="5400000">
              <a:off x="3167015" y="5781090"/>
              <a:ext cx="167724" cy="321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heap2-ins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34121" y="2667000"/>
            <a:ext cx="3275758" cy="1752600"/>
            <a:chOff x="2019017" y="2667000"/>
            <a:chExt cx="3275758" cy="1752600"/>
          </a:xfrm>
        </p:grpSpPr>
        <p:sp>
          <p:nvSpPr>
            <p:cNvPr id="48" name="Donut 47"/>
            <p:cNvSpPr/>
            <p:nvPr/>
          </p:nvSpPr>
          <p:spPr>
            <a:xfrm>
              <a:off x="3774472" y="303633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3053386" y="344291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4446034" y="344291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2590394" y="376490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8" idx="3"/>
              <a:endCxn id="49" idx="7"/>
            </p:cNvCxnSpPr>
            <p:nvPr/>
          </p:nvCxnSpPr>
          <p:spPr>
            <a:xfrm rot="5400000">
              <a:off x="3400505" y="3071055"/>
              <a:ext cx="243319" cy="56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2850757" y="3564391"/>
              <a:ext cx="158736" cy="309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4096828" y="3095816"/>
              <a:ext cx="243319" cy="518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743167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1071" y="3046793"/>
              <a:ext cx="33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18871" y="2961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15083" y="34324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85471" y="34240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07217" y="34045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11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4981007" y="376490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0" idx="5"/>
              <a:endCxn id="19" idx="1"/>
            </p:cNvCxnSpPr>
            <p:nvPr/>
          </p:nvCxnSpPr>
          <p:spPr>
            <a:xfrm rot="16200000" flipH="1">
              <a:off x="4742387" y="3528400"/>
              <a:ext cx="158736" cy="381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onut 20"/>
            <p:cNvSpPr/>
            <p:nvPr/>
          </p:nvSpPr>
          <p:spPr>
            <a:xfrm>
              <a:off x="2138267" y="418871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51" idx="3"/>
              <a:endCxn id="21" idx="7"/>
            </p:cNvCxnSpPr>
            <p:nvPr/>
          </p:nvCxnSpPr>
          <p:spPr>
            <a:xfrm rot="5400000">
              <a:off x="2342293" y="3942724"/>
              <a:ext cx="260545" cy="299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76071" y="34203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19017" y="38416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35" name="Donut 34"/>
            <p:cNvSpPr/>
            <p:nvPr/>
          </p:nvSpPr>
          <p:spPr>
            <a:xfrm>
              <a:off x="3464605" y="376490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49" idx="5"/>
              <a:endCxn id="35" idx="1"/>
            </p:cNvCxnSpPr>
            <p:nvPr/>
          </p:nvCxnSpPr>
          <p:spPr>
            <a:xfrm rot="16200000" flipH="1">
              <a:off x="3287862" y="3590277"/>
              <a:ext cx="158736" cy="258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nut 39"/>
            <p:cNvSpPr/>
            <p:nvPr/>
          </p:nvSpPr>
          <p:spPr>
            <a:xfrm>
              <a:off x="3971392" y="377389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0" idx="3"/>
              <a:endCxn id="40" idx="7"/>
            </p:cNvCxnSpPr>
            <p:nvPr/>
          </p:nvCxnSpPr>
          <p:spPr>
            <a:xfrm rot="5400000">
              <a:off x="4233086" y="3563060"/>
              <a:ext cx="167724" cy="321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4940" y="38393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29" name="Donut 28"/>
            <p:cNvSpPr/>
            <p:nvPr/>
          </p:nvSpPr>
          <p:spPr>
            <a:xfrm>
              <a:off x="3038742" y="418871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51" idx="5"/>
              <a:endCxn id="29" idx="1"/>
            </p:cNvCxnSpPr>
            <p:nvPr/>
          </p:nvCxnSpPr>
          <p:spPr>
            <a:xfrm rot="16200000" flipH="1">
              <a:off x="2792530" y="3944613"/>
              <a:ext cx="260545" cy="2952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178221" y="2760109"/>
            <a:ext cx="2787558" cy="1337782"/>
            <a:chOff x="3178221" y="2760109"/>
            <a:chExt cx="2787558" cy="1337782"/>
          </a:xfrm>
        </p:grpSpPr>
        <p:sp>
          <p:nvSpPr>
            <p:cNvPr id="48" name="Donut 47"/>
            <p:cNvSpPr/>
            <p:nvPr/>
          </p:nvSpPr>
          <p:spPr>
            <a:xfrm>
              <a:off x="4445476" y="312944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3724390" y="353602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5117038" y="353602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3261398" y="385801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8" idx="3"/>
              <a:endCxn id="49" idx="7"/>
            </p:cNvCxnSpPr>
            <p:nvPr/>
          </p:nvCxnSpPr>
          <p:spPr>
            <a:xfrm rot="5400000">
              <a:off x="4071509" y="3164164"/>
              <a:ext cx="243319" cy="568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3521761" y="3657500"/>
              <a:ext cx="158736" cy="309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4767832" y="3188925"/>
              <a:ext cx="243319" cy="518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414171" y="276010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42075" y="3139902"/>
              <a:ext cx="33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089875" y="3054497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86087" y="3525547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56475" y="3517196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78221" y="3497674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5652011" y="385801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0" idx="5"/>
              <a:endCxn id="19" idx="1"/>
            </p:cNvCxnSpPr>
            <p:nvPr/>
          </p:nvCxnSpPr>
          <p:spPr>
            <a:xfrm rot="16200000" flipH="1">
              <a:off x="5413391" y="3621509"/>
              <a:ext cx="158736" cy="381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47075" y="351349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35" name="Donut 34"/>
            <p:cNvSpPr/>
            <p:nvPr/>
          </p:nvSpPr>
          <p:spPr>
            <a:xfrm>
              <a:off x="4135609" y="385801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49" idx="5"/>
              <a:endCxn id="35" idx="1"/>
            </p:cNvCxnSpPr>
            <p:nvPr/>
          </p:nvCxnSpPr>
          <p:spPr>
            <a:xfrm rot="16200000" flipH="1">
              <a:off x="3958866" y="3683386"/>
              <a:ext cx="158736" cy="258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nut 39"/>
            <p:cNvSpPr/>
            <p:nvPr/>
          </p:nvSpPr>
          <p:spPr>
            <a:xfrm>
              <a:off x="4642396" y="3867006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0" idx="3"/>
              <a:endCxn id="40" idx="7"/>
            </p:cNvCxnSpPr>
            <p:nvPr/>
          </p:nvCxnSpPr>
          <p:spPr>
            <a:xfrm rot="5400000">
              <a:off x="4904090" y="3656169"/>
              <a:ext cx="167724" cy="321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heap2-del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89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Pictures for this Homework</vt:lpstr>
      <vt:lpstr>heap1</vt:lpstr>
      <vt:lpstr>heap1-ins</vt:lpstr>
      <vt:lpstr>heap1-del</vt:lpstr>
      <vt:lpstr>heap2</vt:lpstr>
      <vt:lpstr>heap2-ins</vt:lpstr>
      <vt:lpstr>heap2-del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66</cp:revision>
  <dcterms:created xsi:type="dcterms:W3CDTF">2011-02-11T13:14:12Z</dcterms:created>
  <dcterms:modified xsi:type="dcterms:W3CDTF">2018-12-20T03:56:04Z</dcterms:modified>
</cp:coreProperties>
</file>