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75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>
        <p:scale>
          <a:sx n="106" d="100"/>
          <a:sy n="106" d="100"/>
        </p:scale>
        <p:origin x="-49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Two-stack 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twostack</a:t>
            </a:r>
            <a:r>
              <a:rPr lang="en-US" dirty="0" smtClean="0"/>
              <a:t>-queue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38400" y="44958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38400" y="49530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38400" y="54102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86694" y="4990306"/>
            <a:ext cx="17526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704306" y="4990306"/>
            <a:ext cx="17526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62200" y="5867400"/>
            <a:ext cx="1217612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5206" y="5818095"/>
            <a:ext cx="691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instack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886200" y="49530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86200" y="5410200"/>
            <a:ext cx="1066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934494" y="4990306"/>
            <a:ext cx="17526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4152106" y="4990306"/>
            <a:ext cx="17526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10000" y="5867400"/>
            <a:ext cx="1217612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6100" y="5818095"/>
            <a:ext cx="80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outstack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5939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45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Pictures for this question</vt:lpstr>
      <vt:lpstr>Two-stack queues</vt:lpstr>
      <vt:lpstr>twostack-queue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61</cp:revision>
  <dcterms:created xsi:type="dcterms:W3CDTF">2011-02-11T13:14:12Z</dcterms:created>
  <dcterms:modified xsi:type="dcterms:W3CDTF">2016-06-07T18:44:43Z</dcterms:modified>
</cp:coreProperties>
</file>