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75" r:id="rId3"/>
    <p:sldId id="278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4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question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2513643"/>
              </p:ext>
            </p:extLst>
          </p:nvPr>
        </p:nvGraphicFramePr>
        <p:xfrm>
          <a:off x="3839024" y="2824480"/>
          <a:ext cx="9486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074"/>
                <a:gridCol w="58260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latin typeface="Courier New"/>
                          <a:cs typeface="Courier New"/>
                        </a:rPr>
                        <a:t>w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i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q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r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dirty="0">
                        <a:latin typeface="Courier New"/>
                        <a:cs typeface="Courier New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6638881"/>
              </p:ext>
            </p:extLst>
          </p:nvPr>
        </p:nvGraphicFramePr>
        <p:xfrm>
          <a:off x="5681133" y="2835429"/>
          <a:ext cx="33866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7"/>
              </a:tblGrid>
              <a:tr h="32850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4497218" y="3009204"/>
            <a:ext cx="118391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786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2513643"/>
              </p:ext>
            </p:extLst>
          </p:nvPr>
        </p:nvGraphicFramePr>
        <p:xfrm>
          <a:off x="2832337" y="2367280"/>
          <a:ext cx="948680" cy="2966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6074"/>
                <a:gridCol w="58260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lang="en-US" b="1" dirty="0">
                        <a:solidFill>
                          <a:srgbClr val="0070C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lang="en-US" b="1" dirty="0">
                        <a:solidFill>
                          <a:srgbClr val="0070C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lang="en-US" b="1" dirty="0">
                        <a:solidFill>
                          <a:srgbClr val="0070C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endParaRPr lang="en-US" b="1" dirty="0">
                        <a:solidFill>
                          <a:srgbClr val="0070C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lang="en-US" b="1" dirty="0">
                        <a:solidFill>
                          <a:srgbClr val="0070C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lang="en-US" b="1" dirty="0">
                        <a:solidFill>
                          <a:srgbClr val="0070C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dirty="0">
                        <a:solidFill>
                          <a:srgbClr val="0070C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endParaRPr lang="en-US" b="1" dirty="0">
                        <a:solidFill>
                          <a:srgbClr val="0070C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6638881"/>
              </p:ext>
            </p:extLst>
          </p:nvPr>
        </p:nvGraphicFramePr>
        <p:xfrm>
          <a:off x="4674446" y="2378229"/>
          <a:ext cx="33866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7"/>
              </a:tblGrid>
              <a:tr h="32850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3490531" y="2552004"/>
            <a:ext cx="118391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1828800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Local memory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5261" y="1840468"/>
            <a:ext cx="194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Allocated memory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260513" y="2412999"/>
            <a:ext cx="457200" cy="274320"/>
          </a:xfrm>
          <a:prstGeom prst="rect">
            <a:avLst/>
          </a:prstGeom>
          <a:noFill/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38044" y="3625731"/>
            <a:ext cx="3416538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60513" y="2786742"/>
            <a:ext cx="457200" cy="274320"/>
          </a:xfrm>
          <a:prstGeom prst="rect">
            <a:avLst/>
          </a:prstGeom>
          <a:noFill/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60513" y="3160485"/>
            <a:ext cx="457200" cy="274320"/>
          </a:xfrm>
          <a:prstGeom prst="rect">
            <a:avLst/>
          </a:prstGeom>
          <a:noFill/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60513" y="3534228"/>
            <a:ext cx="457200" cy="274320"/>
          </a:xfrm>
          <a:prstGeom prst="rect">
            <a:avLst/>
          </a:prstGeom>
          <a:noFill/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0513" y="3907971"/>
            <a:ext cx="457200" cy="274320"/>
          </a:xfrm>
          <a:prstGeom prst="rect">
            <a:avLst/>
          </a:prstGeom>
          <a:noFill/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0513" y="4281714"/>
            <a:ext cx="457200" cy="274320"/>
          </a:xfrm>
          <a:prstGeom prst="rect">
            <a:avLst/>
          </a:prstGeom>
          <a:noFill/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60513" y="4655457"/>
            <a:ext cx="457200" cy="274320"/>
          </a:xfrm>
          <a:prstGeom prst="rect">
            <a:avLst/>
          </a:prstGeom>
          <a:noFill/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60513" y="5029200"/>
            <a:ext cx="457200" cy="274320"/>
          </a:xfrm>
          <a:prstGeom prst="rect">
            <a:avLst/>
          </a:prstGeom>
          <a:noFill/>
          <a:ln w="63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86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61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Pictures for this question</vt:lpstr>
      <vt:lpstr>Array template</vt:lpstr>
      <vt:lpstr>template-old</vt:lpstr>
      <vt:lpstr>template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78</cp:revision>
  <dcterms:created xsi:type="dcterms:W3CDTF">2011-02-11T13:14:12Z</dcterms:created>
  <dcterms:modified xsi:type="dcterms:W3CDTF">2018-09-26T21:08:24Z</dcterms:modified>
</cp:coreProperties>
</file>