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61" r:id="rId4"/>
    <p:sldId id="265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209800" y="2510630"/>
            <a:ext cx="4382620" cy="4118770"/>
            <a:chOff x="2209800" y="76200"/>
            <a:chExt cx="4382620" cy="4118770"/>
          </a:xfrm>
        </p:grpSpPr>
        <p:sp>
          <p:nvSpPr>
            <p:cNvPr id="4" name="Oval 3"/>
            <p:cNvSpPr/>
            <p:nvPr/>
          </p:nvSpPr>
          <p:spPr>
            <a:xfrm>
              <a:off x="2209800" y="777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209800" y="18973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209800" y="9829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09800" y="28209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09800" y="37353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3191155" y="777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3191155" y="18973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191155" y="9829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3191155" y="28209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3191155" y="37353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J</a:t>
              </a:r>
              <a:endParaRPr lang="en-US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172510" y="777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172510" y="18973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M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4172510" y="9829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4172510" y="28209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N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4172510" y="37353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O</a:t>
              </a:r>
              <a:endParaRPr lang="en-US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153865" y="762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P</a:t>
              </a:r>
              <a:endParaRPr lang="en-US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5153865" y="18957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R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5153865" y="9813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Q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5153865" y="28194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S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5153865" y="37338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T</a:t>
              </a:r>
              <a:endParaRPr lang="en-US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135220" y="8017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135220" y="189972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W</a:t>
              </a:r>
            </a:p>
          </p:txBody>
        </p:sp>
        <p:sp>
          <p:nvSpPr>
            <p:cNvPr id="95" name="Oval 94"/>
            <p:cNvSpPr/>
            <p:nvPr/>
          </p:nvSpPr>
          <p:spPr>
            <a:xfrm>
              <a:off x="6135220" y="98532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V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6135220" y="282337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6135220" y="373777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Y</a:t>
              </a:r>
              <a:endParaRPr lang="en-US" b="1" dirty="0"/>
            </a:p>
          </p:txBody>
        </p:sp>
        <p:cxnSp>
          <p:nvCxnSpPr>
            <p:cNvPr id="99" name="Straight Connector 98"/>
            <p:cNvCxnSpPr>
              <a:stCxn id="4" idx="6"/>
              <a:endCxn id="78" idx="2"/>
            </p:cNvCxnSpPr>
            <p:nvPr/>
          </p:nvCxnSpPr>
          <p:spPr>
            <a:xfrm>
              <a:off x="2667000" y="306388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6" idx="6"/>
              <a:endCxn id="80" idx="2"/>
            </p:cNvCxnSpPr>
            <p:nvPr/>
          </p:nvCxnSpPr>
          <p:spPr>
            <a:xfrm>
              <a:off x="2667000" y="1211543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5" idx="6"/>
              <a:endCxn id="79" idx="2"/>
            </p:cNvCxnSpPr>
            <p:nvPr/>
          </p:nvCxnSpPr>
          <p:spPr>
            <a:xfrm>
              <a:off x="2667000" y="2125943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7" idx="6"/>
              <a:endCxn id="81" idx="2"/>
            </p:cNvCxnSpPr>
            <p:nvPr/>
          </p:nvCxnSpPr>
          <p:spPr>
            <a:xfrm>
              <a:off x="2667000" y="3049588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8" idx="6"/>
              <a:endCxn id="82" idx="2"/>
            </p:cNvCxnSpPr>
            <p:nvPr/>
          </p:nvCxnSpPr>
          <p:spPr>
            <a:xfrm>
              <a:off x="2667000" y="3963988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648355" y="307182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648355" y="1212337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648355" y="2126737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648355" y="3050382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648355" y="3964782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629710" y="304800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629710" y="1209955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29710" y="2124355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629710" y="3048000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629710" y="3962400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611065" y="303212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11065" y="1208367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611065" y="2122767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611065" y="3046412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611065" y="3960812"/>
              <a:ext cx="5241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4" idx="4"/>
              <a:endCxn id="6" idx="0"/>
            </p:cNvCxnSpPr>
            <p:nvPr/>
          </p:nvCxnSpPr>
          <p:spPr>
            <a:xfrm rot="5400000">
              <a:off x="2214423" y="758965"/>
              <a:ext cx="4479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6" idx="4"/>
              <a:endCxn id="5" idx="0"/>
            </p:cNvCxnSpPr>
            <p:nvPr/>
          </p:nvCxnSpPr>
          <p:spPr>
            <a:xfrm rot="5400000">
              <a:off x="2209800" y="1668743"/>
              <a:ext cx="457200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5" idx="4"/>
              <a:endCxn id="7" idx="0"/>
            </p:cNvCxnSpPr>
            <p:nvPr/>
          </p:nvCxnSpPr>
          <p:spPr>
            <a:xfrm rot="5400000">
              <a:off x="2205178" y="2587765"/>
              <a:ext cx="46644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7" idx="4"/>
              <a:endCxn id="8" idx="0"/>
            </p:cNvCxnSpPr>
            <p:nvPr/>
          </p:nvCxnSpPr>
          <p:spPr>
            <a:xfrm rot="5400000">
              <a:off x="2209800" y="3506788"/>
              <a:ext cx="457200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3196571" y="760554"/>
              <a:ext cx="4479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3191948" y="1670332"/>
              <a:ext cx="457200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3187326" y="2589354"/>
              <a:ext cx="46644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3191948" y="3508377"/>
              <a:ext cx="457200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4187172" y="760554"/>
              <a:ext cx="4479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4182549" y="1670332"/>
              <a:ext cx="457200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4177927" y="2589354"/>
              <a:ext cx="46644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4182549" y="3508377"/>
              <a:ext cx="457200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5177772" y="760554"/>
              <a:ext cx="4479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5173149" y="1670332"/>
              <a:ext cx="457200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5168527" y="2589354"/>
              <a:ext cx="46644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5173149" y="3508377"/>
              <a:ext cx="457200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6168372" y="760554"/>
              <a:ext cx="4479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163749" y="1670332"/>
              <a:ext cx="457200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6159127" y="2589354"/>
              <a:ext cx="46644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6163749" y="3508377"/>
              <a:ext cx="457200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mazegraph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209800" y="2434430"/>
            <a:ext cx="4382620" cy="4118770"/>
            <a:chOff x="2209800" y="76200"/>
            <a:chExt cx="4382620" cy="4118770"/>
          </a:xfrm>
        </p:grpSpPr>
        <p:sp>
          <p:nvSpPr>
            <p:cNvPr id="4" name="Oval 3"/>
            <p:cNvSpPr/>
            <p:nvPr/>
          </p:nvSpPr>
          <p:spPr>
            <a:xfrm>
              <a:off x="2209800" y="777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209800" y="18973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209800" y="9829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09800" y="28209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09800" y="37353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3191155" y="777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3191155" y="18973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191155" y="9829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3191155" y="28209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3191155" y="37353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J</a:t>
              </a:r>
              <a:endParaRPr lang="en-US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172510" y="777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172510" y="18973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M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4172510" y="9829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4172510" y="28209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N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4172510" y="37353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O</a:t>
              </a:r>
              <a:endParaRPr lang="en-US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153865" y="762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P</a:t>
              </a:r>
              <a:endParaRPr lang="en-US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5153865" y="18957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R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5153865" y="9813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Q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5153865" y="28194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S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5153865" y="37338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T</a:t>
              </a:r>
              <a:endParaRPr lang="en-US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135220" y="8017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135220" y="189972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W</a:t>
              </a:r>
            </a:p>
          </p:txBody>
        </p:sp>
        <p:sp>
          <p:nvSpPr>
            <p:cNvPr id="95" name="Oval 94"/>
            <p:cNvSpPr/>
            <p:nvPr/>
          </p:nvSpPr>
          <p:spPr>
            <a:xfrm>
              <a:off x="6135220" y="98532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V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6135220" y="282337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6135220" y="373777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Y</a:t>
              </a:r>
              <a:endParaRPr lang="en-US" b="1" dirty="0"/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mazegraphnolines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aze-spanning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51580" y="1824830"/>
            <a:ext cx="4382620" cy="4118770"/>
            <a:chOff x="2209800" y="76200"/>
            <a:chExt cx="4382620" cy="4118770"/>
          </a:xfrm>
        </p:grpSpPr>
        <p:sp>
          <p:nvSpPr>
            <p:cNvPr id="33" name="Oval 32"/>
            <p:cNvSpPr/>
            <p:nvPr/>
          </p:nvSpPr>
          <p:spPr>
            <a:xfrm>
              <a:off x="2209800" y="777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209800" y="18973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2209800" y="9829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209800" y="28209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209800" y="37353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191155" y="777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191155" y="18973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91155" y="9829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191155" y="28209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191155" y="37353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J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172510" y="777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172510" y="18973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M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4172510" y="9829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172510" y="28209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N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4172510" y="373538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O</a:t>
              </a:r>
              <a:endParaRPr lang="en-US" b="1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5153865" y="762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P</a:t>
              </a:r>
              <a:endParaRPr lang="en-US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153865" y="18957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R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153865" y="9813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Q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153865" y="28194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S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153865" y="37338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T</a:t>
              </a:r>
              <a:endParaRPr lang="en-US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135220" y="8017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135220" y="189972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W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135220" y="98532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V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6135220" y="282337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6135220" y="373777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Y</a:t>
              </a:r>
              <a:endParaRPr lang="en-US" b="1" dirty="0"/>
            </a:p>
          </p:txBody>
        </p:sp>
        <p:cxnSp>
          <p:nvCxnSpPr>
            <p:cNvPr id="59" name="Straight Connector 58"/>
            <p:cNvCxnSpPr>
              <a:stCxn id="35" idx="6"/>
              <a:endCxn id="40" idx="2"/>
            </p:cNvCxnSpPr>
            <p:nvPr/>
          </p:nvCxnSpPr>
          <p:spPr>
            <a:xfrm>
              <a:off x="2667000" y="1211543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4" idx="6"/>
              <a:endCxn id="39" idx="2"/>
            </p:cNvCxnSpPr>
            <p:nvPr/>
          </p:nvCxnSpPr>
          <p:spPr>
            <a:xfrm>
              <a:off x="2667000" y="2125943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6" idx="6"/>
              <a:endCxn id="41" idx="2"/>
            </p:cNvCxnSpPr>
            <p:nvPr/>
          </p:nvCxnSpPr>
          <p:spPr>
            <a:xfrm>
              <a:off x="2667000" y="3049588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7" idx="6"/>
              <a:endCxn id="42" idx="2"/>
            </p:cNvCxnSpPr>
            <p:nvPr/>
          </p:nvCxnSpPr>
          <p:spPr>
            <a:xfrm>
              <a:off x="2667000" y="3963988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648355" y="307182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648355" y="3050382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629710" y="304800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629710" y="3962400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11065" y="303212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11065" y="1208367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611065" y="2122767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611065" y="3046412"/>
              <a:ext cx="5241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33" idx="4"/>
              <a:endCxn id="35" idx="0"/>
            </p:cNvCxnSpPr>
            <p:nvPr/>
          </p:nvCxnSpPr>
          <p:spPr>
            <a:xfrm rot="5400000">
              <a:off x="2214423" y="758965"/>
              <a:ext cx="4479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36" idx="4"/>
              <a:endCxn id="37" idx="0"/>
            </p:cNvCxnSpPr>
            <p:nvPr/>
          </p:nvCxnSpPr>
          <p:spPr>
            <a:xfrm rot="5400000">
              <a:off x="2209800" y="3506788"/>
              <a:ext cx="457200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3196571" y="760554"/>
              <a:ext cx="4479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3187326" y="2589354"/>
              <a:ext cx="46644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187172" y="760554"/>
              <a:ext cx="4479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4182549" y="1670332"/>
              <a:ext cx="457200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4177927" y="2589354"/>
              <a:ext cx="46644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182549" y="3508377"/>
              <a:ext cx="457200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177772" y="760554"/>
              <a:ext cx="447955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173149" y="1670332"/>
              <a:ext cx="457200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173149" y="3508377"/>
              <a:ext cx="457200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163749" y="3508377"/>
              <a:ext cx="457200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762484" y="3819245"/>
            <a:ext cx="3181116" cy="2733955"/>
            <a:chOff x="2762484" y="76200"/>
            <a:chExt cx="3181116" cy="2733955"/>
          </a:xfrm>
        </p:grpSpPr>
        <p:sp>
          <p:nvSpPr>
            <p:cNvPr id="4" name="Oval 3"/>
            <p:cNvSpPr/>
            <p:nvPr/>
          </p:nvSpPr>
          <p:spPr>
            <a:xfrm>
              <a:off x="2763278" y="307182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762484" y="2126738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971800" y="1211543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4125631" y="762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4125631" y="23529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4124043" y="12099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5486397" y="307182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/>
                <a:t>G</a:t>
              </a:r>
              <a:endParaRPr lang="en-US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86400" y="21243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1209954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cxnSp>
          <p:nvCxnSpPr>
            <p:cNvPr id="99" name="Straight Connector 98"/>
            <p:cNvCxnSpPr>
              <a:stCxn id="4" idx="6"/>
              <a:endCxn id="78" idx="2"/>
            </p:cNvCxnSpPr>
            <p:nvPr/>
          </p:nvCxnSpPr>
          <p:spPr>
            <a:xfrm flipV="1">
              <a:off x="3220478" y="304800"/>
              <a:ext cx="905153" cy="23098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6" idx="6"/>
              <a:endCxn id="80" idx="2"/>
            </p:cNvCxnSpPr>
            <p:nvPr/>
          </p:nvCxnSpPr>
          <p:spPr>
            <a:xfrm flipV="1">
              <a:off x="3429000" y="1438555"/>
              <a:ext cx="695043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5" idx="6"/>
              <a:endCxn id="79" idx="2"/>
            </p:cNvCxnSpPr>
            <p:nvPr/>
          </p:nvCxnSpPr>
          <p:spPr>
            <a:xfrm>
              <a:off x="3219684" y="2355338"/>
              <a:ext cx="905947" cy="22621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78" idx="6"/>
              <a:endCxn id="83" idx="2"/>
            </p:cNvCxnSpPr>
            <p:nvPr/>
          </p:nvCxnSpPr>
          <p:spPr>
            <a:xfrm>
              <a:off x="4582831" y="304800"/>
              <a:ext cx="903566" cy="23098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80" idx="6"/>
              <a:endCxn id="85" idx="2"/>
            </p:cNvCxnSpPr>
            <p:nvPr/>
          </p:nvCxnSpPr>
          <p:spPr>
            <a:xfrm flipV="1">
              <a:off x="4581243" y="1438554"/>
              <a:ext cx="676557" cy="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79" idx="6"/>
              <a:endCxn id="84" idx="2"/>
            </p:cNvCxnSpPr>
            <p:nvPr/>
          </p:nvCxnSpPr>
          <p:spPr>
            <a:xfrm flipV="1">
              <a:off x="4582831" y="2352955"/>
              <a:ext cx="903569" cy="2286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78" idx="3"/>
              <a:endCxn id="6" idx="7"/>
            </p:cNvCxnSpPr>
            <p:nvPr/>
          </p:nvCxnSpPr>
          <p:spPr>
            <a:xfrm rot="5400000">
              <a:off x="3371290" y="457201"/>
              <a:ext cx="812053" cy="83054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6" idx="5"/>
              <a:endCxn id="79" idx="1"/>
            </p:cNvCxnSpPr>
            <p:nvPr/>
          </p:nvCxnSpPr>
          <p:spPr>
            <a:xfrm rot="16200000" flipH="1">
              <a:off x="3368254" y="1595578"/>
              <a:ext cx="818122" cy="83054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78" idx="5"/>
              <a:endCxn id="85" idx="1"/>
            </p:cNvCxnSpPr>
            <p:nvPr/>
          </p:nvCxnSpPr>
          <p:spPr>
            <a:xfrm rot="16200000" flipH="1">
              <a:off x="4515083" y="467237"/>
              <a:ext cx="810464" cy="80887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4" idx="4"/>
              <a:endCxn id="6" idx="0"/>
            </p:cNvCxnSpPr>
            <p:nvPr/>
          </p:nvCxnSpPr>
          <p:spPr>
            <a:xfrm rot="16200000" flipH="1">
              <a:off x="2872559" y="883701"/>
              <a:ext cx="447161" cy="20852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6" idx="4"/>
              <a:endCxn id="5" idx="0"/>
            </p:cNvCxnSpPr>
            <p:nvPr/>
          </p:nvCxnSpPr>
          <p:spPr>
            <a:xfrm rot="5400000">
              <a:off x="2866745" y="1793082"/>
              <a:ext cx="457995" cy="20931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78" idx="4"/>
            </p:cNvCxnSpPr>
            <p:nvPr/>
          </p:nvCxnSpPr>
          <p:spPr>
            <a:xfrm rot="5400000">
              <a:off x="4013969" y="872074"/>
              <a:ext cx="678937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endCxn id="79" idx="0"/>
            </p:cNvCxnSpPr>
            <p:nvPr/>
          </p:nvCxnSpPr>
          <p:spPr>
            <a:xfrm rot="16200000" flipH="1">
              <a:off x="4012522" y="2011245"/>
              <a:ext cx="683417" cy="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83" idx="4"/>
              <a:endCxn id="85" idx="0"/>
            </p:cNvCxnSpPr>
            <p:nvPr/>
          </p:nvCxnSpPr>
          <p:spPr>
            <a:xfrm rot="5400000">
              <a:off x="5377913" y="872870"/>
              <a:ext cx="445572" cy="22859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85" idx="4"/>
              <a:endCxn id="84" idx="0"/>
            </p:cNvCxnSpPr>
            <p:nvPr/>
          </p:nvCxnSpPr>
          <p:spPr>
            <a:xfrm rot="16200000" flipH="1">
              <a:off x="5372100" y="1781454"/>
              <a:ext cx="457201" cy="2286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85" idx="3"/>
              <a:endCxn id="79" idx="7"/>
            </p:cNvCxnSpPr>
            <p:nvPr/>
          </p:nvCxnSpPr>
          <p:spPr>
            <a:xfrm rot="5400000">
              <a:off x="4510461" y="1605615"/>
              <a:ext cx="819711" cy="80887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914898" y="2440823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62601" y="1667153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29000" y="2440823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14898" y="76200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562601" y="886940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410183" y="97112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62484" y="1755023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278" y="840622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82831" y="1385691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43043" y="1093832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10183" y="702274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10183" y="1851820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002087" y="1755023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325375" y="764382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76801" y="579716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914898" y="1851820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57555" y="4895289"/>
            <a:ext cx="6791045" cy="1657911"/>
            <a:chOff x="1057555" y="76200"/>
            <a:chExt cx="6791045" cy="1657911"/>
          </a:xfrm>
        </p:grpSpPr>
        <p:sp>
          <p:nvSpPr>
            <p:cNvPr id="4" name="Oval 3"/>
            <p:cNvSpPr/>
            <p:nvPr/>
          </p:nvSpPr>
          <p:spPr>
            <a:xfrm>
              <a:off x="1057555" y="6765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819400" y="762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971955" y="6765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657600" y="762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127691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315511" y="7620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1276910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62755" y="6765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315511" y="1276911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181445" y="6765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J</a:t>
              </a:r>
              <a:endParaRPr lang="en-US" b="1" dirty="0"/>
            </a:p>
          </p:txBody>
        </p:sp>
        <p:cxnSp>
          <p:nvCxnSpPr>
            <p:cNvPr id="24" name="Straight Connector 23"/>
            <p:cNvCxnSpPr>
              <a:stCxn id="6" idx="2"/>
              <a:endCxn id="4" idx="6"/>
            </p:cNvCxnSpPr>
            <p:nvPr/>
          </p:nvCxnSpPr>
          <p:spPr>
            <a:xfrm rot="10800000">
              <a:off x="1514755" y="905155"/>
              <a:ext cx="457200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2"/>
              <a:endCxn id="6" idx="7"/>
            </p:cNvCxnSpPr>
            <p:nvPr/>
          </p:nvCxnSpPr>
          <p:spPr>
            <a:xfrm rot="10800000" flipV="1">
              <a:off x="2362200" y="304800"/>
              <a:ext cx="457200" cy="4387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391400" y="676555"/>
              <a:ext cx="457200" cy="4572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K</a:t>
              </a:r>
              <a:endParaRPr lang="en-US" b="1" dirty="0"/>
            </a:p>
          </p:txBody>
        </p:sp>
        <p:cxnSp>
          <p:nvCxnSpPr>
            <p:cNvPr id="50" name="Straight Connector 49"/>
            <p:cNvCxnSpPr>
              <a:stCxn id="45" idx="2"/>
              <a:endCxn id="13" idx="6"/>
            </p:cNvCxnSpPr>
            <p:nvPr/>
          </p:nvCxnSpPr>
          <p:spPr>
            <a:xfrm rot="10800000">
              <a:off x="6638646" y="905155"/>
              <a:ext cx="752755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" idx="2"/>
              <a:endCxn id="6" idx="5"/>
            </p:cNvCxnSpPr>
            <p:nvPr/>
          </p:nvCxnSpPr>
          <p:spPr>
            <a:xfrm rot="10800000">
              <a:off x="2362200" y="1066800"/>
              <a:ext cx="457200" cy="4387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9" idx="3"/>
              <a:endCxn id="11" idx="7"/>
            </p:cNvCxnSpPr>
            <p:nvPr/>
          </p:nvCxnSpPr>
          <p:spPr>
            <a:xfrm rot="5400000">
              <a:off x="5029201" y="390244"/>
              <a:ext cx="277065" cy="4294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2" idx="1"/>
              <a:endCxn id="11" idx="5"/>
            </p:cNvCxnSpPr>
            <p:nvPr/>
          </p:nvCxnSpPr>
          <p:spPr>
            <a:xfrm rot="16200000" flipV="1">
              <a:off x="5029200" y="990600"/>
              <a:ext cx="277066" cy="4294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3" idx="1"/>
              <a:endCxn id="9" idx="5"/>
            </p:cNvCxnSpPr>
            <p:nvPr/>
          </p:nvCxnSpPr>
          <p:spPr>
            <a:xfrm rot="16200000" flipV="1">
              <a:off x="5838546" y="333656"/>
              <a:ext cx="277065" cy="54264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3" idx="3"/>
              <a:endCxn id="12" idx="7"/>
            </p:cNvCxnSpPr>
            <p:nvPr/>
          </p:nvCxnSpPr>
          <p:spPr>
            <a:xfrm rot="5400000">
              <a:off x="5838545" y="934011"/>
              <a:ext cx="277066" cy="54264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3" idx="2"/>
            </p:cNvCxnSpPr>
            <p:nvPr/>
          </p:nvCxnSpPr>
          <p:spPr>
            <a:xfrm flipV="1">
              <a:off x="5019955" y="905155"/>
              <a:ext cx="1161490" cy="159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1" idx="1"/>
              <a:endCxn id="7" idx="6"/>
            </p:cNvCxnSpPr>
            <p:nvPr/>
          </p:nvCxnSpPr>
          <p:spPr>
            <a:xfrm rot="16200000" flipV="1">
              <a:off x="4152900" y="266700"/>
              <a:ext cx="438710" cy="5149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1" idx="3"/>
              <a:endCxn id="10" idx="6"/>
            </p:cNvCxnSpPr>
            <p:nvPr/>
          </p:nvCxnSpPr>
          <p:spPr>
            <a:xfrm rot="5400000">
              <a:off x="4152900" y="1028700"/>
              <a:ext cx="438710" cy="5149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0" idx="1"/>
              <a:endCxn id="5" idx="5"/>
            </p:cNvCxnSpPr>
            <p:nvPr/>
          </p:nvCxnSpPr>
          <p:spPr>
            <a:xfrm rot="16200000" flipV="1">
              <a:off x="3028390" y="647700"/>
              <a:ext cx="877420" cy="5149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6" idx="6"/>
              <a:endCxn id="7" idx="3"/>
            </p:cNvCxnSpPr>
            <p:nvPr/>
          </p:nvCxnSpPr>
          <p:spPr>
            <a:xfrm flipV="1">
              <a:off x="2429155" y="466445"/>
              <a:ext cx="1295400" cy="4387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countmsts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048000" y="297678"/>
            <a:ext cx="6019800" cy="6484122"/>
            <a:chOff x="1295400" y="152400"/>
            <a:chExt cx="6019800" cy="6484122"/>
          </a:xfrm>
        </p:grpSpPr>
        <p:sp>
          <p:nvSpPr>
            <p:cNvPr id="47" name="Rectangle 46"/>
            <p:cNvSpPr/>
            <p:nvPr/>
          </p:nvSpPr>
          <p:spPr>
            <a:xfrm>
              <a:off x="4419600" y="155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i</a:t>
              </a:r>
              <a:endParaRPr lang="en-US" sz="2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09800" y="917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09800" y="9179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09800" y="4727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09800" y="47279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09800" y="5870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429000" y="1676400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</a:t>
              </a:r>
              <a:endParaRPr lang="en-US" sz="28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29000" y="16764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29000" y="31277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o</a:t>
              </a:r>
              <a:endParaRPr lang="en-US" sz="2800" dirty="0"/>
            </a:p>
          </p:txBody>
        </p:sp>
        <p:grpSp>
          <p:nvGrpSpPr>
            <p:cNvPr id="2" name="Group 6"/>
            <p:cNvGrpSpPr/>
            <p:nvPr/>
          </p:nvGrpSpPr>
          <p:grpSpPr>
            <a:xfrm>
              <a:off x="1295400" y="4727961"/>
              <a:ext cx="155960" cy="199758"/>
              <a:chOff x="2209800" y="3810000"/>
              <a:chExt cx="155960" cy="19975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Rectangle 107"/>
            <p:cNvSpPr/>
            <p:nvPr/>
          </p:nvSpPr>
          <p:spPr>
            <a:xfrm>
              <a:off x="6781800" y="8417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81800" y="8417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781800" y="19085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81800" y="19085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781800" y="29753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s</a:t>
              </a:r>
              <a:endParaRPr lang="en-US" sz="28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81800" y="29753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781800" y="40421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81800" y="40421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6781800" y="4042161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6785360" y="4042161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5638800" y="2667000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638800" y="2667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638800" y="3733800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638800" y="37338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5638800" y="37338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5642360" y="37338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91" idx="0"/>
            </p:cNvCxnSpPr>
            <p:nvPr/>
          </p:nvCxnSpPr>
          <p:spPr>
            <a:xfrm flipH="1" flipV="1">
              <a:off x="2743200" y="1222762"/>
              <a:ext cx="952500" cy="45363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52" idx="0"/>
              <a:endCxn id="47" idx="1"/>
            </p:cNvCxnSpPr>
            <p:nvPr/>
          </p:nvCxnSpPr>
          <p:spPr>
            <a:xfrm flipV="1">
              <a:off x="2476500" y="538742"/>
              <a:ext cx="1943100" cy="3792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08" idx="0"/>
              <a:endCxn id="47" idx="3"/>
            </p:cNvCxnSpPr>
            <p:nvPr/>
          </p:nvCxnSpPr>
          <p:spPr>
            <a:xfrm flipH="1" flipV="1">
              <a:off x="4953000" y="538742"/>
              <a:ext cx="2095500" cy="3030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12" idx="1"/>
              <a:endCxn id="136" idx="0"/>
            </p:cNvCxnSpPr>
            <p:nvPr/>
          </p:nvCxnSpPr>
          <p:spPr>
            <a:xfrm flipH="1">
              <a:off x="5905500" y="2291342"/>
              <a:ext cx="876300" cy="37565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67" idx="0"/>
              <a:endCxn id="56" idx="2"/>
            </p:cNvCxnSpPr>
            <p:nvPr/>
          </p:nvCxnSpPr>
          <p:spPr>
            <a:xfrm flipV="1">
              <a:off x="2476500" y="5493522"/>
              <a:ext cx="0" cy="3774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91" idx="2"/>
              <a:endCxn id="100" idx="0"/>
            </p:cNvCxnSpPr>
            <p:nvPr/>
          </p:nvCxnSpPr>
          <p:spPr>
            <a:xfrm>
              <a:off x="3695700" y="2441961"/>
              <a:ext cx="0" cy="68580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36" idx="2"/>
              <a:endCxn id="140" idx="0"/>
            </p:cNvCxnSpPr>
            <p:nvPr/>
          </p:nvCxnSpPr>
          <p:spPr>
            <a:xfrm>
              <a:off x="5905500" y="3432561"/>
              <a:ext cx="0" cy="3012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08" idx="2"/>
              <a:endCxn id="112" idx="0"/>
            </p:cNvCxnSpPr>
            <p:nvPr/>
          </p:nvCxnSpPr>
          <p:spPr>
            <a:xfrm>
              <a:off x="7048500" y="1607322"/>
              <a:ext cx="0" cy="3012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12" idx="2"/>
              <a:endCxn id="116" idx="0"/>
            </p:cNvCxnSpPr>
            <p:nvPr/>
          </p:nvCxnSpPr>
          <p:spPr>
            <a:xfrm>
              <a:off x="7048500" y="2674122"/>
              <a:ext cx="0" cy="3012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16" idx="2"/>
              <a:endCxn id="124" idx="0"/>
            </p:cNvCxnSpPr>
            <p:nvPr/>
          </p:nvCxnSpPr>
          <p:spPr>
            <a:xfrm>
              <a:off x="7048500" y="3740922"/>
              <a:ext cx="0" cy="3012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3429000" y="46517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</a:t>
              </a:r>
              <a:endParaRPr lang="en-US" sz="2800" dirty="0"/>
            </a:p>
          </p:txBody>
        </p:sp>
        <p:grpSp>
          <p:nvGrpSpPr>
            <p:cNvPr id="3" name="Group 64"/>
            <p:cNvGrpSpPr/>
            <p:nvPr/>
          </p:nvGrpSpPr>
          <p:grpSpPr>
            <a:xfrm>
              <a:off x="3429000" y="4651761"/>
              <a:ext cx="155960" cy="199758"/>
              <a:chOff x="2209800" y="3810000"/>
              <a:chExt cx="155960" cy="19975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>
              <a:endCxn id="64" idx="0"/>
            </p:cNvCxnSpPr>
            <p:nvPr/>
          </p:nvCxnSpPr>
          <p:spPr>
            <a:xfrm>
              <a:off x="3695700" y="3893322"/>
              <a:ext cx="0" cy="7584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429000" y="31277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95400" y="1679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95400" y="3203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</a:p>
          </p:txBody>
        </p:sp>
        <p:cxnSp>
          <p:nvCxnSpPr>
            <p:cNvPr id="77" name="Straight Connector 76"/>
            <p:cNvCxnSpPr>
              <a:endCxn id="52" idx="1"/>
            </p:cNvCxnSpPr>
            <p:nvPr/>
          </p:nvCxnSpPr>
          <p:spPr>
            <a:xfrm flipV="1">
              <a:off x="1485900" y="1300742"/>
              <a:ext cx="723900" cy="37743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2"/>
              <a:endCxn id="76" idx="0"/>
            </p:cNvCxnSpPr>
            <p:nvPr/>
          </p:nvCxnSpPr>
          <p:spPr>
            <a:xfrm>
              <a:off x="1562100" y="2445522"/>
              <a:ext cx="0" cy="7584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295400" y="4727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cxnSp>
          <p:nvCxnSpPr>
            <p:cNvPr id="80" name="Straight Connector 79"/>
            <p:cNvCxnSpPr>
              <a:endCxn id="79" idx="0"/>
            </p:cNvCxnSpPr>
            <p:nvPr/>
          </p:nvCxnSpPr>
          <p:spPr>
            <a:xfrm>
              <a:off x="1562100" y="3969522"/>
              <a:ext cx="0" cy="7584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295400" y="32004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4" name="Group 81"/>
            <p:cNvGrpSpPr/>
            <p:nvPr/>
          </p:nvGrpSpPr>
          <p:grpSpPr>
            <a:xfrm>
              <a:off x="1295400" y="1679961"/>
              <a:ext cx="155960" cy="199758"/>
              <a:chOff x="2209800" y="3810000"/>
              <a:chExt cx="155960" cy="199758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>
              <a:stCxn id="56" idx="0"/>
            </p:cNvCxnSpPr>
            <p:nvPr/>
          </p:nvCxnSpPr>
          <p:spPr>
            <a:xfrm flipH="1" flipV="1">
              <a:off x="1828800" y="3584962"/>
              <a:ext cx="647700" cy="114299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88"/>
            <p:cNvGrpSpPr/>
            <p:nvPr/>
          </p:nvGrpSpPr>
          <p:grpSpPr>
            <a:xfrm>
              <a:off x="2209800" y="5870961"/>
              <a:ext cx="155960" cy="199758"/>
              <a:chOff x="2209800" y="3810000"/>
              <a:chExt cx="155960" cy="19975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/>
            <p:cNvSpPr/>
            <p:nvPr/>
          </p:nvSpPr>
          <p:spPr>
            <a:xfrm>
              <a:off x="5867400" y="53375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grpSp>
          <p:nvGrpSpPr>
            <p:cNvPr id="6" name="Group 94"/>
            <p:cNvGrpSpPr/>
            <p:nvPr/>
          </p:nvGrpSpPr>
          <p:grpSpPr>
            <a:xfrm>
              <a:off x="5867400" y="5337561"/>
              <a:ext cx="155960" cy="199758"/>
              <a:chOff x="2209800" y="3810000"/>
              <a:chExt cx="155960" cy="19975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Connector 100"/>
            <p:cNvCxnSpPr>
              <a:stCxn id="124" idx="1"/>
              <a:endCxn id="94" idx="0"/>
            </p:cNvCxnSpPr>
            <p:nvPr/>
          </p:nvCxnSpPr>
          <p:spPr>
            <a:xfrm flipH="1">
              <a:off x="6134100" y="4424942"/>
              <a:ext cx="647700" cy="9126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4419600" y="1524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2" name="Title 8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52600" cy="1143000"/>
          </a:xfrm>
        </p:spPr>
        <p:txBody>
          <a:bodyPr/>
          <a:lstStyle/>
          <a:p>
            <a:r>
              <a:rPr lang="en-US" dirty="0" smtClean="0"/>
              <a:t>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61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169</Words>
  <Application>Microsoft Macintosh PowerPoint</Application>
  <PresentationFormat>On-screen Show (4:3)</PresentationFormat>
  <Paragraphs>139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Pictures for this Homework</vt:lpstr>
      <vt:lpstr>mazegraph</vt:lpstr>
      <vt:lpstr>mazegraphnolines</vt:lpstr>
      <vt:lpstr>maze-spanning</vt:lpstr>
      <vt:lpstr>kruskals</vt:lpstr>
      <vt:lpstr>countmsts</vt:lpstr>
      <vt:lpstr>tries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66</cp:revision>
  <dcterms:created xsi:type="dcterms:W3CDTF">2011-02-11T13:14:12Z</dcterms:created>
  <dcterms:modified xsi:type="dcterms:W3CDTF">2018-12-19T20:00:01Z</dcterms:modified>
</cp:coreProperties>
</file>