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52400" y="152400"/>
            <a:ext cx="7010400" cy="6484122"/>
            <a:chOff x="152400" y="152400"/>
            <a:chExt cx="7010400" cy="6484122"/>
          </a:xfrm>
        </p:grpSpPr>
        <p:sp>
          <p:nvSpPr>
            <p:cNvPr id="47" name="Rectangle 46"/>
            <p:cNvSpPr/>
            <p:nvPr/>
          </p:nvSpPr>
          <p:spPr>
            <a:xfrm>
              <a:off x="3276600" y="155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I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91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G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66800" y="9179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72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I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66800" y="47279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5870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N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86000" y="16764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H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86000" y="16764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286000" y="3127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O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grpSp>
          <p:nvGrpSpPr>
            <p:cNvPr id="2" name="Group 6"/>
            <p:cNvGrpSpPr/>
            <p:nvPr/>
          </p:nvGrpSpPr>
          <p:grpSpPr>
            <a:xfrm>
              <a:off x="152400" y="4727961"/>
              <a:ext cx="155960" cy="199758"/>
              <a:chOff x="2209800" y="3810000"/>
              <a:chExt cx="155960" cy="19975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>
            <a:xfrm>
              <a:off x="5638800" y="841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P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638800" y="8417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638800" y="19085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L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638800" y="19085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38800" y="29753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U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638800" y="29753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638800" y="40421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G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638800" y="40421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638800" y="4042161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5642360" y="4042161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4495800" y="26670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A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495800" y="2667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495800" y="37338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Y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495800" y="37338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4495800" y="37338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4499360" y="37338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1" idx="0"/>
            </p:cNvCxnSpPr>
            <p:nvPr/>
          </p:nvCxnSpPr>
          <p:spPr>
            <a:xfrm flipH="1" flipV="1">
              <a:off x="1600200" y="1222762"/>
              <a:ext cx="952500" cy="45363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52" idx="0"/>
              <a:endCxn id="47" idx="1"/>
            </p:cNvCxnSpPr>
            <p:nvPr/>
          </p:nvCxnSpPr>
          <p:spPr>
            <a:xfrm flipV="1">
              <a:off x="1333500" y="538742"/>
              <a:ext cx="1943100" cy="3792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08" idx="0"/>
              <a:endCxn id="47" idx="3"/>
            </p:cNvCxnSpPr>
            <p:nvPr/>
          </p:nvCxnSpPr>
          <p:spPr>
            <a:xfrm flipH="1" flipV="1">
              <a:off x="3810000" y="538742"/>
              <a:ext cx="2095500" cy="3030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12" idx="1"/>
              <a:endCxn id="136" idx="0"/>
            </p:cNvCxnSpPr>
            <p:nvPr/>
          </p:nvCxnSpPr>
          <p:spPr>
            <a:xfrm flipH="1">
              <a:off x="4762500" y="2291342"/>
              <a:ext cx="876300" cy="3756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67" idx="0"/>
              <a:endCxn id="56" idx="2"/>
            </p:cNvCxnSpPr>
            <p:nvPr/>
          </p:nvCxnSpPr>
          <p:spPr>
            <a:xfrm flipV="1">
              <a:off x="1333500" y="5493522"/>
              <a:ext cx="0" cy="377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91" idx="2"/>
              <a:endCxn id="100" idx="0"/>
            </p:cNvCxnSpPr>
            <p:nvPr/>
          </p:nvCxnSpPr>
          <p:spPr>
            <a:xfrm>
              <a:off x="2552700" y="2441961"/>
              <a:ext cx="0" cy="685800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36" idx="2"/>
              <a:endCxn id="140" idx="0"/>
            </p:cNvCxnSpPr>
            <p:nvPr/>
          </p:nvCxnSpPr>
          <p:spPr>
            <a:xfrm>
              <a:off x="4762500" y="3432561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08" idx="2"/>
              <a:endCxn id="112" idx="0"/>
            </p:cNvCxnSpPr>
            <p:nvPr/>
          </p:nvCxnSpPr>
          <p:spPr>
            <a:xfrm>
              <a:off x="5905500" y="16073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12" idx="2"/>
              <a:endCxn id="116" idx="0"/>
            </p:cNvCxnSpPr>
            <p:nvPr/>
          </p:nvCxnSpPr>
          <p:spPr>
            <a:xfrm>
              <a:off x="5905500" y="26741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16" idx="2"/>
              <a:endCxn id="124" idx="0"/>
            </p:cNvCxnSpPr>
            <p:nvPr/>
          </p:nvCxnSpPr>
          <p:spPr>
            <a:xfrm>
              <a:off x="5905500" y="3740922"/>
              <a:ext cx="0" cy="301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52400" y="1679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B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" y="3203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A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cxnSp>
          <p:nvCxnSpPr>
            <p:cNvPr id="77" name="Straight Connector 76"/>
            <p:cNvCxnSpPr>
              <a:endCxn id="52" idx="1"/>
            </p:cNvCxnSpPr>
            <p:nvPr/>
          </p:nvCxnSpPr>
          <p:spPr>
            <a:xfrm flipV="1">
              <a:off x="342900" y="1300742"/>
              <a:ext cx="723900" cy="37743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5" idx="2"/>
              <a:endCxn id="76" idx="0"/>
            </p:cNvCxnSpPr>
            <p:nvPr/>
          </p:nvCxnSpPr>
          <p:spPr>
            <a:xfrm>
              <a:off x="419100" y="24455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152400" y="47279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T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cxnSp>
          <p:nvCxnSpPr>
            <p:cNvPr id="80" name="Straight Connector 79"/>
            <p:cNvCxnSpPr>
              <a:endCxn id="79" idx="0"/>
            </p:cNvCxnSpPr>
            <p:nvPr/>
          </p:nvCxnSpPr>
          <p:spPr>
            <a:xfrm>
              <a:off x="419100" y="39695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52400" y="16764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cxnSp>
          <p:nvCxnSpPr>
            <p:cNvPr id="87" name="Straight Connector 86"/>
            <p:cNvCxnSpPr>
              <a:stCxn id="56" idx="0"/>
            </p:cNvCxnSpPr>
            <p:nvPr/>
          </p:nvCxnSpPr>
          <p:spPr>
            <a:xfrm flipH="1" flipV="1">
              <a:off x="685800" y="3584962"/>
              <a:ext cx="647700" cy="114299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88"/>
            <p:cNvGrpSpPr/>
            <p:nvPr/>
          </p:nvGrpSpPr>
          <p:grpSpPr>
            <a:xfrm>
              <a:off x="1066800" y="5870961"/>
              <a:ext cx="155960" cy="199758"/>
              <a:chOff x="2209800" y="3810000"/>
              <a:chExt cx="155960" cy="19975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6629400" y="53340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S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grpSp>
          <p:nvGrpSpPr>
            <p:cNvPr id="4" name="Group 94"/>
            <p:cNvGrpSpPr/>
            <p:nvPr/>
          </p:nvGrpSpPr>
          <p:grpSpPr>
            <a:xfrm>
              <a:off x="6629400" y="5334000"/>
              <a:ext cx="155960" cy="199758"/>
              <a:chOff x="2209800" y="3810000"/>
              <a:chExt cx="155960" cy="19975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/>
            <p:cNvCxnSpPr>
              <a:stCxn id="124" idx="3"/>
              <a:endCxn id="94" idx="0"/>
            </p:cNvCxnSpPr>
            <p:nvPr/>
          </p:nvCxnSpPr>
          <p:spPr>
            <a:xfrm>
              <a:off x="6172200" y="4424942"/>
              <a:ext cx="723900" cy="90905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1066800" y="2365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A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cxnSp>
          <p:nvCxnSpPr>
            <p:cNvPr id="88" name="Straight Connector 87"/>
            <p:cNvCxnSpPr>
              <a:stCxn id="52" idx="2"/>
              <a:endCxn id="86" idx="0"/>
            </p:cNvCxnSpPr>
            <p:nvPr/>
          </p:nvCxnSpPr>
          <p:spPr>
            <a:xfrm>
              <a:off x="1333500" y="1683522"/>
              <a:ext cx="0" cy="6822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114"/>
            <p:cNvGrpSpPr/>
            <p:nvPr/>
          </p:nvGrpSpPr>
          <p:grpSpPr>
            <a:xfrm>
              <a:off x="1066800" y="2362200"/>
              <a:ext cx="155960" cy="199758"/>
              <a:chOff x="2209800" y="3810000"/>
              <a:chExt cx="155960" cy="19975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20"/>
            <p:cNvGrpSpPr/>
            <p:nvPr/>
          </p:nvGrpSpPr>
          <p:grpSpPr>
            <a:xfrm>
              <a:off x="3276600" y="152400"/>
              <a:ext cx="155960" cy="199758"/>
              <a:chOff x="2209800" y="3810000"/>
              <a:chExt cx="155960" cy="19975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/>
            <p:cNvSpPr/>
            <p:nvPr/>
          </p:nvSpPr>
          <p:spPr>
            <a:xfrm>
              <a:off x="2286000" y="4651761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ourier New"/>
                  <a:cs typeface="Courier New"/>
                </a:rPr>
                <a:t>S</a:t>
              </a:r>
            </a:p>
          </p:txBody>
        </p:sp>
        <p:cxnSp>
          <p:nvCxnSpPr>
            <p:cNvPr id="132" name="Straight Connector 131"/>
            <p:cNvCxnSpPr>
              <a:endCxn id="111" idx="0"/>
            </p:cNvCxnSpPr>
            <p:nvPr/>
          </p:nvCxnSpPr>
          <p:spPr>
            <a:xfrm>
              <a:off x="2552700" y="3893322"/>
              <a:ext cx="0" cy="75843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2286000" y="5867400"/>
              <a:ext cx="533400" cy="765561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Courier New"/>
                  <a:cs typeface="Courier New"/>
                </a:rPr>
                <a:t>T</a:t>
              </a:r>
              <a:endParaRPr lang="en-US" sz="2800" b="1" dirty="0">
                <a:latin typeface="Courier New"/>
                <a:cs typeface="Courier New"/>
              </a:endParaRPr>
            </a:p>
          </p:txBody>
        </p:sp>
        <p:grpSp>
          <p:nvGrpSpPr>
            <p:cNvPr id="8" name="Group 133"/>
            <p:cNvGrpSpPr/>
            <p:nvPr/>
          </p:nvGrpSpPr>
          <p:grpSpPr>
            <a:xfrm>
              <a:off x="2286000" y="5867400"/>
              <a:ext cx="155960" cy="199758"/>
              <a:chOff x="2209800" y="3810000"/>
              <a:chExt cx="155960" cy="199758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/>
            <p:cNvCxnSpPr>
              <a:stCxn id="111" idx="2"/>
              <a:endCxn id="133" idx="0"/>
            </p:cNvCxnSpPr>
            <p:nvPr/>
          </p:nvCxnSpPr>
          <p:spPr>
            <a:xfrm>
              <a:off x="2552700" y="5417322"/>
              <a:ext cx="0" cy="450078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2286000" y="3127761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86000" y="46482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Courier New"/>
                <a:cs typeface="Courier New"/>
              </a:endParaRPr>
            </a:p>
          </p:txBody>
        </p:sp>
        <p:grpSp>
          <p:nvGrpSpPr>
            <p:cNvPr id="9" name="Group 146"/>
            <p:cNvGrpSpPr/>
            <p:nvPr/>
          </p:nvGrpSpPr>
          <p:grpSpPr>
            <a:xfrm>
              <a:off x="152400" y="3200400"/>
              <a:ext cx="155960" cy="199758"/>
              <a:chOff x="2209800" y="3810000"/>
              <a:chExt cx="155960" cy="199758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09800" y="3810000"/>
                <a:ext cx="152400" cy="19441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Courier New"/>
                  <a:cs typeface="Courier New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2209800" y="3810000"/>
                <a:ext cx="15596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2213360" y="3810000"/>
                <a:ext cx="148840" cy="1997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itle 84"/>
          <p:cNvSpPr>
            <a:spLocks noGrp="1"/>
          </p:cNvSpPr>
          <p:nvPr>
            <p:ph type="title"/>
          </p:nvPr>
        </p:nvSpPr>
        <p:spPr>
          <a:xfrm>
            <a:off x="6781800" y="274638"/>
            <a:ext cx="1905000" cy="1143000"/>
          </a:xfrm>
        </p:spPr>
        <p:txBody>
          <a:bodyPr/>
          <a:lstStyle/>
          <a:p>
            <a:r>
              <a:rPr lang="en-US" smtClean="0"/>
              <a:t>tst1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61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276600" y="155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m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1066800" y="91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66800" y="9179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66800" y="472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66800" y="47279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066800" y="5870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6000" y="16764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2286000" y="16764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2286000" y="3127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</a:t>
            </a:r>
            <a:endParaRPr lang="en-US" sz="2800" dirty="0"/>
          </a:p>
        </p:txBody>
      </p:sp>
      <p:grpSp>
        <p:nvGrpSpPr>
          <p:cNvPr id="2" name="Group 6"/>
          <p:cNvGrpSpPr/>
          <p:nvPr/>
        </p:nvGrpSpPr>
        <p:grpSpPr>
          <a:xfrm>
            <a:off x="152400" y="4727961"/>
            <a:ext cx="155960" cy="199758"/>
            <a:chOff x="2209800" y="3810000"/>
            <a:chExt cx="155960" cy="199758"/>
          </a:xfrm>
        </p:grpSpPr>
        <p:sp>
          <p:nvSpPr>
            <p:cNvPr id="104" name="Rectangle 103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5638800" y="841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38800" y="8417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5638800" y="19085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38800" y="19085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5638800" y="29753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5638800" y="29753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5638800" y="40421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638800" y="40421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5638800" y="4042161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642360" y="4042161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495800" y="26670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37" name="Rectangle 136"/>
          <p:cNvSpPr/>
          <p:nvPr/>
        </p:nvSpPr>
        <p:spPr>
          <a:xfrm>
            <a:off x="4495800" y="26670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4495800" y="37338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495800" y="37338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4495800" y="3733800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4499360" y="3733800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1" idx="0"/>
          </p:cNvCxnSpPr>
          <p:nvPr/>
        </p:nvCxnSpPr>
        <p:spPr>
          <a:xfrm flipH="1" flipV="1">
            <a:off x="1600200" y="1222762"/>
            <a:ext cx="952500" cy="45363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52" idx="0"/>
            <a:endCxn id="47" idx="1"/>
          </p:cNvCxnSpPr>
          <p:nvPr/>
        </p:nvCxnSpPr>
        <p:spPr>
          <a:xfrm flipV="1">
            <a:off x="1333500" y="538742"/>
            <a:ext cx="1943100" cy="379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8" idx="0"/>
            <a:endCxn id="47" idx="3"/>
          </p:cNvCxnSpPr>
          <p:nvPr/>
        </p:nvCxnSpPr>
        <p:spPr>
          <a:xfrm flipH="1" flipV="1">
            <a:off x="3810000" y="538742"/>
            <a:ext cx="2095500" cy="3030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2" idx="1"/>
            <a:endCxn id="136" idx="0"/>
          </p:cNvCxnSpPr>
          <p:nvPr/>
        </p:nvCxnSpPr>
        <p:spPr>
          <a:xfrm flipH="1">
            <a:off x="4762500" y="2291342"/>
            <a:ext cx="876300" cy="3756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67" idx="0"/>
            <a:endCxn id="56" idx="2"/>
          </p:cNvCxnSpPr>
          <p:nvPr/>
        </p:nvCxnSpPr>
        <p:spPr>
          <a:xfrm flipV="1">
            <a:off x="1333500" y="5493522"/>
            <a:ext cx="0" cy="377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91" idx="2"/>
            <a:endCxn id="100" idx="0"/>
          </p:cNvCxnSpPr>
          <p:nvPr/>
        </p:nvCxnSpPr>
        <p:spPr>
          <a:xfrm>
            <a:off x="2552700" y="2441961"/>
            <a:ext cx="0" cy="68580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36" idx="2"/>
            <a:endCxn id="140" idx="0"/>
          </p:cNvCxnSpPr>
          <p:nvPr/>
        </p:nvCxnSpPr>
        <p:spPr>
          <a:xfrm>
            <a:off x="4762500" y="3432561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8" idx="2"/>
            <a:endCxn id="112" idx="0"/>
          </p:cNvCxnSpPr>
          <p:nvPr/>
        </p:nvCxnSpPr>
        <p:spPr>
          <a:xfrm>
            <a:off x="5905500" y="16073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12" idx="2"/>
            <a:endCxn id="116" idx="0"/>
          </p:cNvCxnSpPr>
          <p:nvPr/>
        </p:nvCxnSpPr>
        <p:spPr>
          <a:xfrm>
            <a:off x="5905500" y="26741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6" idx="2"/>
            <a:endCxn id="124" idx="0"/>
          </p:cNvCxnSpPr>
          <p:nvPr/>
        </p:nvCxnSpPr>
        <p:spPr>
          <a:xfrm>
            <a:off x="5905500" y="37409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86000" y="4651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  <a:endParaRPr lang="en-US" sz="2800" dirty="0"/>
          </a:p>
        </p:txBody>
      </p:sp>
      <p:grpSp>
        <p:nvGrpSpPr>
          <p:cNvPr id="3" name="Group 64"/>
          <p:cNvGrpSpPr/>
          <p:nvPr/>
        </p:nvGrpSpPr>
        <p:grpSpPr>
          <a:xfrm>
            <a:off x="2286000" y="4651761"/>
            <a:ext cx="155960" cy="199758"/>
            <a:chOff x="2209800" y="3810000"/>
            <a:chExt cx="155960" cy="199758"/>
          </a:xfrm>
        </p:grpSpPr>
        <p:sp>
          <p:nvSpPr>
            <p:cNvPr id="66" name="Rectangle 65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>
            <a:endCxn id="64" idx="0"/>
          </p:cNvCxnSpPr>
          <p:nvPr/>
        </p:nvCxnSpPr>
        <p:spPr>
          <a:xfrm>
            <a:off x="2552700" y="38933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6000" y="31277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152400" y="1679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2400" y="3203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77" name="Straight Connector 76"/>
          <p:cNvCxnSpPr>
            <a:endCxn id="52" idx="1"/>
          </p:cNvCxnSpPr>
          <p:nvPr/>
        </p:nvCxnSpPr>
        <p:spPr>
          <a:xfrm flipV="1">
            <a:off x="342900" y="1300742"/>
            <a:ext cx="723900" cy="3774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2"/>
            <a:endCxn id="76" idx="0"/>
          </p:cNvCxnSpPr>
          <p:nvPr/>
        </p:nvCxnSpPr>
        <p:spPr>
          <a:xfrm>
            <a:off x="419100" y="24455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52400" y="472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80" name="Straight Connector 79"/>
          <p:cNvCxnSpPr>
            <a:endCxn id="79" idx="0"/>
          </p:cNvCxnSpPr>
          <p:nvPr/>
        </p:nvCxnSpPr>
        <p:spPr>
          <a:xfrm>
            <a:off x="419100" y="39695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" y="32004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4" name="Group 81"/>
          <p:cNvGrpSpPr/>
          <p:nvPr/>
        </p:nvGrpSpPr>
        <p:grpSpPr>
          <a:xfrm>
            <a:off x="152400" y="1679961"/>
            <a:ext cx="155960" cy="199758"/>
            <a:chOff x="2209800" y="3810000"/>
            <a:chExt cx="155960" cy="199758"/>
          </a:xfrm>
        </p:grpSpPr>
        <p:sp>
          <p:nvSpPr>
            <p:cNvPr id="83" name="Rectangle 82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stCxn id="56" idx="0"/>
          </p:cNvCxnSpPr>
          <p:nvPr/>
        </p:nvCxnSpPr>
        <p:spPr>
          <a:xfrm flipH="1" flipV="1">
            <a:off x="685800" y="3584962"/>
            <a:ext cx="647700" cy="114299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88"/>
          <p:cNvGrpSpPr/>
          <p:nvPr/>
        </p:nvGrpSpPr>
        <p:grpSpPr>
          <a:xfrm>
            <a:off x="1066800" y="5870961"/>
            <a:ext cx="155960" cy="199758"/>
            <a:chOff x="2209800" y="3810000"/>
            <a:chExt cx="155960" cy="199758"/>
          </a:xfrm>
        </p:grpSpPr>
        <p:sp>
          <p:nvSpPr>
            <p:cNvPr id="90" name="Rectangle 89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4724400" y="53375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grpSp>
        <p:nvGrpSpPr>
          <p:cNvPr id="6" name="Group 94"/>
          <p:cNvGrpSpPr/>
          <p:nvPr/>
        </p:nvGrpSpPr>
        <p:grpSpPr>
          <a:xfrm>
            <a:off x="4724400" y="5337561"/>
            <a:ext cx="155960" cy="199758"/>
            <a:chOff x="2209800" y="3810000"/>
            <a:chExt cx="155960" cy="199758"/>
          </a:xfrm>
        </p:grpSpPr>
        <p:sp>
          <p:nvSpPr>
            <p:cNvPr id="97" name="Rectangle 96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>
            <a:stCxn id="124" idx="1"/>
            <a:endCxn id="94" idx="0"/>
          </p:cNvCxnSpPr>
          <p:nvPr/>
        </p:nvCxnSpPr>
        <p:spPr>
          <a:xfrm flipH="1">
            <a:off x="4991100" y="4424942"/>
            <a:ext cx="647700" cy="9126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276600" y="1524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6705600" y="274638"/>
            <a:ext cx="1981200" cy="1143000"/>
          </a:xfrm>
        </p:spPr>
        <p:txBody>
          <a:bodyPr/>
          <a:lstStyle/>
          <a:p>
            <a:r>
              <a:rPr lang="en-US" dirty="0" smtClean="0"/>
              <a:t>tst2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1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276600" y="155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1066800" y="91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66800" y="9179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066800" y="472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66800" y="47279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1066800" y="5870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86000" y="16764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2286000" y="16764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 99"/>
          <p:cNvSpPr/>
          <p:nvPr/>
        </p:nvSpPr>
        <p:spPr>
          <a:xfrm>
            <a:off x="2286000" y="3127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</a:t>
            </a:r>
            <a:endParaRPr lang="en-US" sz="2800" dirty="0"/>
          </a:p>
        </p:txBody>
      </p:sp>
      <p:grpSp>
        <p:nvGrpSpPr>
          <p:cNvPr id="2" name="Group 6"/>
          <p:cNvGrpSpPr/>
          <p:nvPr/>
        </p:nvGrpSpPr>
        <p:grpSpPr>
          <a:xfrm>
            <a:off x="152400" y="4727961"/>
            <a:ext cx="155960" cy="199758"/>
            <a:chOff x="2209800" y="3810000"/>
            <a:chExt cx="155960" cy="199758"/>
          </a:xfrm>
        </p:grpSpPr>
        <p:sp>
          <p:nvSpPr>
            <p:cNvPr id="104" name="Rectangle 103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5638800" y="841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638800" y="8417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5638800" y="19085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38800" y="19085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5638800" y="29753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5638800" y="29753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5638800" y="40421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638800" y="40421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5638800" y="4042161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642360" y="4042161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4495800" y="26670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37" name="Rectangle 136"/>
          <p:cNvSpPr/>
          <p:nvPr/>
        </p:nvSpPr>
        <p:spPr>
          <a:xfrm>
            <a:off x="4495800" y="26670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4495800" y="3733800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495800" y="37338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4495800" y="3733800"/>
            <a:ext cx="15596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4499360" y="3733800"/>
            <a:ext cx="148840" cy="1997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1" idx="0"/>
          </p:cNvCxnSpPr>
          <p:nvPr/>
        </p:nvCxnSpPr>
        <p:spPr>
          <a:xfrm flipH="1" flipV="1">
            <a:off x="1600200" y="1222762"/>
            <a:ext cx="952500" cy="45363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52" idx="0"/>
            <a:endCxn id="47" idx="1"/>
          </p:cNvCxnSpPr>
          <p:nvPr/>
        </p:nvCxnSpPr>
        <p:spPr>
          <a:xfrm flipV="1">
            <a:off x="1333500" y="538742"/>
            <a:ext cx="1943100" cy="379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08" idx="0"/>
            <a:endCxn id="47" idx="3"/>
          </p:cNvCxnSpPr>
          <p:nvPr/>
        </p:nvCxnSpPr>
        <p:spPr>
          <a:xfrm flipH="1" flipV="1">
            <a:off x="3810000" y="538742"/>
            <a:ext cx="2095500" cy="3030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2" idx="1"/>
            <a:endCxn id="136" idx="0"/>
          </p:cNvCxnSpPr>
          <p:nvPr/>
        </p:nvCxnSpPr>
        <p:spPr>
          <a:xfrm flipH="1">
            <a:off x="4762500" y="2291342"/>
            <a:ext cx="876300" cy="3756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67" idx="0"/>
            <a:endCxn id="56" idx="2"/>
          </p:cNvCxnSpPr>
          <p:nvPr/>
        </p:nvCxnSpPr>
        <p:spPr>
          <a:xfrm flipV="1">
            <a:off x="1333500" y="5493522"/>
            <a:ext cx="0" cy="377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91" idx="2"/>
            <a:endCxn id="100" idx="0"/>
          </p:cNvCxnSpPr>
          <p:nvPr/>
        </p:nvCxnSpPr>
        <p:spPr>
          <a:xfrm>
            <a:off x="2552700" y="2441961"/>
            <a:ext cx="0" cy="68580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36" idx="2"/>
            <a:endCxn id="140" idx="0"/>
          </p:cNvCxnSpPr>
          <p:nvPr/>
        </p:nvCxnSpPr>
        <p:spPr>
          <a:xfrm>
            <a:off x="4762500" y="3432561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08" idx="2"/>
            <a:endCxn id="112" idx="0"/>
          </p:cNvCxnSpPr>
          <p:nvPr/>
        </p:nvCxnSpPr>
        <p:spPr>
          <a:xfrm>
            <a:off x="5905500" y="16073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12" idx="2"/>
            <a:endCxn id="116" idx="0"/>
          </p:cNvCxnSpPr>
          <p:nvPr/>
        </p:nvCxnSpPr>
        <p:spPr>
          <a:xfrm>
            <a:off x="5905500" y="26741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6" idx="2"/>
            <a:endCxn id="124" idx="0"/>
          </p:cNvCxnSpPr>
          <p:nvPr/>
        </p:nvCxnSpPr>
        <p:spPr>
          <a:xfrm>
            <a:off x="5905500" y="3740922"/>
            <a:ext cx="0" cy="301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286000" y="4651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</a:t>
            </a:r>
            <a:endParaRPr lang="en-US" sz="2800" dirty="0"/>
          </a:p>
        </p:txBody>
      </p:sp>
      <p:grpSp>
        <p:nvGrpSpPr>
          <p:cNvPr id="3" name="Group 64"/>
          <p:cNvGrpSpPr/>
          <p:nvPr/>
        </p:nvGrpSpPr>
        <p:grpSpPr>
          <a:xfrm>
            <a:off x="2286000" y="4651761"/>
            <a:ext cx="155960" cy="199758"/>
            <a:chOff x="2209800" y="3810000"/>
            <a:chExt cx="155960" cy="199758"/>
          </a:xfrm>
        </p:grpSpPr>
        <p:sp>
          <p:nvSpPr>
            <p:cNvPr id="66" name="Rectangle 65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>
            <a:endCxn id="64" idx="0"/>
          </p:cNvCxnSpPr>
          <p:nvPr/>
        </p:nvCxnSpPr>
        <p:spPr>
          <a:xfrm>
            <a:off x="2552700" y="38933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6000" y="3127761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152400" y="1679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2400" y="3203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cxnSp>
        <p:nvCxnSpPr>
          <p:cNvPr id="77" name="Straight Connector 76"/>
          <p:cNvCxnSpPr>
            <a:endCxn id="52" idx="1"/>
          </p:cNvCxnSpPr>
          <p:nvPr/>
        </p:nvCxnSpPr>
        <p:spPr>
          <a:xfrm flipV="1">
            <a:off x="342900" y="1300742"/>
            <a:ext cx="723900" cy="37743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2"/>
            <a:endCxn id="76" idx="0"/>
          </p:cNvCxnSpPr>
          <p:nvPr/>
        </p:nvCxnSpPr>
        <p:spPr>
          <a:xfrm>
            <a:off x="419100" y="24455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52400" y="47279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cxnSp>
        <p:nvCxnSpPr>
          <p:cNvPr id="80" name="Straight Connector 79"/>
          <p:cNvCxnSpPr>
            <a:endCxn id="79" idx="0"/>
          </p:cNvCxnSpPr>
          <p:nvPr/>
        </p:nvCxnSpPr>
        <p:spPr>
          <a:xfrm>
            <a:off x="419100" y="3969522"/>
            <a:ext cx="0" cy="7584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" y="3200400"/>
            <a:ext cx="152400" cy="194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4" name="Group 81"/>
          <p:cNvGrpSpPr/>
          <p:nvPr/>
        </p:nvGrpSpPr>
        <p:grpSpPr>
          <a:xfrm>
            <a:off x="152400" y="1679961"/>
            <a:ext cx="155960" cy="199758"/>
            <a:chOff x="2209800" y="3810000"/>
            <a:chExt cx="155960" cy="199758"/>
          </a:xfrm>
        </p:grpSpPr>
        <p:sp>
          <p:nvSpPr>
            <p:cNvPr id="83" name="Rectangle 82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stCxn id="56" idx="0"/>
          </p:cNvCxnSpPr>
          <p:nvPr/>
        </p:nvCxnSpPr>
        <p:spPr>
          <a:xfrm flipH="1" flipV="1">
            <a:off x="685800" y="3584962"/>
            <a:ext cx="647700" cy="114299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88"/>
          <p:cNvGrpSpPr/>
          <p:nvPr/>
        </p:nvGrpSpPr>
        <p:grpSpPr>
          <a:xfrm>
            <a:off x="1066800" y="5870961"/>
            <a:ext cx="155960" cy="199758"/>
            <a:chOff x="2209800" y="3810000"/>
            <a:chExt cx="155960" cy="199758"/>
          </a:xfrm>
        </p:grpSpPr>
        <p:sp>
          <p:nvSpPr>
            <p:cNvPr id="90" name="Rectangle 89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4724400" y="53375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grpSp>
        <p:nvGrpSpPr>
          <p:cNvPr id="6" name="Group 94"/>
          <p:cNvGrpSpPr/>
          <p:nvPr/>
        </p:nvGrpSpPr>
        <p:grpSpPr>
          <a:xfrm>
            <a:off x="4724400" y="5337561"/>
            <a:ext cx="155960" cy="199758"/>
            <a:chOff x="2209800" y="3810000"/>
            <a:chExt cx="155960" cy="199758"/>
          </a:xfrm>
        </p:grpSpPr>
        <p:sp>
          <p:nvSpPr>
            <p:cNvPr id="97" name="Rectangle 96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/>
          <p:cNvCxnSpPr>
            <a:stCxn id="124" idx="1"/>
            <a:endCxn id="94" idx="0"/>
          </p:cNvCxnSpPr>
          <p:nvPr/>
        </p:nvCxnSpPr>
        <p:spPr>
          <a:xfrm flipH="1">
            <a:off x="4991100" y="4424942"/>
            <a:ext cx="647700" cy="9126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066800" y="2365761"/>
            <a:ext cx="533400" cy="76556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cxnSp>
        <p:nvCxnSpPr>
          <p:cNvPr id="88" name="Straight Connector 87"/>
          <p:cNvCxnSpPr>
            <a:stCxn id="52" idx="2"/>
            <a:endCxn id="86" idx="0"/>
          </p:cNvCxnSpPr>
          <p:nvPr/>
        </p:nvCxnSpPr>
        <p:spPr>
          <a:xfrm>
            <a:off x="1333500" y="1683522"/>
            <a:ext cx="0" cy="68223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114"/>
          <p:cNvGrpSpPr/>
          <p:nvPr/>
        </p:nvGrpSpPr>
        <p:grpSpPr>
          <a:xfrm>
            <a:off x="1066800" y="2362200"/>
            <a:ext cx="155960" cy="199758"/>
            <a:chOff x="2209800" y="3810000"/>
            <a:chExt cx="155960" cy="199758"/>
          </a:xfrm>
        </p:grpSpPr>
        <p:sp>
          <p:nvSpPr>
            <p:cNvPr id="118" name="Rectangle 117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20"/>
          <p:cNvGrpSpPr/>
          <p:nvPr/>
        </p:nvGrpSpPr>
        <p:grpSpPr>
          <a:xfrm>
            <a:off x="3276600" y="152400"/>
            <a:ext cx="155960" cy="199758"/>
            <a:chOff x="2209800" y="3810000"/>
            <a:chExt cx="155960" cy="199758"/>
          </a:xfrm>
        </p:grpSpPr>
        <p:sp>
          <p:nvSpPr>
            <p:cNvPr id="122" name="Rectangle 121"/>
            <p:cNvSpPr/>
            <p:nvPr/>
          </p:nvSpPr>
          <p:spPr>
            <a:xfrm>
              <a:off x="2209800" y="3810000"/>
              <a:ext cx="152400" cy="19441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2209800" y="3810000"/>
              <a:ext cx="15596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2213360" y="3810000"/>
              <a:ext cx="148840" cy="1997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itle 8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1143000"/>
          </a:xfrm>
        </p:spPr>
        <p:txBody>
          <a:bodyPr/>
          <a:lstStyle/>
          <a:p>
            <a:r>
              <a:rPr lang="en-US" dirty="0" smtClean="0"/>
              <a:t>tst3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61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92</Words>
  <Application>Microsoft Macintosh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Pictures for this Homework</vt:lpstr>
      <vt:lpstr>tst1</vt:lpstr>
      <vt:lpstr>tst2</vt:lpstr>
      <vt:lpstr>tst3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65</cp:revision>
  <dcterms:created xsi:type="dcterms:W3CDTF">2011-02-11T13:14:12Z</dcterms:created>
  <dcterms:modified xsi:type="dcterms:W3CDTF">2016-06-20T19:57:07Z</dcterms:modified>
</cp:coreProperties>
</file>