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2A546-B8CA-4BDA-83D8-BE93F43078E7}" v="15" dt="2022-01-04T12:47:08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mith" userId="6e86e47e-52ef-4480-9fee-f01f4e8dfbed" providerId="ADAL" clId="{E3632D8E-0593-4821-BA6D-0ACC18DE2B4E}"/>
    <pc:docChg chg="undo custSel addSld delSld modSld">
      <pc:chgData name="Daniel Smith" userId="6e86e47e-52ef-4480-9fee-f01f4e8dfbed" providerId="ADAL" clId="{E3632D8E-0593-4821-BA6D-0ACC18DE2B4E}" dt="2021-12-06T15:07:54.927" v="1128" actId="20577"/>
      <pc:docMkLst>
        <pc:docMk/>
      </pc:docMkLst>
      <pc:sldChg chg="addSp delSp modSp mod modAnim">
        <pc:chgData name="Daniel Smith" userId="6e86e47e-52ef-4480-9fee-f01f4e8dfbed" providerId="ADAL" clId="{E3632D8E-0593-4821-BA6D-0ACC18DE2B4E}" dt="2021-12-06T14:51:40.330" v="434" actId="1076"/>
        <pc:sldMkLst>
          <pc:docMk/>
          <pc:sldMk cId="2857841656" sldId="258"/>
        </pc:sldMkLst>
        <pc:spChg chg="add mod">
          <ac:chgData name="Daniel Smith" userId="6e86e47e-52ef-4480-9fee-f01f4e8dfbed" providerId="ADAL" clId="{E3632D8E-0593-4821-BA6D-0ACC18DE2B4E}" dt="2021-12-06T14:51:40.330" v="434" actId="1076"/>
          <ac:spMkLst>
            <pc:docMk/>
            <pc:sldMk cId="2857841656" sldId="258"/>
            <ac:spMk id="2" creationId="{37B49BEE-6621-47E1-BCA8-4B302247DA70}"/>
          </ac:spMkLst>
        </pc:spChg>
        <pc:spChg chg="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4" creationId="{0E1C42AD-19E6-4DE6-AFBD-CEF8DF8821DF}"/>
          </ac:spMkLst>
        </pc:spChg>
        <pc:spChg chg="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5" creationId="{BDA67C81-C9EB-4F6D-B3BB-A6CA781BDC17}"/>
          </ac:spMkLst>
        </pc:spChg>
        <pc:spChg chg="add 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11" creationId="{49CC7B64-AF6D-4DDF-B74B-16DDB95E4322}"/>
          </ac:spMkLst>
        </pc:spChg>
        <pc:spChg chg="add del mod">
          <ac:chgData name="Daniel Smith" userId="6e86e47e-52ef-4480-9fee-f01f4e8dfbed" providerId="ADAL" clId="{E3632D8E-0593-4821-BA6D-0ACC18DE2B4E}" dt="2021-12-06T14:48:08.234" v="246" actId="478"/>
          <ac:spMkLst>
            <pc:docMk/>
            <pc:sldMk cId="2857841656" sldId="258"/>
            <ac:spMk id="12" creationId="{EC39152F-5432-4E5D-B35C-84F2D1B00A2B}"/>
          </ac:spMkLst>
        </pc:spChg>
        <pc:spChg chg="add del mod">
          <ac:chgData name="Daniel Smith" userId="6e86e47e-52ef-4480-9fee-f01f4e8dfbed" providerId="ADAL" clId="{E3632D8E-0593-4821-BA6D-0ACC18DE2B4E}" dt="2021-12-06T14:48:12.656" v="248"/>
          <ac:spMkLst>
            <pc:docMk/>
            <pc:sldMk cId="2857841656" sldId="258"/>
            <ac:spMk id="13" creationId="{3523D0FF-71E1-4D1C-A25F-3A1FCCEF3FF1}"/>
          </ac:spMkLst>
        </pc:spChg>
        <pc:spChg chg="add 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14" creationId="{34462AD8-6E20-4172-9866-E6C0EA6B2D5B}"/>
          </ac:spMkLst>
        </pc:spChg>
        <pc:spChg chg="add mod">
          <ac:chgData name="Daniel Smith" userId="6e86e47e-52ef-4480-9fee-f01f4e8dfbed" providerId="ADAL" clId="{E3632D8E-0593-4821-BA6D-0ACC18DE2B4E}" dt="2021-12-06T14:51:01.482" v="367" actId="1076"/>
          <ac:spMkLst>
            <pc:docMk/>
            <pc:sldMk cId="2857841656" sldId="258"/>
            <ac:spMk id="15" creationId="{EAFCAB09-A0EB-4EA4-9AB2-6F146F41AACC}"/>
          </ac:spMkLst>
        </pc:spChg>
        <pc:spChg chg="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16" creationId="{0F1DCCC7-5FBD-40E4-9D18-6974DEC1FF24}"/>
          </ac:spMkLst>
        </pc:spChg>
        <pc:spChg chg="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18" creationId="{F633E145-408B-47B2-B051-06B8A7144D2E}"/>
          </ac:spMkLst>
        </pc:spChg>
        <pc:spChg chg="del">
          <ac:chgData name="Daniel Smith" userId="6e86e47e-52ef-4480-9fee-f01f4e8dfbed" providerId="ADAL" clId="{E3632D8E-0593-4821-BA6D-0ACC18DE2B4E}" dt="2021-12-06T14:46:27.405" v="0" actId="478"/>
          <ac:spMkLst>
            <pc:docMk/>
            <pc:sldMk cId="2857841656" sldId="258"/>
            <ac:spMk id="19" creationId="{2AB5C3E6-D61A-4EA0-8D2E-97FF2A4522A5}"/>
          </ac:spMkLst>
        </pc:spChg>
        <pc:spChg chg="mod">
          <ac:chgData name="Daniel Smith" userId="6e86e47e-52ef-4480-9fee-f01f4e8dfbed" providerId="ADAL" clId="{E3632D8E-0593-4821-BA6D-0ACC18DE2B4E}" dt="2021-12-06T14:51:10.918" v="400" actId="1035"/>
          <ac:spMkLst>
            <pc:docMk/>
            <pc:sldMk cId="2857841656" sldId="258"/>
            <ac:spMk id="20" creationId="{0B05653F-5D36-4590-AA0B-427AA0E2BFAB}"/>
          </ac:spMkLst>
        </pc:spChg>
        <pc:spChg chg="del">
          <ac:chgData name="Daniel Smith" userId="6e86e47e-52ef-4480-9fee-f01f4e8dfbed" providerId="ADAL" clId="{E3632D8E-0593-4821-BA6D-0ACC18DE2B4E}" dt="2021-12-06T14:50:04.105" v="352" actId="478"/>
          <ac:spMkLst>
            <pc:docMk/>
            <pc:sldMk cId="2857841656" sldId="258"/>
            <ac:spMk id="21" creationId="{267B5EB4-5288-4713-926C-5082DBF4985F}"/>
          </ac:spMkLst>
        </pc:spChg>
        <pc:spChg chg="del">
          <ac:chgData name="Daniel Smith" userId="6e86e47e-52ef-4480-9fee-f01f4e8dfbed" providerId="ADAL" clId="{E3632D8E-0593-4821-BA6D-0ACC18DE2B4E}" dt="2021-12-06T14:50:10.203" v="355" actId="478"/>
          <ac:spMkLst>
            <pc:docMk/>
            <pc:sldMk cId="2857841656" sldId="258"/>
            <ac:spMk id="22" creationId="{FAB34472-0847-4D84-88B5-083C85FBEC6D}"/>
          </ac:spMkLst>
        </pc:spChg>
        <pc:spChg chg="add mod">
          <ac:chgData name="Daniel Smith" userId="6e86e47e-52ef-4480-9fee-f01f4e8dfbed" providerId="ADAL" clId="{E3632D8E-0593-4821-BA6D-0ACC18DE2B4E}" dt="2021-12-06T14:51:03.434" v="368" actId="1076"/>
          <ac:spMkLst>
            <pc:docMk/>
            <pc:sldMk cId="2857841656" sldId="258"/>
            <ac:spMk id="23" creationId="{4F0E9C7F-0A51-4583-9DCA-1DEB92FF8F9A}"/>
          </ac:spMkLst>
        </pc:spChg>
      </pc:sldChg>
      <pc:sldChg chg="addSp delSp modSp add mod modAnim">
        <pc:chgData name="Daniel Smith" userId="6e86e47e-52ef-4480-9fee-f01f4e8dfbed" providerId="ADAL" clId="{E3632D8E-0593-4821-BA6D-0ACC18DE2B4E}" dt="2021-12-06T15:07:54.927" v="1128" actId="20577"/>
        <pc:sldMkLst>
          <pc:docMk/>
          <pc:sldMk cId="495886473" sldId="259"/>
        </pc:sldMkLst>
        <pc:spChg chg="mod">
          <ac:chgData name="Daniel Smith" userId="6e86e47e-52ef-4480-9fee-f01f4e8dfbed" providerId="ADAL" clId="{E3632D8E-0593-4821-BA6D-0ACC18DE2B4E}" dt="2021-12-06T15:01:42.815" v="938" actId="1076"/>
          <ac:spMkLst>
            <pc:docMk/>
            <pc:sldMk cId="495886473" sldId="259"/>
            <ac:spMk id="2" creationId="{37B49BEE-6621-47E1-BCA8-4B302247DA70}"/>
          </ac:spMkLst>
        </pc:spChg>
        <pc:spChg chg="add mod">
          <ac:chgData name="Daniel Smith" userId="6e86e47e-52ef-4480-9fee-f01f4e8dfbed" providerId="ADAL" clId="{E3632D8E-0593-4821-BA6D-0ACC18DE2B4E}" dt="2021-12-06T15:01:57.728" v="1009" actId="1035"/>
          <ac:spMkLst>
            <pc:docMk/>
            <pc:sldMk cId="495886473" sldId="259"/>
            <ac:spMk id="3" creationId="{5683123A-E2D0-494D-AD4D-0933DE201593}"/>
          </ac:spMkLst>
        </pc:spChg>
        <pc:spChg chg="del mod">
          <ac:chgData name="Daniel Smith" userId="6e86e47e-52ef-4480-9fee-f01f4e8dfbed" providerId="ADAL" clId="{E3632D8E-0593-4821-BA6D-0ACC18DE2B4E}" dt="2021-12-06T14:55:43.784" v="753" actId="21"/>
          <ac:spMkLst>
            <pc:docMk/>
            <pc:sldMk cId="495886473" sldId="259"/>
            <ac:spMk id="4" creationId="{0E1C42AD-19E6-4DE6-AFBD-CEF8DF8821DF}"/>
          </ac:spMkLst>
        </pc:spChg>
        <pc:spChg chg="mod">
          <ac:chgData name="Daniel Smith" userId="6e86e47e-52ef-4480-9fee-f01f4e8dfbed" providerId="ADAL" clId="{E3632D8E-0593-4821-BA6D-0ACC18DE2B4E}" dt="2021-12-06T15:01:57.728" v="1009" actId="1035"/>
          <ac:spMkLst>
            <pc:docMk/>
            <pc:sldMk cId="495886473" sldId="259"/>
            <ac:spMk id="5" creationId="{BDA67C81-C9EB-4F6D-B3BB-A6CA781BDC17}"/>
          </ac:spMkLst>
        </pc:spChg>
        <pc:spChg chg="del mod">
          <ac:chgData name="Daniel Smith" userId="6e86e47e-52ef-4480-9fee-f01f4e8dfbed" providerId="ADAL" clId="{E3632D8E-0593-4821-BA6D-0ACC18DE2B4E}" dt="2021-12-06T14:54:12.129" v="640" actId="478"/>
          <ac:spMkLst>
            <pc:docMk/>
            <pc:sldMk cId="495886473" sldId="259"/>
            <ac:spMk id="11" creationId="{49CC7B64-AF6D-4DDF-B74B-16DDB95E4322}"/>
          </ac:spMkLst>
        </pc:spChg>
        <pc:spChg chg="add del mod">
          <ac:chgData name="Daniel Smith" userId="6e86e47e-52ef-4480-9fee-f01f4e8dfbed" providerId="ADAL" clId="{E3632D8E-0593-4821-BA6D-0ACC18DE2B4E}" dt="2021-12-06T14:55:32.678" v="752" actId="478"/>
          <ac:spMkLst>
            <pc:docMk/>
            <pc:sldMk cId="495886473" sldId="259"/>
            <ac:spMk id="12" creationId="{BCFE38B5-0086-4C3E-88B5-8EDC911C12CD}"/>
          </ac:spMkLst>
        </pc:spChg>
        <pc:spChg chg="add mod">
          <ac:chgData name="Daniel Smith" userId="6e86e47e-52ef-4480-9fee-f01f4e8dfbed" providerId="ADAL" clId="{E3632D8E-0593-4821-BA6D-0ACC18DE2B4E}" dt="2021-12-06T15:05:32.813" v="1107" actId="20577"/>
          <ac:spMkLst>
            <pc:docMk/>
            <pc:sldMk cId="495886473" sldId="259"/>
            <ac:spMk id="13" creationId="{F255B846-1F72-440D-B50F-C732A9A445E2}"/>
          </ac:spMkLst>
        </pc:spChg>
        <pc:spChg chg="del mod">
          <ac:chgData name="Daniel Smith" userId="6e86e47e-52ef-4480-9fee-f01f4e8dfbed" providerId="ADAL" clId="{E3632D8E-0593-4821-BA6D-0ACC18DE2B4E}" dt="2021-12-06T14:54:15.985" v="642" actId="478"/>
          <ac:spMkLst>
            <pc:docMk/>
            <pc:sldMk cId="495886473" sldId="259"/>
            <ac:spMk id="14" creationId="{34462AD8-6E20-4172-9866-E6C0EA6B2D5B}"/>
          </ac:spMkLst>
        </pc:spChg>
        <pc:spChg chg="mod">
          <ac:chgData name="Daniel Smith" userId="6e86e47e-52ef-4480-9fee-f01f4e8dfbed" providerId="ADAL" clId="{E3632D8E-0593-4821-BA6D-0ACC18DE2B4E}" dt="2021-12-06T15:07:46.526" v="1126" actId="20577"/>
          <ac:spMkLst>
            <pc:docMk/>
            <pc:sldMk cId="495886473" sldId="259"/>
            <ac:spMk id="15" creationId="{EAFCAB09-A0EB-4EA4-9AB2-6F146F41AACC}"/>
          </ac:spMkLst>
        </pc:spChg>
        <pc:spChg chg="mod">
          <ac:chgData name="Daniel Smith" userId="6e86e47e-52ef-4480-9fee-f01f4e8dfbed" providerId="ADAL" clId="{E3632D8E-0593-4821-BA6D-0ACC18DE2B4E}" dt="2021-12-06T15:01:57.728" v="1009" actId="1035"/>
          <ac:spMkLst>
            <pc:docMk/>
            <pc:sldMk cId="495886473" sldId="259"/>
            <ac:spMk id="16" creationId="{0F1DCCC7-5FBD-40E4-9D18-6974DEC1FF24}"/>
          </ac:spMkLst>
        </pc:spChg>
        <pc:spChg chg="add mod">
          <ac:chgData name="Daniel Smith" userId="6e86e47e-52ef-4480-9fee-f01f4e8dfbed" providerId="ADAL" clId="{E3632D8E-0593-4821-BA6D-0ACC18DE2B4E}" dt="2021-12-06T15:03:15.216" v="1079" actId="20577"/>
          <ac:spMkLst>
            <pc:docMk/>
            <pc:sldMk cId="495886473" sldId="259"/>
            <ac:spMk id="17" creationId="{A32BE56E-208D-4538-9B30-D5BD6D6D70D6}"/>
          </ac:spMkLst>
        </pc:spChg>
        <pc:spChg chg="mod">
          <ac:chgData name="Daniel Smith" userId="6e86e47e-52ef-4480-9fee-f01f4e8dfbed" providerId="ADAL" clId="{E3632D8E-0593-4821-BA6D-0ACC18DE2B4E}" dt="2021-12-06T15:02:53.455" v="1059" actId="1038"/>
          <ac:spMkLst>
            <pc:docMk/>
            <pc:sldMk cId="495886473" sldId="259"/>
            <ac:spMk id="18" creationId="{F633E145-408B-47B2-B051-06B8A7144D2E}"/>
          </ac:spMkLst>
        </pc:spChg>
        <pc:spChg chg="mod">
          <ac:chgData name="Daniel Smith" userId="6e86e47e-52ef-4480-9fee-f01f4e8dfbed" providerId="ADAL" clId="{E3632D8E-0593-4821-BA6D-0ACC18DE2B4E}" dt="2021-12-06T15:05:37.757" v="1108" actId="1076"/>
          <ac:spMkLst>
            <pc:docMk/>
            <pc:sldMk cId="495886473" sldId="259"/>
            <ac:spMk id="20" creationId="{0B05653F-5D36-4590-AA0B-427AA0E2BFAB}"/>
          </ac:spMkLst>
        </pc:spChg>
        <pc:spChg chg="mod">
          <ac:chgData name="Daniel Smith" userId="6e86e47e-52ef-4480-9fee-f01f4e8dfbed" providerId="ADAL" clId="{E3632D8E-0593-4821-BA6D-0ACC18DE2B4E}" dt="2021-12-06T15:07:54.927" v="1128" actId="20577"/>
          <ac:spMkLst>
            <pc:docMk/>
            <pc:sldMk cId="495886473" sldId="259"/>
            <ac:spMk id="23" creationId="{4F0E9C7F-0A51-4583-9DCA-1DEB92FF8F9A}"/>
          </ac:spMkLst>
        </pc:spChg>
      </pc:sldChg>
      <pc:sldChg chg="add del">
        <pc:chgData name="Daniel Smith" userId="6e86e47e-52ef-4480-9fee-f01f4e8dfbed" providerId="ADAL" clId="{E3632D8E-0593-4821-BA6D-0ACC18DE2B4E}" dt="2021-12-06T14:51:47.909" v="435" actId="2696"/>
        <pc:sldMkLst>
          <pc:docMk/>
          <pc:sldMk cId="2799182427" sldId="259"/>
        </pc:sldMkLst>
      </pc:sldChg>
    </pc:docChg>
  </pc:docChgLst>
  <pc:docChgLst>
    <pc:chgData name="Daniel Smith" userId="6e86e47e-52ef-4480-9fee-f01f4e8dfbed" providerId="ADAL" clId="{4812A546-B8CA-4BDA-83D8-BE93F43078E7}"/>
    <pc:docChg chg="modSld">
      <pc:chgData name="Daniel Smith" userId="6e86e47e-52ef-4480-9fee-f01f4e8dfbed" providerId="ADAL" clId="{4812A546-B8CA-4BDA-83D8-BE93F43078E7}" dt="2022-01-04T12:47:08.207" v="14" actId="1076"/>
      <pc:docMkLst>
        <pc:docMk/>
      </pc:docMkLst>
      <pc:sldChg chg="modSp modAnim">
        <pc:chgData name="Daniel Smith" userId="6e86e47e-52ef-4480-9fee-f01f4e8dfbed" providerId="ADAL" clId="{4812A546-B8CA-4BDA-83D8-BE93F43078E7}" dt="2022-01-04T12:47:04.797" v="13" actId="1076"/>
        <pc:sldMkLst>
          <pc:docMk/>
          <pc:sldMk cId="2857841656" sldId="258"/>
        </pc:sldMkLst>
        <pc:spChg chg="mod">
          <ac:chgData name="Daniel Smith" userId="6e86e47e-52ef-4480-9fee-f01f4e8dfbed" providerId="ADAL" clId="{4812A546-B8CA-4BDA-83D8-BE93F43078E7}" dt="2022-01-04T12:47:04.797" v="13" actId="1076"/>
          <ac:spMkLst>
            <pc:docMk/>
            <pc:sldMk cId="2857841656" sldId="258"/>
            <ac:spMk id="23" creationId="{4F0E9C7F-0A51-4583-9DCA-1DEB92FF8F9A}"/>
          </ac:spMkLst>
        </pc:spChg>
      </pc:sldChg>
      <pc:sldChg chg="modSp modAnim">
        <pc:chgData name="Daniel Smith" userId="6e86e47e-52ef-4480-9fee-f01f4e8dfbed" providerId="ADAL" clId="{4812A546-B8CA-4BDA-83D8-BE93F43078E7}" dt="2022-01-04T12:47:08.207" v="14" actId="1076"/>
        <pc:sldMkLst>
          <pc:docMk/>
          <pc:sldMk cId="495886473" sldId="259"/>
        </pc:sldMkLst>
        <pc:spChg chg="mod">
          <ac:chgData name="Daniel Smith" userId="6e86e47e-52ef-4480-9fee-f01f4e8dfbed" providerId="ADAL" clId="{4812A546-B8CA-4BDA-83D8-BE93F43078E7}" dt="2022-01-04T12:47:08.207" v="14" actId="1076"/>
          <ac:spMkLst>
            <pc:docMk/>
            <pc:sldMk cId="495886473" sldId="259"/>
            <ac:spMk id="23" creationId="{4F0E9C7F-0A51-4583-9DCA-1DEB92FF8F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D0A2-9FA1-47B9-9989-1E62CE14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C45B-17A8-4A0F-8391-160B23E6A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1476-7F6E-4255-8816-36AF260B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660D-8B90-475C-8DD0-48F98A4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149B-8789-487A-AC4C-7D1CD9CF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A5B-6687-42CA-9A5F-64E77497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1486-D1A4-4786-9CB2-204DF5AA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8025-2209-4B5E-878B-5814B821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2BD9-92E6-44AA-8EB5-33CE3D2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51DD-876D-4D64-81C9-DB6B60F7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D393C-A5C7-4034-94C7-1674FEB92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8F504-0CD4-4A0D-8F4C-C7A250FE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2899-81F6-45D3-A37B-C3BB1967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B19F-44F0-4F18-9EB3-5675267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8183-22EA-4DAE-B96C-6E333409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9BA2-29AE-45A3-BDE7-3D120CB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2CEC-E3CE-4934-8560-FF4C541B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0CC3-3BDE-4119-8154-95A725A3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2247-471D-47DF-A90E-28B179B1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8C6D-DB57-48E0-BF8C-B8183D9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7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0433-119B-40F6-ACAF-DED7C0FA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4447-5339-4398-88E4-2E86AC43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716B-9233-45A5-B287-FA790EB1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59A-BE5C-4BB0-B9F5-E1FB7580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47C1-249E-4CB5-A72A-B25FCF6B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E94-1EE1-424D-8348-DC5861E7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2371-30B1-489B-8D63-CAACAB3DA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7E62D-837B-426B-B74B-09EDACA34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E347-3613-469D-9930-BFAECCF5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F69F-E45A-4F15-9641-AAF1983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921A1-D72B-44A6-B42F-B0DDBFE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6C3A-DE1B-4FCD-8996-02372271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824F-2592-486F-852D-B5F6FA1F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36085-841B-4A9B-B679-53FC8650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59CF9-D617-47C7-A042-BCB7CD17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BE571-D9C4-4606-A782-E79FE9198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990EC-C671-49B4-ABAC-343507C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FD8BD-D66B-4D39-AFA5-044E8401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6FEB-F5E1-4ADC-BB0E-62289B9B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EB60-3DB7-4B76-8706-6ED05437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F1E01-F282-4876-A100-E114C3EB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03A17-82B8-40C0-85DE-A48FF5A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C9C0-EF00-4780-8A3E-ADE1C7A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5998A-F124-42C9-86C6-2A8A609C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38285-920E-460C-8267-08B4E791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6F2B9-9E48-4AAF-8AD8-93432A4D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F38-7AA3-4F73-92AA-588E0ED6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3142-2F4B-4153-BF0C-4CF09F54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7B1D3-8CC0-4341-ADB1-AFE8109D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2192A-F36A-4A2D-83FF-4C2AFAC0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3DEF-CE40-4DAF-A73D-980C9AF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35D9-4FDF-41F3-BC58-486BB861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1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EC20-4BEC-4536-89E2-C4DC24D1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BEB1F-9F0F-4623-9E73-616A06199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3BFD0-40F1-4B86-961C-0F7DD95D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B0701-92F2-45DA-A4A6-609FF52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DC77-091D-4AB0-99EB-030B33CF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B03D-8CEC-4DD6-AE5A-FC60E11A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1638A-60BC-4301-9289-83CE5641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7E5F-2F43-48D8-A9E3-CFA516DD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7BB-8D10-49E8-B812-3E0B0244F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1CED-D2CD-4708-B600-E4D2D4B5912D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CC7B-FCD5-4256-9B83-4BA137D9A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ABB4-AC85-412F-AD37-AEF136E0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1F34-3B4B-436C-A4F9-21AB70468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C42AD-19E6-4DE6-AFBD-CEF8DF8821DF}"/>
              </a:ext>
            </a:extLst>
          </p:cNvPr>
          <p:cNvSpPr txBox="1"/>
          <p:nvPr/>
        </p:nvSpPr>
        <p:spPr>
          <a:xfrm>
            <a:off x="1616094" y="1703150"/>
            <a:ext cx="4624286" cy="3031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10;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(n&gt;0)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n--;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GB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67C81-C9EB-4F6D-B3BB-A6CA781BDC17}"/>
              </a:ext>
            </a:extLst>
          </p:cNvPr>
          <p:cNvSpPr txBox="1"/>
          <p:nvPr/>
        </p:nvSpPr>
        <p:spPr>
          <a:xfrm>
            <a:off x="1744430" y="1318654"/>
            <a:ext cx="12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DCCC7-5FBD-40E4-9D18-6974DEC1FF24}"/>
              </a:ext>
            </a:extLst>
          </p:cNvPr>
          <p:cNvSpPr txBox="1"/>
          <p:nvPr/>
        </p:nvSpPr>
        <p:spPr>
          <a:xfrm>
            <a:off x="1004255" y="1318654"/>
            <a:ext cx="78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3E145-408B-47B2-B051-06B8A7144D2E}"/>
              </a:ext>
            </a:extLst>
          </p:cNvPr>
          <p:cNvSpPr txBox="1"/>
          <p:nvPr/>
        </p:nvSpPr>
        <p:spPr>
          <a:xfrm>
            <a:off x="6135037" y="1318930"/>
            <a:ext cx="78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F.C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5653F-5D36-4590-AA0B-427AA0E2BFAB}"/>
              </a:ext>
            </a:extLst>
          </p:cNvPr>
          <p:cNvSpPr txBox="1"/>
          <p:nvPr/>
        </p:nvSpPr>
        <p:spPr>
          <a:xfrm>
            <a:off x="859346" y="4789558"/>
            <a:ext cx="669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Totalling the counts produces the F.C. frequency count = 3n+4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C7B64-AF6D-4DDF-B74B-16DDB95E4322}"/>
              </a:ext>
            </a:extLst>
          </p:cNvPr>
          <p:cNvSpPr txBox="1"/>
          <p:nvPr/>
        </p:nvSpPr>
        <p:spPr>
          <a:xfrm>
            <a:off x="1094722" y="1695130"/>
            <a:ext cx="557613" cy="3031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7</a:t>
            </a:r>
            <a:r>
              <a:rPr lang="en-GB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62AD8-6E20-4172-9866-E6C0EA6B2D5B}"/>
              </a:ext>
            </a:extLst>
          </p:cNvPr>
          <p:cNvSpPr txBox="1"/>
          <p:nvPr/>
        </p:nvSpPr>
        <p:spPr>
          <a:xfrm>
            <a:off x="6091837" y="1703152"/>
            <a:ext cx="783617" cy="3031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n+1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GB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/>
            <a:endParaRPr lang="en-GB" sz="1100" dirty="0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AFCAB09-A0EB-4EA4-9AB2-6F146F41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46" y="5290957"/>
            <a:ext cx="40946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discarding constant terms produces :    3n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clearing coefficients :    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picking the most significant term:  n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4F0E9C7F-0A51-4583-9DCA-1DEB92FF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552" y="214861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Big O = 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49BEE-6621-47E1-BCA8-4B302247DA70}"/>
              </a:ext>
            </a:extLst>
          </p:cNvPr>
          <p:cNvSpPr txBox="1"/>
          <p:nvPr/>
        </p:nvSpPr>
        <p:spPr>
          <a:xfrm>
            <a:off x="859346" y="496882"/>
            <a:ext cx="28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A Big O notation. Part 1)</a:t>
            </a:r>
          </a:p>
        </p:txBody>
      </p:sp>
    </p:spTree>
    <p:extLst>
      <p:ext uri="{BB962C8B-B14F-4D97-AF65-F5344CB8AC3E}">
        <p14:creationId xmlns:p14="http://schemas.microsoft.com/office/powerpoint/2010/main" val="28578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5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67C81-C9EB-4F6D-B3BB-A6CA781BDC17}"/>
              </a:ext>
            </a:extLst>
          </p:cNvPr>
          <p:cNvSpPr txBox="1"/>
          <p:nvPr/>
        </p:nvSpPr>
        <p:spPr>
          <a:xfrm>
            <a:off x="1252064" y="607462"/>
            <a:ext cx="12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DCCC7-5FBD-40E4-9D18-6974DEC1FF24}"/>
              </a:ext>
            </a:extLst>
          </p:cNvPr>
          <p:cNvSpPr txBox="1"/>
          <p:nvPr/>
        </p:nvSpPr>
        <p:spPr>
          <a:xfrm>
            <a:off x="511889" y="607462"/>
            <a:ext cx="78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3E145-408B-47B2-B051-06B8A7144D2E}"/>
              </a:ext>
            </a:extLst>
          </p:cNvPr>
          <p:cNvSpPr txBox="1"/>
          <p:nvPr/>
        </p:nvSpPr>
        <p:spPr>
          <a:xfrm>
            <a:off x="7576561" y="717729"/>
            <a:ext cx="78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F.C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5653F-5D36-4590-AA0B-427AA0E2BFAB}"/>
              </a:ext>
            </a:extLst>
          </p:cNvPr>
          <p:cNvSpPr txBox="1"/>
          <p:nvPr/>
        </p:nvSpPr>
        <p:spPr>
          <a:xfrm>
            <a:off x="1123727" y="4984752"/>
            <a:ext cx="72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Totalling the counts produces the F.C. frequency count = 3n</a:t>
            </a:r>
            <a:r>
              <a:rPr lang="en-GB" sz="2000" baseline="30000" dirty="0"/>
              <a:t>2</a:t>
            </a:r>
            <a:r>
              <a:rPr lang="en-GB" sz="2000" dirty="0"/>
              <a:t> + 4n + 5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AFCAB09-A0EB-4EA4-9AB2-6F146F41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202" y="5449167"/>
            <a:ext cx="4810259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discarding constant terms produces :    3n</a:t>
            </a:r>
            <a:r>
              <a:rPr lang="en-US" altLang="en-US" sz="1600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 + 4n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clearing coefficients :     n</a:t>
            </a:r>
            <a:r>
              <a:rPr lang="en-US" altLang="en-US" sz="1600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 +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picking the most significant term:  n</a:t>
            </a:r>
            <a:r>
              <a:rPr lang="en-US" altLang="en-US" sz="1600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1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4F0E9C7F-0A51-4583-9DCA-1DEB92FF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601" y="218973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Big O = O(n</a:t>
            </a:r>
            <a:r>
              <a:rPr lang="en-US" altLang="en-US" sz="2000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49BEE-6621-47E1-BCA8-4B302247DA70}"/>
              </a:ext>
            </a:extLst>
          </p:cNvPr>
          <p:cNvSpPr txBox="1"/>
          <p:nvPr/>
        </p:nvSpPr>
        <p:spPr>
          <a:xfrm>
            <a:off x="492023" y="152895"/>
            <a:ext cx="28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A Big O notation. Part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5B846-1F72-440D-B50F-C732A9A445E2}"/>
              </a:ext>
            </a:extLst>
          </p:cNvPr>
          <p:cNvSpPr txBox="1"/>
          <p:nvPr/>
        </p:nvSpPr>
        <p:spPr>
          <a:xfrm>
            <a:off x="1123727" y="952879"/>
            <a:ext cx="6386862" cy="42319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50;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 = 20;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dummy = 0;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"Creating a nested loop"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n;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"Inside the first loop"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dummy++;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0; j &lt; n;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{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r = r + dummy;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"Inside the second loop 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r);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}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123A-E2D0-494D-AD4D-0933DE201593}"/>
              </a:ext>
            </a:extLst>
          </p:cNvPr>
          <p:cNvSpPr txBox="1"/>
          <p:nvPr/>
        </p:nvSpPr>
        <p:spPr>
          <a:xfrm>
            <a:off x="660505" y="1033355"/>
            <a:ext cx="378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3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4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5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6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7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8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9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BE56E-208D-4538-9B30-D5BD6D6D70D6}"/>
              </a:ext>
            </a:extLst>
          </p:cNvPr>
          <p:cNvSpPr txBox="1"/>
          <p:nvPr/>
        </p:nvSpPr>
        <p:spPr>
          <a:xfrm>
            <a:off x="7577131" y="1033355"/>
            <a:ext cx="7836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1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1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n+1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n(n+1)</a:t>
            </a: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endParaRPr lang="en-GB" sz="1200" dirty="0">
              <a:latin typeface="Consolas" panose="020B0609020204030204" pitchFamily="49" charset="0"/>
            </a:endParaRP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n(n)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n(n)</a:t>
            </a:r>
          </a:p>
        </p:txBody>
      </p:sp>
    </p:spTree>
    <p:extLst>
      <p:ext uri="{BB962C8B-B14F-4D97-AF65-F5344CB8AC3E}">
        <p14:creationId xmlns:p14="http://schemas.microsoft.com/office/powerpoint/2010/main" val="4958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23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327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Smith</dc:creator>
  <cp:lastModifiedBy>Daniel Smith</cp:lastModifiedBy>
  <cp:revision>2</cp:revision>
  <dcterms:created xsi:type="dcterms:W3CDTF">2021-12-05T21:25:47Z</dcterms:created>
  <dcterms:modified xsi:type="dcterms:W3CDTF">2022-01-04T12:47:10Z</dcterms:modified>
</cp:coreProperties>
</file>