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удент" initials="С" lastIdx="1" clrIdx="0">
    <p:extLst>
      <p:ext uri="{19B8F6BF-5375-455C-9EA6-DF929625EA0E}">
        <p15:presenceInfo xmlns:p15="http://schemas.microsoft.com/office/powerpoint/2012/main" userId="S-1-5-21-3362353462-3213464085-2482268430-11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0530C-F946-4499-AA49-F94111A948A7}" v="14" dt="2023-12-20T14:04:39.877"/>
    <p1510:client id="{D2548215-B0FF-4977-B353-7D6748F68991}" v="14" dt="2023-12-20T22:32:22.198"/>
    <p1510:client id="{E33AA5CC-5468-4A1F-A474-822FA9912D59}" v="9" dt="2023-12-20T15:49:53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41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26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59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94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30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768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350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03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74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3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9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0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47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87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14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EA58-E08D-40F3-92EC-D9E69CE1D45E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5932-A3A5-4A08-889B-8309568FE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062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430" y="1582400"/>
            <a:ext cx="623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визуальной новелле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433" y="2688768"/>
            <a:ext cx="25951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команды: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763" y="3306534"/>
            <a:ext cx="21064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Харлан</a:t>
            </a:r>
            <a: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Я.В</a:t>
            </a:r>
            <a:b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Былков</a:t>
            </a:r>
            <a: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Д.А</a:t>
            </a:r>
          </a:p>
          <a:p>
            <a: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Табак А.И</a:t>
            </a:r>
          </a:p>
          <a:p>
            <a: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Илларионова Э.Д</a:t>
            </a:r>
          </a:p>
          <a:p>
            <a: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Осинин А.Д</a:t>
            </a:r>
            <a:b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Голованов Р.М</a:t>
            </a:r>
            <a:b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Гафаров Э.А</a:t>
            </a:r>
          </a:p>
        </p:txBody>
      </p:sp>
    </p:spTree>
    <p:extLst>
      <p:ext uri="{BB962C8B-B14F-4D97-AF65-F5344CB8AC3E}">
        <p14:creationId xmlns:p14="http://schemas.microsoft.com/office/powerpoint/2010/main" val="92651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3925" y="338063"/>
            <a:ext cx="8610600" cy="1293028"/>
          </a:xfrm>
        </p:spPr>
        <p:txBody>
          <a:bodyPr/>
          <a:lstStyle/>
          <a:p>
            <a:r>
              <a:rPr lang="ru-R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Распределение ролей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32" y="1502031"/>
            <a:ext cx="4579964" cy="4957849"/>
          </a:xfrm>
        </p:spPr>
      </p:pic>
    </p:spTree>
    <p:extLst>
      <p:ext uri="{BB962C8B-B14F-4D97-AF65-F5344CB8AC3E}">
        <p14:creationId xmlns:p14="http://schemas.microsoft.com/office/powerpoint/2010/main" val="167891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3925" y="338063"/>
            <a:ext cx="8610600" cy="1293028"/>
          </a:xfrm>
        </p:spPr>
        <p:txBody>
          <a:bodyPr/>
          <a:lstStyle/>
          <a:p>
            <a:endParaRPr lang="ru-RU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4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1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6696" y="240651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DFD-</a:t>
            </a:r>
            <a:r>
              <a:rPr lang="ru-R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ДИАГРАММА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70" y="1407844"/>
            <a:ext cx="8310516" cy="5050295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608" y="4572000"/>
            <a:ext cx="6622210" cy="4024313"/>
          </a:xfrm>
        </p:spPr>
      </p:pic>
    </p:spTree>
    <p:extLst>
      <p:ext uri="{BB962C8B-B14F-4D97-AF65-F5344CB8AC3E}">
        <p14:creationId xmlns:p14="http://schemas.microsoft.com/office/powerpoint/2010/main" val="333336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0488" y="276837"/>
            <a:ext cx="8408565" cy="11561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Концептуальная диаграмма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821" y="4572000"/>
            <a:ext cx="4913783" cy="402431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52" y="1284102"/>
            <a:ext cx="6471494" cy="530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6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6539" y="172948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Use case </a:t>
            </a:r>
            <a:r>
              <a:rPr lang="ru-R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диаграмма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608" y="4572000"/>
            <a:ext cx="6622210" cy="4024313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18" y="1298197"/>
            <a:ext cx="7385241" cy="53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1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0847" y="179461"/>
            <a:ext cx="8610600" cy="1293028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Er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</a:t>
            </a:r>
            <a:r>
              <a:rPr lang="ru-R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диаграмма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608" y="4572000"/>
            <a:ext cx="6622210" cy="4024313"/>
          </a:xfrm>
        </p:spPr>
      </p:pic>
      <p:pic>
        <p:nvPicPr>
          <p:cNvPr id="3" name="Рисунок 2" descr="Изображение выглядит как текст, снимок экрана, диаграмма, Шрифт">
            <a:extLst>
              <a:ext uri="{FF2B5EF4-FFF2-40B4-BE49-F238E27FC236}">
                <a16:creationId xmlns:a16="http://schemas.microsoft.com/office/drawing/2014/main" id="{A0A0BBB8-2501-182F-8F16-48ED0922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748" y="1393744"/>
            <a:ext cx="5080162" cy="4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3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C246D-E927-9D0D-A1F1-DD5530FDA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B646B-A914-AA51-8A51-155D86F7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871" y="71884"/>
            <a:ext cx="8610600" cy="1293028"/>
          </a:xfrm>
        </p:spPr>
        <p:txBody>
          <a:bodyPr/>
          <a:lstStyle/>
          <a:p>
            <a:r>
              <a:rPr lang="ru-RU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/>
                <a:cs typeface="Times New Roman"/>
              </a:rPr>
              <a:t>Диаграмма ГАНТА</a:t>
            </a:r>
            <a:endParaRPr lang="ru-RU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A676BD0-4D07-4757-D5BB-B24A9DD73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608" y="4572000"/>
            <a:ext cx="6622210" cy="4024313"/>
          </a:xfrm>
        </p:spPr>
      </p:pic>
      <p:pic>
        <p:nvPicPr>
          <p:cNvPr id="4" name="Рисунок 3" descr="Изображение выглядит как текст, снимок экрана, меню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6E41CF2-4F20-A178-A392-94436D24D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480" y="1057503"/>
            <a:ext cx="5045269" cy="56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7644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53</TotalTime>
  <Words>20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След самолета</vt:lpstr>
      <vt:lpstr>Презентация PowerPoint</vt:lpstr>
      <vt:lpstr>Распределение ролей</vt:lpstr>
      <vt:lpstr>Презентация PowerPoint</vt:lpstr>
      <vt:lpstr>DFD-ДИАГРАММА</vt:lpstr>
      <vt:lpstr>Концептуальная диаграмма</vt:lpstr>
      <vt:lpstr>Use case диаграмма</vt:lpstr>
      <vt:lpstr>Er-диаграмма</vt:lpstr>
      <vt:lpstr>Диаграмма ГАНТА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czczc</dc:title>
  <dc:creator>Студент</dc:creator>
  <cp:lastModifiedBy>Студент</cp:lastModifiedBy>
  <cp:revision>36</cp:revision>
  <dcterms:created xsi:type="dcterms:W3CDTF">2023-12-20T05:41:44Z</dcterms:created>
  <dcterms:modified xsi:type="dcterms:W3CDTF">2023-12-20T22:32:30Z</dcterms:modified>
</cp:coreProperties>
</file>