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1pPr>
    <a:lvl2pPr marL="0" marR="0" indent="466371"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2pPr>
    <a:lvl3pPr marL="0" marR="0" indent="932742"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3pPr>
    <a:lvl4pPr marL="0" marR="0" indent="1399112"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4pPr>
    <a:lvl5pPr marL="0" marR="0" indent="1865484"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5pPr>
    <a:lvl6pPr marL="0" marR="0" indent="2331855"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6pPr>
    <a:lvl7pPr marL="0" marR="0" indent="2798225"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7pPr>
    <a:lvl8pPr marL="0" marR="0" indent="3264596"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8pPr>
    <a:lvl9pPr marL="0" marR="0" indent="3730969"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b="def" i="def"/>
      <a:tcStyle>
        <a:tcBdr/>
        <a:fill>
          <a:solidFill>
            <a:srgbClr val="E6EC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4DC"/>
          </a:solidFill>
        </a:fill>
      </a:tcStyle>
    </a:wholeTbl>
    <a:band2H>
      <a:tcTxStyle b="def" i="def"/>
      <a:tcStyle>
        <a:tcBdr/>
        <a:fill>
          <a:solidFill>
            <a:srgbClr val="E6F2EE"/>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b="def" i="def"/>
      <a:tcStyle>
        <a:tcBdr/>
        <a:fill>
          <a:solidFill>
            <a:srgbClr val="FFF3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50505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505050"/>
      </a:tcTxStyle>
      <a:tcStyle>
        <a:tcBdr>
          <a:left>
            <a:ln w="12700" cap="flat">
              <a:noFill/>
              <a:miter lim="400000"/>
            </a:ln>
          </a:left>
          <a:right>
            <a:ln w="12700" cap="flat">
              <a:noFill/>
              <a:miter lim="400000"/>
            </a:ln>
          </a:right>
          <a:top>
            <a:ln w="508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Row>
  </a:tblStyle>
  <a:tblStyle styleId="{2708684C-4D16-4618-839F-0558EEFCDFE6}" styleName="">
    <a:tblBg/>
    <a:wholeTbl>
      <a:tcTxStyle b="off"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wholeTbl>
    <a:band2H>
      <a:tcTxStyle b="def" i="def"/>
      <a:tcStyle>
        <a:tcBdr/>
        <a:fill>
          <a:solidFill>
            <a:srgbClr val="FFFFFF"/>
          </a:solidFill>
        </a:fill>
      </a:tcStyle>
    </a:band2H>
    <a:firstCol>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firstCol>
    <a:lastRow>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508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lastRow>
    <a:firstRow>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254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Shape 569"/>
          <p:cNvSpPr/>
          <p:nvPr>
            <p:ph type="sldImg"/>
          </p:nvPr>
        </p:nvSpPr>
        <p:spPr>
          <a:xfrm>
            <a:off x="1143000" y="685800"/>
            <a:ext cx="4572000" cy="3429000"/>
          </a:xfrm>
          <a:prstGeom prst="rect">
            <a:avLst/>
          </a:prstGeom>
        </p:spPr>
        <p:txBody>
          <a:bodyPr/>
          <a:lstStyle/>
          <a:p>
            <a:pPr/>
          </a:p>
        </p:txBody>
      </p:sp>
      <p:sp>
        <p:nvSpPr>
          <p:cNvPr id="570" name="Shape 5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32742" latinLnBrk="0">
      <a:lnSpc>
        <a:spcPct val="90000"/>
      </a:lnSpc>
      <a:spcBef>
        <a:spcPts val="300"/>
      </a:spcBef>
      <a:defRPr sz="900">
        <a:latin typeface="+mn-lt"/>
        <a:ea typeface="+mn-ea"/>
        <a:cs typeface="+mn-cs"/>
        <a:sym typeface="Segoe UI Light"/>
      </a:defRPr>
    </a:lvl1pPr>
    <a:lvl2pPr indent="228600" defTabSz="932742" latinLnBrk="0">
      <a:lnSpc>
        <a:spcPct val="90000"/>
      </a:lnSpc>
      <a:spcBef>
        <a:spcPts val="300"/>
      </a:spcBef>
      <a:defRPr sz="900">
        <a:latin typeface="+mn-lt"/>
        <a:ea typeface="+mn-ea"/>
        <a:cs typeface="+mn-cs"/>
        <a:sym typeface="Segoe UI Light"/>
      </a:defRPr>
    </a:lvl2pPr>
    <a:lvl3pPr indent="457200" defTabSz="932742" latinLnBrk="0">
      <a:lnSpc>
        <a:spcPct val="90000"/>
      </a:lnSpc>
      <a:spcBef>
        <a:spcPts val="300"/>
      </a:spcBef>
      <a:defRPr sz="900">
        <a:latin typeface="+mn-lt"/>
        <a:ea typeface="+mn-ea"/>
        <a:cs typeface="+mn-cs"/>
        <a:sym typeface="Segoe UI Light"/>
      </a:defRPr>
    </a:lvl3pPr>
    <a:lvl4pPr indent="685800" defTabSz="932742" latinLnBrk="0">
      <a:lnSpc>
        <a:spcPct val="90000"/>
      </a:lnSpc>
      <a:spcBef>
        <a:spcPts val="300"/>
      </a:spcBef>
      <a:defRPr sz="900">
        <a:latin typeface="+mn-lt"/>
        <a:ea typeface="+mn-ea"/>
        <a:cs typeface="+mn-cs"/>
        <a:sym typeface="Segoe UI Light"/>
      </a:defRPr>
    </a:lvl4pPr>
    <a:lvl5pPr indent="914400" defTabSz="932742" latinLnBrk="0">
      <a:lnSpc>
        <a:spcPct val="90000"/>
      </a:lnSpc>
      <a:spcBef>
        <a:spcPts val="300"/>
      </a:spcBef>
      <a:defRPr sz="900">
        <a:latin typeface="+mn-lt"/>
        <a:ea typeface="+mn-ea"/>
        <a:cs typeface="+mn-cs"/>
        <a:sym typeface="Segoe UI Light"/>
      </a:defRPr>
    </a:lvl5pPr>
    <a:lvl6pPr indent="1143000" defTabSz="932742" latinLnBrk="0">
      <a:lnSpc>
        <a:spcPct val="90000"/>
      </a:lnSpc>
      <a:spcBef>
        <a:spcPts val="300"/>
      </a:spcBef>
      <a:defRPr sz="900">
        <a:latin typeface="+mn-lt"/>
        <a:ea typeface="+mn-ea"/>
        <a:cs typeface="+mn-cs"/>
        <a:sym typeface="Segoe UI Light"/>
      </a:defRPr>
    </a:lvl6pPr>
    <a:lvl7pPr indent="1371600" defTabSz="932742" latinLnBrk="0">
      <a:lnSpc>
        <a:spcPct val="90000"/>
      </a:lnSpc>
      <a:spcBef>
        <a:spcPts val="300"/>
      </a:spcBef>
      <a:defRPr sz="900">
        <a:latin typeface="+mn-lt"/>
        <a:ea typeface="+mn-ea"/>
        <a:cs typeface="+mn-cs"/>
        <a:sym typeface="Segoe UI Light"/>
      </a:defRPr>
    </a:lvl7pPr>
    <a:lvl8pPr indent="1600200" defTabSz="932742" latinLnBrk="0">
      <a:lnSpc>
        <a:spcPct val="90000"/>
      </a:lnSpc>
      <a:spcBef>
        <a:spcPts val="300"/>
      </a:spcBef>
      <a:defRPr sz="900">
        <a:latin typeface="+mn-lt"/>
        <a:ea typeface="+mn-ea"/>
        <a:cs typeface="+mn-cs"/>
        <a:sym typeface="Segoe UI Light"/>
      </a:defRPr>
    </a:lvl8pPr>
    <a:lvl9pPr indent="1828800" defTabSz="932742" latinLnBrk="0">
      <a:lnSpc>
        <a:spcPct val="90000"/>
      </a:lnSpc>
      <a:spcBef>
        <a:spcPts val="300"/>
      </a:spcBef>
      <a:defRPr sz="900">
        <a:latin typeface="+mn-lt"/>
        <a:ea typeface="+mn-ea"/>
        <a:cs typeface="+mn-cs"/>
        <a:sym typeface="Segoe UI Light"/>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sp>
        <p:nvSpPr>
          <p:cNvPr id="12" name="Shape 12"/>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stStyle>
          <a:p>
            <a:pPr/>
            <a:r>
              <a:t>Speaker Name</a:t>
            </a:r>
          </a:p>
        </p:txBody>
      </p:sp>
      <p:sp>
        <p:nvSpPr>
          <p:cNvPr id="13" name="Shape 13"/>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14"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55" name="Group 55"/>
          <p:cNvGrpSpPr/>
          <p:nvPr/>
        </p:nvGrpSpPr>
        <p:grpSpPr>
          <a:xfrm>
            <a:off x="9258066" y="1695132"/>
            <a:ext cx="2805579" cy="3604261"/>
            <a:chOff x="0" y="0"/>
            <a:chExt cx="2805577" cy="3604260"/>
          </a:xfrm>
        </p:grpSpPr>
        <p:sp>
          <p:nvSpPr>
            <p:cNvPr id="15" name="Shape 15"/>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6" name="Shape 16"/>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7" name="Shape 17"/>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8" name="Shape 18"/>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9" name="Shape 19"/>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0" name="Shape 20"/>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1" name="Shape 21"/>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2" name="Shape 22"/>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3" name="Shape 23"/>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4" name="Shape 24"/>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7" name="Group 27"/>
            <p:cNvGrpSpPr/>
            <p:nvPr/>
          </p:nvGrpSpPr>
          <p:grpSpPr>
            <a:xfrm>
              <a:off x="597172" y="78161"/>
              <a:ext cx="474984" cy="267597"/>
              <a:chOff x="0" y="0"/>
              <a:chExt cx="474982" cy="267596"/>
            </a:xfrm>
          </p:grpSpPr>
          <p:sp>
            <p:nvSpPr>
              <p:cNvPr id="25" name="Shape 25"/>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 name="Shape 26"/>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1" name="Group 31"/>
            <p:cNvGrpSpPr/>
            <p:nvPr/>
          </p:nvGrpSpPr>
          <p:grpSpPr>
            <a:xfrm>
              <a:off x="0" y="845527"/>
              <a:ext cx="385306" cy="234021"/>
              <a:chOff x="0" y="0"/>
              <a:chExt cx="385305" cy="234019"/>
            </a:xfrm>
          </p:grpSpPr>
          <p:sp>
            <p:nvSpPr>
              <p:cNvPr id="28" name="Shape 28"/>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9" name="Shape 29"/>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0" name="Shape 30"/>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32" name="Shape 32"/>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3" name="Shape 33"/>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36" name="Group 36"/>
            <p:cNvGrpSpPr/>
            <p:nvPr/>
          </p:nvGrpSpPr>
          <p:grpSpPr>
            <a:xfrm>
              <a:off x="1876867" y="0"/>
              <a:ext cx="293411" cy="435381"/>
              <a:chOff x="0" y="0"/>
              <a:chExt cx="293409" cy="435380"/>
            </a:xfrm>
          </p:grpSpPr>
          <p:sp>
            <p:nvSpPr>
              <p:cNvPr id="34" name="Shape 34"/>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5" name="Shape 35"/>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2" name="Group 42"/>
            <p:cNvGrpSpPr/>
            <p:nvPr/>
          </p:nvGrpSpPr>
          <p:grpSpPr>
            <a:xfrm>
              <a:off x="2073309" y="1702682"/>
              <a:ext cx="409970" cy="279130"/>
              <a:chOff x="0" y="0"/>
              <a:chExt cx="409969" cy="279128"/>
            </a:xfrm>
          </p:grpSpPr>
          <p:sp>
            <p:nvSpPr>
              <p:cNvPr id="37" name="Shape 37"/>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 name="Shape 38"/>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9" name="Shape 39"/>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0" name="Shape 40"/>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1" name="Shape 41"/>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54" name="Group 54"/>
            <p:cNvGrpSpPr/>
            <p:nvPr/>
          </p:nvGrpSpPr>
          <p:grpSpPr>
            <a:xfrm>
              <a:off x="459915" y="670565"/>
              <a:ext cx="1961168" cy="1329377"/>
              <a:chOff x="0" y="0"/>
              <a:chExt cx="1961167" cy="1329375"/>
            </a:xfrm>
          </p:grpSpPr>
          <p:sp>
            <p:nvSpPr>
              <p:cNvPr id="43" name="Shape 43"/>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 name="Shape 44"/>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 name="Shape 45"/>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6" name="Shape 46"/>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7" name="Shape 47"/>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8" name="Shape 48"/>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9" name="Shape 49"/>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0" name="Shape 50"/>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1" name="Shape 51"/>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2" name="Shape 52"/>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3" name="Shape 53"/>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56" name="Shape 56"/>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latin typeface="+mn-lt"/>
                <a:ea typeface="+mn-ea"/>
                <a:cs typeface="+mn-cs"/>
                <a:sym typeface="Segoe UI Light"/>
              </a:defRPr>
            </a:lvl1pPr>
          </a:lstStyle>
          <a:p>
            <a:pPr/>
            <a:r>
              <a:t>Microsoft Virtual Academy</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351" name="Shape 351"/>
          <p:cNvSpPr/>
          <p:nvPr>
            <p:ph type="body" sz="half" idx="1"/>
          </p:nvPr>
        </p:nvSpPr>
        <p:spPr>
          <a:xfrm>
            <a:off x="365759" y="1280160"/>
            <a:ext cx="11704321" cy="1877437"/>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352" name="Shape 352"/>
          <p:cNvSpPr/>
          <p:nvPr>
            <p:ph type="title"/>
          </p:nvPr>
        </p:nvSpPr>
        <p:spPr>
          <a:prstGeom prst="rect">
            <a:avLst/>
          </a:prstGeom>
        </p:spPr>
        <p:txBody>
          <a:bodyPr/>
          <a:lstStyle/>
          <a:p>
            <a:pPr/>
            <a:r>
              <a:t>Click to edit Master title style</a:t>
            </a:r>
          </a:p>
        </p:txBody>
      </p:sp>
      <p:sp>
        <p:nvSpPr>
          <p:cNvPr id="353" name="Shape 3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wo column non-bulleted">
    <p:spTree>
      <p:nvGrpSpPr>
        <p:cNvPr id="1" name=""/>
        <p:cNvGrpSpPr/>
        <p:nvPr/>
      </p:nvGrpSpPr>
      <p:grpSpPr>
        <a:xfrm>
          <a:off x="0" y="0"/>
          <a:ext cx="0" cy="0"/>
          <a:chOff x="0" y="0"/>
          <a:chExt cx="0" cy="0"/>
        </a:xfrm>
      </p:grpSpPr>
      <p:sp>
        <p:nvSpPr>
          <p:cNvPr id="360" name="Shape 360"/>
          <p:cNvSpPr/>
          <p:nvPr>
            <p:ph type="title"/>
          </p:nvPr>
        </p:nvSpPr>
        <p:spPr>
          <a:prstGeom prst="rect">
            <a:avLst/>
          </a:prstGeom>
        </p:spPr>
        <p:txBody>
          <a:bodyPr/>
          <a:lstStyle/>
          <a:p>
            <a:pPr/>
            <a:r>
              <a:t>Click to edit Master title style</a:t>
            </a:r>
          </a:p>
        </p:txBody>
      </p:sp>
      <p:sp>
        <p:nvSpPr>
          <p:cNvPr id="361" name="Shape 361"/>
          <p:cNvSpPr/>
          <p:nvPr>
            <p:ph type="body" sz="quarter" idx="1"/>
          </p:nvPr>
        </p:nvSpPr>
        <p:spPr>
          <a:xfrm>
            <a:off x="365758" y="1371600"/>
            <a:ext cx="566928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0" indent="0">
              <a:buSzTx/>
              <a:buFontTx/>
              <a:buNone/>
              <a:defRPr spc="-30" sz="2800">
                <a:solidFill>
                  <a:srgbClr val="0072C6"/>
                </a:solidFill>
                <a:latin typeface="+mn-lt"/>
                <a:ea typeface="+mn-ea"/>
                <a:cs typeface="+mn-cs"/>
                <a:sym typeface="Segoe UI Light"/>
              </a:defRPr>
            </a:lvl2pPr>
            <a:lvl3pPr marL="0" indent="231775">
              <a:buSzTx/>
              <a:buFontTx/>
              <a:buNone/>
              <a:defRPr spc="-30" sz="2800">
                <a:solidFill>
                  <a:srgbClr val="0072C6"/>
                </a:solidFill>
                <a:latin typeface="+mn-lt"/>
                <a:ea typeface="+mn-ea"/>
                <a:cs typeface="+mn-cs"/>
                <a:sym typeface="Segoe UI Light"/>
              </a:defRPr>
            </a:lvl3pPr>
            <a:lvl4pPr marL="0" indent="460375">
              <a:buSzTx/>
              <a:buFontTx/>
              <a:buNone/>
              <a:defRPr spc="-30" sz="2800">
                <a:solidFill>
                  <a:srgbClr val="0072C6"/>
                </a:solidFill>
                <a:latin typeface="+mn-lt"/>
                <a:ea typeface="+mn-ea"/>
                <a:cs typeface="+mn-cs"/>
                <a:sym typeface="Segoe UI Light"/>
              </a:defRPr>
            </a:lvl4pPr>
            <a:lvl5pPr marL="0" indent="685800">
              <a:buSzTx/>
              <a:buFontTx/>
              <a:buNone/>
              <a:defRPr spc="-30" sz="2800">
                <a:solidFill>
                  <a:srgbClr val="0072C6"/>
                </a:solidFill>
                <a:latin typeface="+mn-lt"/>
                <a:ea typeface="+mn-ea"/>
                <a:cs typeface="+mn-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362" name="Shape 362"/>
          <p:cNvSpPr/>
          <p:nvPr>
            <p:ph type="body" sz="quarter" idx="13"/>
          </p:nvPr>
        </p:nvSpPr>
        <p:spPr>
          <a:xfrm>
            <a:off x="6400800" y="1371600"/>
            <a:ext cx="5669280" cy="2043635"/>
          </a:xfrm>
          <a:prstGeom prst="rect">
            <a:avLst/>
          </a:prstGeom>
        </p:spPr>
        <p:txBody>
          <a:bodyPr>
            <a:normAutofit fontScale="100000" lnSpcReduction="0"/>
          </a:bodyPr>
          <a:lstStyle/>
          <a:p>
            <a:pPr marL="0" indent="0">
              <a:buSzTx/>
              <a:buFontTx/>
              <a:buNone/>
              <a:defRPr spc="-100" sz="2800">
                <a:solidFill>
                  <a:srgbClr val="0072C6"/>
                </a:solidFill>
                <a:latin typeface="+mn-lt"/>
                <a:ea typeface="+mn-ea"/>
                <a:cs typeface="+mn-cs"/>
                <a:sym typeface="Segoe UI Light"/>
              </a:defRPr>
            </a:pPr>
          </a:p>
        </p:txBody>
      </p:sp>
      <p:sp>
        <p:nvSpPr>
          <p:cNvPr id="363" name="Shape 3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wo column bulleted text">
    <p:spTree>
      <p:nvGrpSpPr>
        <p:cNvPr id="1" name=""/>
        <p:cNvGrpSpPr/>
        <p:nvPr/>
      </p:nvGrpSpPr>
      <p:grpSpPr>
        <a:xfrm>
          <a:off x="0" y="0"/>
          <a:ext cx="0" cy="0"/>
          <a:chOff x="0" y="0"/>
          <a:chExt cx="0" cy="0"/>
        </a:xfrm>
      </p:grpSpPr>
      <p:sp>
        <p:nvSpPr>
          <p:cNvPr id="370" name="Shape 370"/>
          <p:cNvSpPr/>
          <p:nvPr>
            <p:ph type="title"/>
          </p:nvPr>
        </p:nvSpPr>
        <p:spPr>
          <a:prstGeom prst="rect">
            <a:avLst/>
          </a:prstGeom>
        </p:spPr>
        <p:txBody>
          <a:bodyPr/>
          <a:lstStyle/>
          <a:p>
            <a:pPr/>
            <a:r>
              <a:t>Click to edit Master title style</a:t>
            </a:r>
          </a:p>
        </p:txBody>
      </p:sp>
      <p:sp>
        <p:nvSpPr>
          <p:cNvPr id="371" name="Shape 371"/>
          <p:cNvSpPr/>
          <p:nvPr>
            <p:ph type="body" sz="quarter" idx="1"/>
          </p:nvPr>
        </p:nvSpPr>
        <p:spPr>
          <a:xfrm>
            <a:off x="365759" y="1371600"/>
            <a:ext cx="566928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320039" indent="-320039">
              <a:buFontTx/>
              <a:defRPr spc="-30" sz="2800">
                <a:solidFill>
                  <a:srgbClr val="0072C6"/>
                </a:solidFill>
                <a:latin typeface="+mn-lt"/>
                <a:ea typeface="+mn-ea"/>
                <a:cs typeface="+mn-cs"/>
                <a:sym typeface="Segoe UI Light"/>
              </a:defRPr>
            </a:lvl2pPr>
            <a:lvl3pPr marL="548639" indent="-320039">
              <a:buFontTx/>
              <a:defRPr spc="-30" sz="2800">
                <a:solidFill>
                  <a:srgbClr val="0072C6"/>
                </a:solidFill>
                <a:latin typeface="+mn-lt"/>
                <a:ea typeface="+mn-ea"/>
                <a:cs typeface="+mn-cs"/>
                <a:sym typeface="Segoe UI Light"/>
              </a:defRPr>
            </a:lvl3pPr>
            <a:lvl4pPr marL="777239" indent="-320039">
              <a:buFontTx/>
              <a:defRPr spc="-30" sz="2800">
                <a:solidFill>
                  <a:srgbClr val="0072C6"/>
                </a:solidFill>
                <a:latin typeface="+mn-lt"/>
                <a:ea typeface="+mn-ea"/>
                <a:cs typeface="+mn-cs"/>
                <a:sym typeface="Segoe UI Light"/>
              </a:defRPr>
            </a:lvl4pPr>
            <a:lvl5pPr marL="1005839" indent="-320039">
              <a:buFontTx/>
              <a:defRPr spc="-30" sz="2800">
                <a:solidFill>
                  <a:srgbClr val="0072C6"/>
                </a:solidFill>
                <a:latin typeface="+mn-lt"/>
                <a:ea typeface="+mn-ea"/>
                <a:cs typeface="+mn-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372" name="Shape 372"/>
          <p:cNvSpPr/>
          <p:nvPr>
            <p:ph type="body" sz="quarter" idx="13"/>
          </p:nvPr>
        </p:nvSpPr>
        <p:spPr>
          <a:xfrm>
            <a:off x="6400800" y="1371600"/>
            <a:ext cx="5669280" cy="2043635"/>
          </a:xfrm>
          <a:prstGeom prst="rect">
            <a:avLst/>
          </a:prstGeom>
        </p:spPr>
        <p:txBody>
          <a:bodyPr>
            <a:normAutofit fontScale="100000" lnSpcReduction="0"/>
          </a:bodyPr>
          <a:lstStyle/>
          <a:p>
            <a:pPr marL="0" indent="0">
              <a:buSzTx/>
              <a:buFontTx/>
              <a:buNone/>
              <a:defRPr spc="-100" sz="2800">
                <a:solidFill>
                  <a:srgbClr val="0072C6"/>
                </a:solidFill>
                <a:latin typeface="+mn-lt"/>
                <a:ea typeface="+mn-ea"/>
                <a:cs typeface="+mn-cs"/>
                <a:sym typeface="Segoe UI Light"/>
              </a:defRPr>
            </a:pPr>
          </a:p>
        </p:txBody>
      </p:sp>
      <p:sp>
        <p:nvSpPr>
          <p:cNvPr id="373" name="Shape 3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380" name="Shape 380"/>
          <p:cNvSpPr/>
          <p:nvPr>
            <p:ph type="title"/>
          </p:nvPr>
        </p:nvSpPr>
        <p:spPr>
          <a:prstGeom prst="rect">
            <a:avLst/>
          </a:prstGeom>
        </p:spPr>
        <p:txBody>
          <a:bodyPr/>
          <a:lstStyle/>
          <a:p>
            <a:pPr/>
            <a:r>
              <a:t>Click to edit Master title style</a:t>
            </a:r>
          </a:p>
        </p:txBody>
      </p:sp>
      <p:sp>
        <p:nvSpPr>
          <p:cNvPr id="381" name="Shape 38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nd subhead">
    <p:spTree>
      <p:nvGrpSpPr>
        <p:cNvPr id="1" name=""/>
        <p:cNvGrpSpPr/>
        <p:nvPr/>
      </p:nvGrpSpPr>
      <p:grpSpPr>
        <a:xfrm>
          <a:off x="0" y="0"/>
          <a:ext cx="0" cy="0"/>
          <a:chOff x="0" y="0"/>
          <a:chExt cx="0" cy="0"/>
        </a:xfrm>
      </p:grpSpPr>
      <p:sp>
        <p:nvSpPr>
          <p:cNvPr id="388" name="Shape 388"/>
          <p:cNvSpPr/>
          <p:nvPr>
            <p:ph type="title"/>
          </p:nvPr>
        </p:nvSpPr>
        <p:spPr>
          <a:xfrm>
            <a:off x="365759" y="365759"/>
            <a:ext cx="11704321" cy="822962"/>
          </a:xfrm>
          <a:prstGeom prst="rect">
            <a:avLst/>
          </a:prstGeom>
        </p:spPr>
        <p:txBody>
          <a:bodyPr/>
          <a:lstStyle/>
          <a:p>
            <a:pPr/>
            <a:r>
              <a:t>Click to edit Master title style</a:t>
            </a:r>
          </a:p>
        </p:txBody>
      </p:sp>
      <p:sp>
        <p:nvSpPr>
          <p:cNvPr id="389" name="Shape 389"/>
          <p:cNvSpPr/>
          <p:nvPr>
            <p:ph type="body" sz="quarter" idx="1"/>
          </p:nvPr>
        </p:nvSpPr>
        <p:spPr>
          <a:xfrm>
            <a:off x="365759" y="1188719"/>
            <a:ext cx="11704321" cy="822962"/>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latin typeface="+mn-lt"/>
                <a:ea typeface="+mn-ea"/>
                <a:cs typeface="+mn-cs"/>
                <a:sym typeface="Segoe UI Light"/>
              </a:defRPr>
            </a:lvl1pPr>
          </a:lstStyle>
          <a:p>
            <a:pPr/>
            <a:r>
              <a:t>Click to edit Master subhead style</a:t>
            </a:r>
          </a:p>
        </p:txBody>
      </p:sp>
      <p:sp>
        <p:nvSpPr>
          <p:cNvPr id="390" name="Shape 3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nd subhead with boxes">
    <p:spTree>
      <p:nvGrpSpPr>
        <p:cNvPr id="1" name=""/>
        <p:cNvGrpSpPr/>
        <p:nvPr/>
      </p:nvGrpSpPr>
      <p:grpSpPr>
        <a:xfrm>
          <a:off x="0" y="0"/>
          <a:ext cx="0" cy="0"/>
          <a:chOff x="0" y="0"/>
          <a:chExt cx="0" cy="0"/>
        </a:xfrm>
      </p:grpSpPr>
      <p:sp>
        <p:nvSpPr>
          <p:cNvPr id="397" name="Shape 397"/>
          <p:cNvSpPr/>
          <p:nvPr>
            <p:ph type="body" sz="quarter" idx="1"/>
          </p:nvPr>
        </p:nvSpPr>
        <p:spPr>
          <a:xfrm>
            <a:off x="4663440" y="2560320"/>
            <a:ext cx="2103121" cy="2103121"/>
          </a:xfrm>
          <a:prstGeom prst="rect">
            <a:avLst/>
          </a:prstGeom>
          <a:solidFill>
            <a:schemeClr val="accent4"/>
          </a:solidFill>
          <a:extLst>
            <a:ext uri="{C572A759-6A51-4108-AA02-DFA0A04FC94B}">
              <ma14:wrappingTextBoxFlag xmlns:ma14="http://schemas.microsoft.com/office/mac/drawingml/2011/main" val="1"/>
            </a:ext>
          </a:extLst>
        </p:spPr>
        <p:txBody>
          <a:bodyPr anchor="ctr">
            <a:normAutofit fontScale="100000" lnSpcReduction="0"/>
          </a:bodyPr>
          <a:lstStyle>
            <a:lvl1pPr marL="0" indent="0" algn="ctr">
              <a:lnSpc>
                <a:spcPct val="100000"/>
              </a:lnSpc>
              <a:buSzTx/>
              <a:buFontTx/>
              <a:buNone/>
              <a:defRPr>
                <a:solidFill>
                  <a:srgbClr val="FFFFFF"/>
                </a:solidFill>
              </a:defRPr>
            </a:lvl1pPr>
          </a:lstStyle>
          <a:p>
            <a:pPr/>
            <a:r>
              <a:t>Click to edit Master text styles</a:t>
            </a:r>
          </a:p>
        </p:txBody>
      </p:sp>
      <p:sp>
        <p:nvSpPr>
          <p:cNvPr id="398" name="Shape 398"/>
          <p:cNvSpPr/>
          <p:nvPr>
            <p:ph type="body" sz="quarter" idx="13"/>
          </p:nvPr>
        </p:nvSpPr>
        <p:spPr>
          <a:xfrm>
            <a:off x="2560320" y="2560320"/>
            <a:ext cx="2103121" cy="2103121"/>
          </a:xfrm>
          <a:prstGeom prst="rect">
            <a:avLst/>
          </a:prstGeom>
          <a:solidFill>
            <a:schemeClr val="accent3"/>
          </a:solidFill>
        </p:spPr>
        <p:txBody>
          <a:bodyPr anchor="ctr">
            <a:normAutofit fontScale="100000" lnSpcReduction="0"/>
          </a:bodyPr>
          <a:lstStyle/>
          <a:p>
            <a:pPr marL="0" indent="0" algn="ctr">
              <a:lnSpc>
                <a:spcPct val="100000"/>
              </a:lnSpc>
              <a:buSzTx/>
              <a:buFontTx/>
              <a:buNone/>
              <a:defRPr>
                <a:solidFill>
                  <a:srgbClr val="FFFFFF"/>
                </a:solidFill>
              </a:defRPr>
            </a:pPr>
          </a:p>
        </p:txBody>
      </p:sp>
      <p:sp>
        <p:nvSpPr>
          <p:cNvPr id="399" name="Shape 399"/>
          <p:cNvSpPr/>
          <p:nvPr>
            <p:ph type="body" sz="quarter" idx="14"/>
          </p:nvPr>
        </p:nvSpPr>
        <p:spPr>
          <a:xfrm>
            <a:off x="457199" y="2560320"/>
            <a:ext cx="2103122" cy="2103121"/>
          </a:xfrm>
          <a:prstGeom prst="rect">
            <a:avLst/>
          </a:prstGeom>
          <a:solidFill>
            <a:schemeClr val="accent1"/>
          </a:solidFill>
        </p:spPr>
        <p:txBody>
          <a:bodyPr anchor="ctr">
            <a:normAutofit fontScale="100000" lnSpcReduction="0"/>
          </a:bodyPr>
          <a:lstStyle/>
          <a:p>
            <a:pPr marL="0" indent="0" algn="ctr">
              <a:lnSpc>
                <a:spcPct val="100000"/>
              </a:lnSpc>
              <a:buSzTx/>
              <a:buFontTx/>
              <a:buNone/>
              <a:defRPr>
                <a:solidFill>
                  <a:srgbClr val="FFFFFF"/>
                </a:solidFill>
              </a:defRPr>
            </a:pPr>
          </a:p>
        </p:txBody>
      </p:sp>
      <p:sp>
        <p:nvSpPr>
          <p:cNvPr id="400" name="Shape 400"/>
          <p:cNvSpPr/>
          <p:nvPr>
            <p:ph type="title"/>
          </p:nvPr>
        </p:nvSpPr>
        <p:spPr>
          <a:xfrm>
            <a:off x="365759" y="365759"/>
            <a:ext cx="11704321" cy="822962"/>
          </a:xfrm>
          <a:prstGeom prst="rect">
            <a:avLst/>
          </a:prstGeom>
        </p:spPr>
        <p:txBody>
          <a:bodyPr/>
          <a:lstStyle/>
          <a:p>
            <a:pPr/>
            <a:r>
              <a:t>Click to edit Master title style</a:t>
            </a:r>
          </a:p>
        </p:txBody>
      </p:sp>
      <p:sp>
        <p:nvSpPr>
          <p:cNvPr id="401" name="Shape 401"/>
          <p:cNvSpPr/>
          <p:nvPr>
            <p:ph type="body" sz="quarter" idx="15"/>
          </p:nvPr>
        </p:nvSpPr>
        <p:spPr>
          <a:xfrm>
            <a:off x="365759" y="1188719"/>
            <a:ext cx="11704322" cy="822961"/>
          </a:xfrm>
          <a:prstGeom prst="rect">
            <a:avLst/>
          </a:prstGeom>
        </p:spPr>
        <p:txBody>
          <a:bodyPr>
            <a:normAutofit fontScale="100000" lnSpcReduction="0"/>
          </a:bodyPr>
          <a:lstStyle/>
          <a:p>
            <a:pPr marL="0" indent="0">
              <a:buSzTx/>
              <a:buFontTx/>
              <a:buNone/>
              <a:defRPr spc="-100" sz="2800">
                <a:latin typeface="+mn-lt"/>
                <a:ea typeface="+mn-ea"/>
                <a:cs typeface="+mn-cs"/>
                <a:sym typeface="Segoe UI Light"/>
              </a:defRPr>
            </a:pPr>
          </a:p>
        </p:txBody>
      </p:sp>
      <p:sp>
        <p:nvSpPr>
          <p:cNvPr id="402" name="Shape 402"/>
          <p:cNvSpPr/>
          <p:nvPr>
            <p:ph type="body" sz="quarter" idx="16"/>
          </p:nvPr>
        </p:nvSpPr>
        <p:spPr>
          <a:xfrm>
            <a:off x="6766559" y="2560320"/>
            <a:ext cx="2103121" cy="2103121"/>
          </a:xfrm>
          <a:prstGeom prst="rect">
            <a:avLst/>
          </a:prstGeom>
          <a:solidFill>
            <a:schemeClr val="accent5"/>
          </a:solidFill>
        </p:spPr>
        <p:txBody>
          <a:bodyPr anchor="ctr">
            <a:normAutofit fontScale="100000" lnSpcReduction="0"/>
          </a:bodyPr>
          <a:lstStyle/>
          <a:p>
            <a:pPr marL="0" indent="0" algn="ctr">
              <a:lnSpc>
                <a:spcPct val="100000"/>
              </a:lnSpc>
              <a:buSzTx/>
              <a:buFontTx/>
              <a:buNone/>
              <a:defRPr>
                <a:solidFill>
                  <a:srgbClr val="FFFFFF"/>
                </a:solidFill>
              </a:defRPr>
            </a:pPr>
          </a:p>
        </p:txBody>
      </p:sp>
      <p:pic>
        <p:nvPicPr>
          <p:cNvPr id="403" name="image4.pdf"/>
          <p:cNvPicPr>
            <a:picLocks noChangeAspect="1"/>
          </p:cNvPicPr>
          <p:nvPr/>
        </p:nvPicPr>
        <p:blipFill>
          <a:blip r:embed="rId2">
            <a:extLst/>
          </a:blip>
          <a:stretch>
            <a:fillRect/>
          </a:stretch>
        </p:blipFill>
        <p:spPr>
          <a:xfrm>
            <a:off x="3160802" y="5051425"/>
            <a:ext cx="8928101" cy="1943100"/>
          </a:xfrm>
          <a:prstGeom prst="rect">
            <a:avLst/>
          </a:prstGeom>
          <a:ln w="12700">
            <a:miter lim="400000"/>
          </a:ln>
        </p:spPr>
      </p:pic>
      <p:sp>
        <p:nvSpPr>
          <p:cNvPr id="404" name="Shape 4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Photo layout">
    <p:spTree>
      <p:nvGrpSpPr>
        <p:cNvPr id="1" name=""/>
        <p:cNvGrpSpPr/>
        <p:nvPr/>
      </p:nvGrpSpPr>
      <p:grpSpPr>
        <a:xfrm>
          <a:off x="0" y="0"/>
          <a:ext cx="0" cy="0"/>
          <a:chOff x="0" y="0"/>
          <a:chExt cx="0" cy="0"/>
        </a:xfrm>
      </p:grpSpPr>
      <p:sp>
        <p:nvSpPr>
          <p:cNvPr id="411" name="Shape 411"/>
          <p:cNvSpPr/>
          <p:nvPr>
            <p:ph type="title"/>
          </p:nvPr>
        </p:nvSpPr>
        <p:spPr>
          <a:xfrm>
            <a:off x="365759" y="365759"/>
            <a:ext cx="5486401" cy="1554482"/>
          </a:xfrm>
          <a:prstGeom prst="rect">
            <a:avLst/>
          </a:prstGeom>
        </p:spPr>
        <p:txBody>
          <a:bodyPr/>
          <a:lstStyle/>
          <a:p>
            <a:pPr/>
            <a:r>
              <a:t>Click to edit Master title style</a:t>
            </a:r>
          </a:p>
        </p:txBody>
      </p:sp>
      <p:sp>
        <p:nvSpPr>
          <p:cNvPr id="412" name="Shape 412"/>
          <p:cNvSpPr/>
          <p:nvPr>
            <p:ph type="pic" idx="13"/>
          </p:nvPr>
        </p:nvSpPr>
        <p:spPr>
          <a:xfrm>
            <a:off x="6217920" y="0"/>
            <a:ext cx="6217921" cy="6995160"/>
          </a:xfrm>
          <a:prstGeom prst="rect">
            <a:avLst/>
          </a:prstGeom>
        </p:spPr>
        <p:txBody>
          <a:bodyPr tIns="45719" bIns="45719"/>
          <a:lstStyle/>
          <a:p>
            <a:pPr/>
          </a:p>
        </p:txBody>
      </p:sp>
      <p:sp>
        <p:nvSpPr>
          <p:cNvPr id="413" name="Shape 413"/>
          <p:cNvSpPr/>
          <p:nvPr>
            <p:ph type="body" sz="quarter" idx="1"/>
          </p:nvPr>
        </p:nvSpPr>
        <p:spPr>
          <a:xfrm>
            <a:off x="365758" y="2103120"/>
            <a:ext cx="5486401" cy="1815883"/>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414" name="Shape 4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layout Alternate">
    <p:spTree>
      <p:nvGrpSpPr>
        <p:cNvPr id="1" name=""/>
        <p:cNvGrpSpPr/>
        <p:nvPr/>
      </p:nvGrpSpPr>
      <p:grpSpPr>
        <a:xfrm>
          <a:off x="0" y="0"/>
          <a:ext cx="0" cy="0"/>
          <a:chOff x="0" y="0"/>
          <a:chExt cx="0" cy="0"/>
        </a:xfrm>
      </p:grpSpPr>
      <p:sp>
        <p:nvSpPr>
          <p:cNvPr id="421" name="Shape 421"/>
          <p:cNvSpPr/>
          <p:nvPr>
            <p:ph type="title"/>
          </p:nvPr>
        </p:nvSpPr>
        <p:spPr>
          <a:xfrm>
            <a:off x="6583680" y="365759"/>
            <a:ext cx="5486401" cy="1554482"/>
          </a:xfrm>
          <a:prstGeom prst="rect">
            <a:avLst/>
          </a:prstGeom>
        </p:spPr>
        <p:txBody>
          <a:bodyPr/>
          <a:lstStyle/>
          <a:p>
            <a:pPr/>
            <a:r>
              <a:t>Click to edit Master title style</a:t>
            </a:r>
          </a:p>
        </p:txBody>
      </p:sp>
      <p:sp>
        <p:nvSpPr>
          <p:cNvPr id="422" name="Shape 422"/>
          <p:cNvSpPr/>
          <p:nvPr>
            <p:ph type="pic" idx="13"/>
          </p:nvPr>
        </p:nvSpPr>
        <p:spPr>
          <a:xfrm>
            <a:off x="0" y="0"/>
            <a:ext cx="6217921" cy="6995160"/>
          </a:xfrm>
          <a:prstGeom prst="rect">
            <a:avLst/>
          </a:prstGeom>
        </p:spPr>
        <p:txBody>
          <a:bodyPr tIns="45719" bIns="45719"/>
          <a:lstStyle/>
          <a:p>
            <a:pPr/>
          </a:p>
        </p:txBody>
      </p:sp>
      <p:sp>
        <p:nvSpPr>
          <p:cNvPr id="423" name="Shape 423"/>
          <p:cNvSpPr/>
          <p:nvPr>
            <p:ph type="body" sz="quarter" idx="1"/>
          </p:nvPr>
        </p:nvSpPr>
        <p:spPr>
          <a:xfrm>
            <a:off x="6583680" y="2103120"/>
            <a:ext cx="5486401" cy="1815883"/>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424" name="Shape 4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Text and illustration A">
    <p:spTree>
      <p:nvGrpSpPr>
        <p:cNvPr id="1" name=""/>
        <p:cNvGrpSpPr/>
        <p:nvPr/>
      </p:nvGrpSpPr>
      <p:grpSpPr>
        <a:xfrm>
          <a:off x="0" y="0"/>
          <a:ext cx="0" cy="0"/>
          <a:chOff x="0" y="0"/>
          <a:chExt cx="0" cy="0"/>
        </a:xfrm>
      </p:grpSpPr>
      <p:pic>
        <p:nvPicPr>
          <p:cNvPr id="431" name="image5.pdf"/>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432" name="Shape 432"/>
          <p:cNvSpPr/>
          <p:nvPr>
            <p:ph type="title"/>
          </p:nvPr>
        </p:nvSpPr>
        <p:spPr>
          <a:xfrm>
            <a:off x="365759" y="731519"/>
            <a:ext cx="7772401" cy="615554"/>
          </a:xfrm>
          <a:prstGeom prst="rect">
            <a:avLst/>
          </a:prstGeom>
        </p:spPr>
        <p:txBody>
          <a:bodyPr/>
          <a:lstStyle>
            <a:lvl1pPr>
              <a:lnSpc>
                <a:spcPct val="100000"/>
              </a:lnSpc>
              <a:defRPr spc="-30" sz="2800">
                <a:solidFill>
                  <a:srgbClr val="282828"/>
                </a:solidFill>
              </a:defRPr>
            </a:lvl1pPr>
          </a:lstStyle>
          <a:p>
            <a:pPr/>
            <a:r>
              <a:t>Click to edit Master title style</a:t>
            </a:r>
          </a:p>
        </p:txBody>
      </p:sp>
      <p:pic>
        <p:nvPicPr>
          <p:cNvPr id="433" name="image6.pdf"/>
          <p:cNvPicPr>
            <a:picLocks noChangeAspect="1"/>
          </p:cNvPicPr>
          <p:nvPr/>
        </p:nvPicPr>
        <p:blipFill>
          <a:blip r:embed="rId3">
            <a:extLst/>
          </a:blip>
          <a:stretch>
            <a:fillRect/>
          </a:stretch>
        </p:blipFill>
        <p:spPr>
          <a:xfrm>
            <a:off x="4493069" y="3497579"/>
            <a:ext cx="7346007" cy="3505201"/>
          </a:xfrm>
          <a:prstGeom prst="rect">
            <a:avLst/>
          </a:prstGeom>
          <a:ln w="12700">
            <a:miter lim="400000"/>
          </a:ln>
        </p:spPr>
      </p:pic>
      <p:sp>
        <p:nvSpPr>
          <p:cNvPr id="434" name="Shape 4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Text and illustration B">
    <p:spTree>
      <p:nvGrpSpPr>
        <p:cNvPr id="1" name=""/>
        <p:cNvGrpSpPr/>
        <p:nvPr/>
      </p:nvGrpSpPr>
      <p:grpSpPr>
        <a:xfrm>
          <a:off x="0" y="0"/>
          <a:ext cx="0" cy="0"/>
          <a:chOff x="0" y="0"/>
          <a:chExt cx="0" cy="0"/>
        </a:xfrm>
      </p:grpSpPr>
      <p:pic>
        <p:nvPicPr>
          <p:cNvPr id="441" name="image5.pdf"/>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442" name="Shape 442"/>
          <p:cNvSpPr/>
          <p:nvPr>
            <p:ph type="title"/>
          </p:nvPr>
        </p:nvSpPr>
        <p:spPr>
          <a:xfrm>
            <a:off x="4297679" y="731519"/>
            <a:ext cx="7772401" cy="615554"/>
          </a:xfrm>
          <a:prstGeom prst="rect">
            <a:avLst/>
          </a:prstGeom>
        </p:spPr>
        <p:txBody>
          <a:bodyPr/>
          <a:lstStyle>
            <a:lvl1pPr algn="r">
              <a:lnSpc>
                <a:spcPct val="100000"/>
              </a:lnSpc>
              <a:defRPr spc="-30" sz="2800">
                <a:solidFill>
                  <a:srgbClr val="282828"/>
                </a:solidFill>
              </a:defRPr>
            </a:lvl1pPr>
          </a:lstStyle>
          <a:p>
            <a:pPr/>
            <a:r>
              <a:t>Click to edit Master title style</a:t>
            </a:r>
          </a:p>
        </p:txBody>
      </p:sp>
      <p:pic>
        <p:nvPicPr>
          <p:cNvPr id="443" name="image7.pdf"/>
          <p:cNvPicPr>
            <a:picLocks noChangeAspect="1"/>
          </p:cNvPicPr>
          <p:nvPr/>
        </p:nvPicPr>
        <p:blipFill>
          <a:blip r:embed="rId3">
            <a:extLst/>
          </a:blip>
          <a:stretch>
            <a:fillRect/>
          </a:stretch>
        </p:blipFill>
        <p:spPr>
          <a:xfrm>
            <a:off x="655637" y="3268662"/>
            <a:ext cx="7463692" cy="3048001"/>
          </a:xfrm>
          <a:prstGeom prst="rect">
            <a:avLst/>
          </a:prstGeom>
          <a:ln w="12700">
            <a:miter lim="400000"/>
          </a:ln>
        </p:spPr>
      </p:pic>
      <p:sp>
        <p:nvSpPr>
          <p:cNvPr id="444" name="Shape 4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3_Title Slide">
    <p:spTree>
      <p:nvGrpSpPr>
        <p:cNvPr id="1" name=""/>
        <p:cNvGrpSpPr/>
        <p:nvPr/>
      </p:nvGrpSpPr>
      <p:grpSpPr>
        <a:xfrm>
          <a:off x="0" y="0"/>
          <a:ext cx="0" cy="0"/>
          <a:chOff x="0" y="0"/>
          <a:chExt cx="0" cy="0"/>
        </a:xfrm>
      </p:grpSpPr>
      <p:sp>
        <p:nvSpPr>
          <p:cNvPr id="64" name="Shape 6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stStyle>
          <a:p>
            <a:pPr/>
            <a:r>
              <a:t>Speaker Name</a:t>
            </a:r>
          </a:p>
        </p:txBody>
      </p:sp>
      <p:sp>
        <p:nvSpPr>
          <p:cNvPr id="65" name="Shape 65"/>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66"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107" name="Group 107"/>
          <p:cNvGrpSpPr/>
          <p:nvPr/>
        </p:nvGrpSpPr>
        <p:grpSpPr>
          <a:xfrm>
            <a:off x="9258066" y="1695132"/>
            <a:ext cx="2805579" cy="3604261"/>
            <a:chOff x="0" y="0"/>
            <a:chExt cx="2805577" cy="3604260"/>
          </a:xfrm>
        </p:grpSpPr>
        <p:sp>
          <p:nvSpPr>
            <p:cNvPr id="67" name="Shape 67"/>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8" name="Shape 68"/>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9" name="Shape 69"/>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0" name="Shape 70"/>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1" name="Shape 71"/>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2" name="Shape 72"/>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3" name="Shape 73"/>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4" name="Shape 74"/>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5" name="Shape 75"/>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 name="Shape 76"/>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79" name="Group 79"/>
            <p:cNvGrpSpPr/>
            <p:nvPr/>
          </p:nvGrpSpPr>
          <p:grpSpPr>
            <a:xfrm>
              <a:off x="597172" y="78161"/>
              <a:ext cx="474984" cy="267597"/>
              <a:chOff x="0" y="0"/>
              <a:chExt cx="474982" cy="267596"/>
            </a:xfrm>
          </p:grpSpPr>
          <p:sp>
            <p:nvSpPr>
              <p:cNvPr id="77" name="Shape 77"/>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 name="Shape 78"/>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83" name="Group 83"/>
            <p:cNvGrpSpPr/>
            <p:nvPr/>
          </p:nvGrpSpPr>
          <p:grpSpPr>
            <a:xfrm>
              <a:off x="0" y="845527"/>
              <a:ext cx="385306" cy="234021"/>
              <a:chOff x="0" y="0"/>
              <a:chExt cx="385305" cy="234019"/>
            </a:xfrm>
          </p:grpSpPr>
          <p:sp>
            <p:nvSpPr>
              <p:cNvPr id="80" name="Shape 80"/>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81" name="Shape 81"/>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82" name="Shape 82"/>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84" name="Shape 84"/>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85" name="Shape 85"/>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88" name="Group 88"/>
            <p:cNvGrpSpPr/>
            <p:nvPr/>
          </p:nvGrpSpPr>
          <p:grpSpPr>
            <a:xfrm>
              <a:off x="1876867" y="0"/>
              <a:ext cx="293411" cy="435381"/>
              <a:chOff x="0" y="0"/>
              <a:chExt cx="293409" cy="435380"/>
            </a:xfrm>
          </p:grpSpPr>
          <p:sp>
            <p:nvSpPr>
              <p:cNvPr id="86" name="Shape 86"/>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87" name="Shape 87"/>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4" name="Group 94"/>
            <p:cNvGrpSpPr/>
            <p:nvPr/>
          </p:nvGrpSpPr>
          <p:grpSpPr>
            <a:xfrm>
              <a:off x="2073309" y="1702682"/>
              <a:ext cx="409970" cy="279130"/>
              <a:chOff x="0" y="0"/>
              <a:chExt cx="409969" cy="279128"/>
            </a:xfrm>
          </p:grpSpPr>
          <p:sp>
            <p:nvSpPr>
              <p:cNvPr id="89" name="Shape 89"/>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0" name="Shape 90"/>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1" name="Shape 91"/>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 name="Shape 92"/>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 name="Shape 93"/>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06" name="Group 106"/>
            <p:cNvGrpSpPr/>
            <p:nvPr/>
          </p:nvGrpSpPr>
          <p:grpSpPr>
            <a:xfrm>
              <a:off x="459915" y="670565"/>
              <a:ext cx="1961168" cy="1329377"/>
              <a:chOff x="0" y="0"/>
              <a:chExt cx="1961167" cy="1329375"/>
            </a:xfrm>
          </p:grpSpPr>
          <p:sp>
            <p:nvSpPr>
              <p:cNvPr id="95" name="Shape 95"/>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 name="Shape 96"/>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7" name="Shape 97"/>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8" name="Shape 98"/>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9" name="Shape 99"/>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0" name="Shape 100"/>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1" name="Shape 101"/>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2" name="Shape 102"/>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3" name="Shape 103"/>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4" name="Shape 104"/>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5" name="Shape 105"/>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108" name="Shape 10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Section title accent color 1">
    <p:bg>
      <p:bgPr>
        <a:solidFill>
          <a:srgbClr val="0072C6"/>
        </a:solidFill>
      </p:bgPr>
    </p:bg>
    <p:spTree>
      <p:nvGrpSpPr>
        <p:cNvPr id="1" name=""/>
        <p:cNvGrpSpPr/>
        <p:nvPr/>
      </p:nvGrpSpPr>
      <p:grpSpPr>
        <a:xfrm>
          <a:off x="0" y="0"/>
          <a:ext cx="0" cy="0"/>
          <a:chOff x="0" y="0"/>
          <a:chExt cx="0" cy="0"/>
        </a:xfrm>
      </p:grpSpPr>
      <p:sp>
        <p:nvSpPr>
          <p:cNvPr id="451" name="Shape 451"/>
          <p:cNvSpPr/>
          <p:nvPr>
            <p:ph type="title"/>
          </p:nvPr>
        </p:nvSpPr>
        <p:spPr>
          <a:xfrm>
            <a:off x="365759" y="1097280"/>
            <a:ext cx="7315201" cy="1181862"/>
          </a:xfrm>
          <a:prstGeom prst="rect">
            <a:avLst/>
          </a:prstGeom>
        </p:spPr>
        <p:txBody>
          <a:bodyPr/>
          <a:lstStyle>
            <a:lvl1pPr>
              <a:defRPr spc="-80" sz="7200">
                <a:solidFill>
                  <a:srgbClr val="FFFFFF"/>
                </a:solidFill>
              </a:defRPr>
            </a:lvl1pPr>
          </a:lstStyle>
          <a:p>
            <a:pPr/>
            <a:r>
              <a:t>Section title</a:t>
            </a:r>
          </a:p>
        </p:txBody>
      </p:sp>
      <p:sp>
        <p:nvSpPr>
          <p:cNvPr id="452" name="Shape 4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Demo slide">
    <p:bg>
      <p:bgPr>
        <a:solidFill>
          <a:srgbClr val="002050"/>
        </a:solidFill>
      </p:bgPr>
    </p:bg>
    <p:spTree>
      <p:nvGrpSpPr>
        <p:cNvPr id="1" name=""/>
        <p:cNvGrpSpPr/>
        <p:nvPr/>
      </p:nvGrpSpPr>
      <p:grpSpPr>
        <a:xfrm>
          <a:off x="0" y="0"/>
          <a:ext cx="0" cy="0"/>
          <a:chOff x="0" y="0"/>
          <a:chExt cx="0" cy="0"/>
        </a:xfrm>
      </p:grpSpPr>
      <p:sp>
        <p:nvSpPr>
          <p:cNvPr id="459" name="Shape 459"/>
          <p:cNvSpPr/>
          <p:nvPr>
            <p:ph type="title"/>
          </p:nvPr>
        </p:nvSpPr>
        <p:spPr>
          <a:xfrm>
            <a:off x="274639" y="1209973"/>
            <a:ext cx="10056812" cy="1181863"/>
          </a:xfrm>
          <a:prstGeom prst="rect">
            <a:avLst/>
          </a:prstGeom>
        </p:spPr>
        <p:txBody>
          <a:bodyPr/>
          <a:lstStyle>
            <a:lvl1pPr>
              <a:defRPr spc="-100" sz="7200">
                <a:solidFill>
                  <a:srgbClr val="FFFFFF"/>
                </a:solidFill>
              </a:defRPr>
            </a:lvl1pPr>
          </a:lstStyle>
          <a:p>
            <a:pPr/>
            <a:r>
              <a:t>Demo title</a:t>
            </a:r>
          </a:p>
        </p:txBody>
      </p:sp>
      <p:sp>
        <p:nvSpPr>
          <p:cNvPr id="460" name="Shape 460"/>
          <p:cNvSpPr/>
          <p:nvPr>
            <p:ph type="body" sz="quarter" idx="1"/>
          </p:nvPr>
        </p:nvSpPr>
        <p:spPr>
          <a:xfrm>
            <a:off x="274638" y="3954462"/>
            <a:ext cx="10058401" cy="794065"/>
          </a:xfrm>
          <a:prstGeom prst="rect">
            <a:avLst/>
          </a:prstGeom>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marL="0" indent="0">
              <a:spcBef>
                <a:spcPts val="0"/>
              </a:spcBef>
              <a:buSzTx/>
              <a:buFontTx/>
              <a:buNone/>
              <a:defRPr sz="3600">
                <a:solidFill>
                  <a:srgbClr val="FFFFFF"/>
                </a:solidFill>
                <a:latin typeface="+mn-lt"/>
                <a:ea typeface="+mn-ea"/>
                <a:cs typeface="+mn-cs"/>
                <a:sym typeface="Segoe UI Light"/>
              </a:defRPr>
            </a:lvl1pPr>
          </a:lstStyle>
          <a:p>
            <a:pPr/>
            <a:r>
              <a:t>Speaker Name</a:t>
            </a:r>
          </a:p>
        </p:txBody>
      </p:sp>
      <p:sp>
        <p:nvSpPr>
          <p:cNvPr id="461" name="Shape 4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Video slide">
    <p:bg>
      <p:bgPr>
        <a:solidFill>
          <a:srgbClr val="282828"/>
        </a:solidFill>
      </p:bgPr>
    </p:bg>
    <p:spTree>
      <p:nvGrpSpPr>
        <p:cNvPr id="1" name=""/>
        <p:cNvGrpSpPr/>
        <p:nvPr/>
      </p:nvGrpSpPr>
      <p:grpSpPr>
        <a:xfrm>
          <a:off x="0" y="0"/>
          <a:ext cx="0" cy="0"/>
          <a:chOff x="0" y="0"/>
          <a:chExt cx="0" cy="0"/>
        </a:xfrm>
      </p:grpSpPr>
      <p:sp>
        <p:nvSpPr>
          <p:cNvPr id="468" name="Shape 468"/>
          <p:cNvSpPr/>
          <p:nvPr>
            <p:ph type="title"/>
          </p:nvPr>
        </p:nvSpPr>
        <p:spPr>
          <a:xfrm>
            <a:off x="274639" y="1209973"/>
            <a:ext cx="10056812" cy="1181863"/>
          </a:xfrm>
          <a:prstGeom prst="rect">
            <a:avLst/>
          </a:prstGeom>
        </p:spPr>
        <p:txBody>
          <a:bodyPr/>
          <a:lstStyle>
            <a:lvl1pPr>
              <a:defRPr spc="-100" sz="7200">
                <a:solidFill>
                  <a:srgbClr val="FFFFFF"/>
                </a:solidFill>
              </a:defRPr>
            </a:lvl1pPr>
          </a:lstStyle>
          <a:p>
            <a:pPr/>
            <a:r>
              <a:t>Video title</a:t>
            </a:r>
          </a:p>
        </p:txBody>
      </p:sp>
      <p:sp>
        <p:nvSpPr>
          <p:cNvPr id="469" name="Shape 4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476" name="Shape 4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Blank accent color 1">
    <p:bg>
      <p:bgPr>
        <a:solidFill>
          <a:srgbClr val="0072C6"/>
        </a:solidFill>
      </p:bgPr>
    </p:bg>
    <p:spTree>
      <p:nvGrpSpPr>
        <p:cNvPr id="1" name=""/>
        <p:cNvGrpSpPr/>
        <p:nvPr/>
      </p:nvGrpSpPr>
      <p:grpSpPr>
        <a:xfrm>
          <a:off x="0" y="0"/>
          <a:ext cx="0" cy="0"/>
          <a:chOff x="0" y="0"/>
          <a:chExt cx="0" cy="0"/>
        </a:xfrm>
      </p:grpSpPr>
      <p:sp>
        <p:nvSpPr>
          <p:cNvPr id="483" name="Shape 4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Developer code layout">
    <p:spTree>
      <p:nvGrpSpPr>
        <p:cNvPr id="1" name=""/>
        <p:cNvGrpSpPr/>
        <p:nvPr/>
      </p:nvGrpSpPr>
      <p:grpSpPr>
        <a:xfrm>
          <a:off x="0" y="0"/>
          <a:ext cx="0" cy="0"/>
          <a:chOff x="0" y="0"/>
          <a:chExt cx="0" cy="0"/>
        </a:xfrm>
      </p:grpSpPr>
      <p:sp>
        <p:nvSpPr>
          <p:cNvPr id="490" name="Shape 490"/>
          <p:cNvSpPr/>
          <p:nvPr>
            <p:ph type="title"/>
          </p:nvPr>
        </p:nvSpPr>
        <p:spPr>
          <a:prstGeom prst="rect">
            <a:avLst/>
          </a:prstGeom>
        </p:spPr>
        <p:txBody>
          <a:bodyPr/>
          <a:lstStyle/>
          <a:p>
            <a:pPr/>
            <a:r>
              <a:t>Slide for developer code</a:t>
            </a:r>
          </a:p>
        </p:txBody>
      </p:sp>
      <p:sp>
        <p:nvSpPr>
          <p:cNvPr id="491" name="Shape 491"/>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z="3200">
                <a:solidFill>
                  <a:srgbClr val="000000"/>
                </a:solidFill>
                <a:latin typeface="Consolas"/>
                <a:ea typeface="Consolas"/>
                <a:cs typeface="Consolas"/>
                <a:sym typeface="Consolas"/>
              </a:defRPr>
            </a:lvl1pPr>
            <a:lvl2pPr marL="0" indent="228600">
              <a:buSzTx/>
              <a:buFontTx/>
              <a:buNone/>
              <a:defRPr sz="3200">
                <a:solidFill>
                  <a:srgbClr val="000000"/>
                </a:solidFill>
                <a:latin typeface="Consolas"/>
                <a:ea typeface="Consolas"/>
                <a:cs typeface="Consolas"/>
                <a:sym typeface="Consolas"/>
              </a:defRPr>
            </a:lvl2pPr>
            <a:lvl3pPr marL="0" indent="457200">
              <a:buSzTx/>
              <a:buFontTx/>
              <a:buNone/>
              <a:defRPr sz="3200">
                <a:solidFill>
                  <a:srgbClr val="000000"/>
                </a:solidFill>
                <a:latin typeface="Consolas"/>
                <a:ea typeface="Consolas"/>
                <a:cs typeface="Consolas"/>
                <a:sym typeface="Consolas"/>
              </a:defRPr>
            </a:lvl3pPr>
            <a:lvl4pPr marL="0" indent="685800">
              <a:buSzTx/>
              <a:buFontTx/>
              <a:buNone/>
              <a:defRPr sz="3200">
                <a:solidFill>
                  <a:srgbClr val="000000"/>
                </a:solidFill>
                <a:latin typeface="Consolas"/>
                <a:ea typeface="Consolas"/>
                <a:cs typeface="Consolas"/>
                <a:sym typeface="Consolas"/>
              </a:defRPr>
            </a:lvl4pPr>
            <a:lvl5pPr marL="0" indent="914400">
              <a:buSzTx/>
              <a:buFontTx/>
              <a:buNone/>
              <a:defRPr sz="3200">
                <a:solidFill>
                  <a:srgbClr val="000000"/>
                </a:solidFill>
                <a:latin typeface="Consolas"/>
                <a:ea typeface="Consolas"/>
                <a:cs typeface="Consolas"/>
                <a:sym typeface="Consolas"/>
              </a:defRPr>
            </a:lvl5pPr>
          </a:lstStyle>
          <a:p>
            <a:pPr/>
            <a:r>
              <a:t>Click to edit Master text styles</a:t>
            </a:r>
          </a:p>
          <a:p>
            <a:pPr lvl="1"/>
            <a:r>
              <a:t>Second level</a:t>
            </a:r>
          </a:p>
          <a:p>
            <a:pPr lvl="2"/>
            <a:r>
              <a:t>Third level</a:t>
            </a:r>
          </a:p>
          <a:p>
            <a:pPr lvl="3"/>
            <a:r>
              <a:t>Fourth level</a:t>
            </a:r>
          </a:p>
          <a:p>
            <a:pPr lvl="4"/>
            <a:r>
              <a:t>Fifth level</a:t>
            </a:r>
          </a:p>
        </p:txBody>
      </p:sp>
      <p:sp>
        <p:nvSpPr>
          <p:cNvPr id="492" name="Shape 4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showMasterPhAnim="1">
  <p:cSld name="Closing logo slide">
    <p:bg>
      <p:bgPr>
        <a:solidFill>
          <a:srgbClr val="0072C6"/>
        </a:solidFill>
      </p:bgPr>
    </p:bg>
    <p:spTree>
      <p:nvGrpSpPr>
        <p:cNvPr id="1" name=""/>
        <p:cNvGrpSpPr/>
        <p:nvPr/>
      </p:nvGrpSpPr>
      <p:grpSpPr>
        <a:xfrm>
          <a:off x="0" y="0"/>
          <a:ext cx="0" cy="0"/>
          <a:chOff x="0" y="0"/>
          <a:chExt cx="0" cy="0"/>
        </a:xfrm>
      </p:grpSpPr>
      <p:sp>
        <p:nvSpPr>
          <p:cNvPr id="499" name="Shape 499"/>
          <p:cNvSpPr/>
          <p:nvPr/>
        </p:nvSpPr>
        <p:spPr>
          <a:xfrm>
            <a:off x="350836" y="5554662"/>
            <a:ext cx="11704322" cy="1249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defTabSz="932289">
              <a:defRPr sz="1000">
                <a:solidFill>
                  <a:srgbClr val="FFFFFF"/>
                </a:solidFill>
              </a:defRPr>
            </a:pPr>
            <a: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89">
              <a:defRPr sz="1000">
                <a:solidFill>
                  <a:srgbClr val="FFFFFF"/>
                </a:solidFill>
              </a:defRPr>
            </a:pPr>
            <a: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00" name="image8.png"/>
          <p:cNvPicPr>
            <a:picLocks noChangeAspect="1"/>
          </p:cNvPicPr>
          <p:nvPr/>
        </p:nvPicPr>
        <p:blipFill>
          <a:blip r:embed="rId2">
            <a:extLst/>
          </a:blip>
          <a:stretch>
            <a:fillRect/>
          </a:stretch>
        </p:blipFill>
        <p:spPr>
          <a:xfrm>
            <a:off x="459230" y="3145040"/>
            <a:ext cx="3288506" cy="704445"/>
          </a:xfrm>
          <a:prstGeom prst="rect">
            <a:avLst/>
          </a:prstGeom>
          <a:ln w="12700">
            <a:miter lim="400000"/>
          </a:ln>
        </p:spPr>
      </p:pic>
      <p:sp>
        <p:nvSpPr>
          <p:cNvPr id="501" name="Shape 50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showMasterPhAnim="1">
  <p:cSld name="Black notes slide layout">
    <p:bg>
      <p:bgPr>
        <a:solidFill>
          <a:srgbClr val="000000"/>
        </a:solidFill>
      </p:bgPr>
    </p:bg>
    <p:spTree>
      <p:nvGrpSpPr>
        <p:cNvPr id="1" name=""/>
        <p:cNvGrpSpPr/>
        <p:nvPr/>
      </p:nvGrpSpPr>
      <p:grpSpPr>
        <a:xfrm>
          <a:off x="0" y="0"/>
          <a:ext cx="0" cy="0"/>
          <a:chOff x="0" y="0"/>
          <a:chExt cx="0" cy="0"/>
        </a:xfrm>
      </p:grpSpPr>
      <p:sp>
        <p:nvSpPr>
          <p:cNvPr id="508" name="Shape 508"/>
          <p:cNvSpPr/>
          <p:nvPr>
            <p:ph type="body" sz="half" idx="1"/>
          </p:nvPr>
        </p:nvSpPr>
        <p:spPr>
          <a:xfrm>
            <a:off x="365759" y="1371600"/>
            <a:ext cx="11704321" cy="1877437"/>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pPr/>
            <a:r>
              <a:t>Use this Layout for Speaker Notes slides</a:t>
            </a:r>
          </a:p>
          <a:p>
            <a:pPr lvl="1"/>
            <a:r>
              <a:t>Second level</a:t>
            </a:r>
          </a:p>
          <a:p>
            <a:pPr lvl="2"/>
            <a:r>
              <a:t>Third level</a:t>
            </a:r>
          </a:p>
          <a:p>
            <a:pPr lvl="3"/>
            <a:r>
              <a:t>Fourth level</a:t>
            </a:r>
          </a:p>
          <a:p>
            <a:pPr lvl="4"/>
            <a:r>
              <a:t>Fifth level</a:t>
            </a:r>
          </a:p>
        </p:txBody>
      </p:sp>
      <p:sp>
        <p:nvSpPr>
          <p:cNvPr id="509" name="Shape 509"/>
          <p:cNvSpPr/>
          <p:nvPr>
            <p:ph type="body" sz="quarter" idx="13"/>
          </p:nvPr>
        </p:nvSpPr>
        <p:spPr>
          <a:xfrm>
            <a:off x="0" y="6263640"/>
            <a:ext cx="12436478" cy="731521"/>
          </a:xfrm>
          <a:prstGeom prst="rect">
            <a:avLst/>
          </a:prstGeom>
          <a:solidFill>
            <a:srgbClr val="FFFF99"/>
          </a:solidFill>
        </p:spPr>
        <p:txBody>
          <a:bodyPr anchor="ctr">
            <a:normAutofit fontScale="100000" lnSpcReduction="0"/>
          </a:bodyPr>
          <a:lstStyle/>
          <a:p>
            <a:pPr algn="r">
              <a:buSzTx/>
              <a:buFontTx/>
              <a:buNone/>
              <a:defRPr spc="-100" sz="3200">
                <a:solidFill>
                  <a:srgbClr val="000000"/>
                </a:solidFill>
              </a:defRPr>
            </a:pPr>
          </a:p>
        </p:txBody>
      </p:sp>
      <p:sp>
        <p:nvSpPr>
          <p:cNvPr id="510" name="Shape 510"/>
          <p:cNvSpPr/>
          <p:nvPr>
            <p:ph type="title"/>
          </p:nvPr>
        </p:nvSpPr>
        <p:spPr>
          <a:prstGeom prst="rect">
            <a:avLst/>
          </a:prstGeom>
        </p:spPr>
        <p:txBody>
          <a:bodyPr/>
          <a:lstStyle>
            <a:lvl1pPr>
              <a:defRPr>
                <a:solidFill>
                  <a:srgbClr val="FFFFFF"/>
                </a:solidFill>
              </a:defRPr>
            </a:lvl1pPr>
          </a:lstStyle>
          <a:p>
            <a:pPr/>
            <a:r>
              <a:t>Click to edit Master title style</a:t>
            </a:r>
          </a:p>
        </p:txBody>
      </p:sp>
      <p:sp>
        <p:nvSpPr>
          <p:cNvPr id="511" name="Shape 5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showMasterPhAnim="1">
  <p:cSld name="4_Title Slide">
    <p:spTree>
      <p:nvGrpSpPr>
        <p:cNvPr id="1" name=""/>
        <p:cNvGrpSpPr/>
        <p:nvPr/>
      </p:nvGrpSpPr>
      <p:grpSpPr>
        <a:xfrm>
          <a:off x="0" y="0"/>
          <a:ext cx="0" cy="0"/>
          <a:chOff x="0" y="0"/>
          <a:chExt cx="0" cy="0"/>
        </a:xfrm>
      </p:grpSpPr>
      <p:sp>
        <p:nvSpPr>
          <p:cNvPr id="518" name="Shape 518"/>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519" name="Shape 519"/>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vl2pPr marL="548639" indent="-320039">
              <a:spcBef>
                <a:spcPts val="0"/>
              </a:spcBef>
              <a:buFontTx/>
              <a:defRPr sz="2800">
                <a:latin typeface="+mn-lt"/>
                <a:ea typeface="+mn-ea"/>
                <a:cs typeface="+mn-cs"/>
                <a:sym typeface="Segoe UI Light"/>
              </a:defRPr>
            </a:lvl2pPr>
            <a:lvl3pPr marL="777239" indent="-320039">
              <a:spcBef>
                <a:spcPts val="0"/>
              </a:spcBef>
              <a:buFontTx/>
              <a:defRPr sz="2800">
                <a:latin typeface="+mn-lt"/>
                <a:ea typeface="+mn-ea"/>
                <a:cs typeface="+mn-cs"/>
                <a:sym typeface="Segoe UI Light"/>
              </a:defRPr>
            </a:lvl3pPr>
            <a:lvl4pPr marL="1005839" indent="-320039">
              <a:spcBef>
                <a:spcPts val="0"/>
              </a:spcBef>
              <a:buFontTx/>
              <a:defRPr sz="2800">
                <a:latin typeface="+mn-lt"/>
                <a:ea typeface="+mn-ea"/>
                <a:cs typeface="+mn-cs"/>
                <a:sym typeface="Segoe UI Light"/>
              </a:defRPr>
            </a:lvl4pPr>
            <a:lvl5pPr marL="1234439" indent="-320039">
              <a:spcBef>
                <a:spcPts val="0"/>
              </a:spcBef>
              <a:buFontTx/>
              <a:defRPr sz="2800">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520" name="Shape 520"/>
          <p:cNvSpPr/>
          <p:nvPr>
            <p:ph type="title"/>
          </p:nvPr>
        </p:nvSpPr>
        <p:spPr>
          <a:xfrm>
            <a:off x="274636" y="1677398"/>
            <a:ext cx="8436349" cy="1097281"/>
          </a:xfrm>
          <a:prstGeom prst="rect">
            <a:avLst/>
          </a:prstGeom>
        </p:spPr>
        <p:txBody>
          <a:bodyPr/>
          <a:lstStyle>
            <a:lvl1pPr>
              <a:defRPr spc="-80" sz="6000"/>
            </a:lvl1pPr>
          </a:lstStyle>
          <a:p>
            <a:pPr/>
            <a:r>
              <a:t>Title Text</a:t>
            </a:r>
          </a:p>
        </p:txBody>
      </p:sp>
      <p:pic>
        <p:nvPicPr>
          <p:cNvPr id="521"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562" name="Group 562"/>
          <p:cNvGrpSpPr/>
          <p:nvPr/>
        </p:nvGrpSpPr>
        <p:grpSpPr>
          <a:xfrm>
            <a:off x="9258066" y="1695132"/>
            <a:ext cx="2805579" cy="3604261"/>
            <a:chOff x="0" y="0"/>
            <a:chExt cx="2805577" cy="3604260"/>
          </a:xfrm>
        </p:grpSpPr>
        <p:sp>
          <p:nvSpPr>
            <p:cNvPr id="522" name="Shape 522"/>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23" name="Shape 523"/>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24" name="Shape 524"/>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25" name="Shape 525"/>
            <p:cNvSpPr/>
            <p:nvPr/>
          </p:nvSpPr>
          <p:spPr>
            <a:xfrm>
              <a:off x="1419881" y="1913227"/>
              <a:ext cx="750397" cy="877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26" name="Shape 526"/>
            <p:cNvSpPr/>
            <p:nvPr/>
          </p:nvSpPr>
          <p:spPr>
            <a:xfrm>
              <a:off x="1239744" y="1918512"/>
              <a:ext cx="177033"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27" name="Shape 527"/>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28" name="Shape 528"/>
            <p:cNvSpPr/>
            <p:nvPr/>
          </p:nvSpPr>
          <p:spPr>
            <a:xfrm>
              <a:off x="2153959" y="1244741"/>
              <a:ext cx="34350"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29" name="Shape 529"/>
            <p:cNvSpPr/>
            <p:nvPr/>
          </p:nvSpPr>
          <p:spPr>
            <a:xfrm>
              <a:off x="1178972" y="3089024"/>
              <a:ext cx="475605" cy="475603"/>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30" name="Shape 530"/>
            <p:cNvSpPr/>
            <p:nvPr/>
          </p:nvSpPr>
          <p:spPr>
            <a:xfrm>
              <a:off x="1178972" y="3303045"/>
              <a:ext cx="475604" cy="261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31" name="Shape 531"/>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534" name="Group 534"/>
            <p:cNvGrpSpPr/>
            <p:nvPr/>
          </p:nvGrpSpPr>
          <p:grpSpPr>
            <a:xfrm>
              <a:off x="597172" y="78161"/>
              <a:ext cx="474984" cy="267597"/>
              <a:chOff x="0" y="0"/>
              <a:chExt cx="474982" cy="267596"/>
            </a:xfrm>
          </p:grpSpPr>
          <p:sp>
            <p:nvSpPr>
              <p:cNvPr id="532" name="Shape 532"/>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33" name="Shape 533"/>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538" name="Group 538"/>
            <p:cNvGrpSpPr/>
            <p:nvPr/>
          </p:nvGrpSpPr>
          <p:grpSpPr>
            <a:xfrm>
              <a:off x="0" y="845527"/>
              <a:ext cx="385306" cy="234021"/>
              <a:chOff x="0" y="0"/>
              <a:chExt cx="385305" cy="234019"/>
            </a:xfrm>
          </p:grpSpPr>
          <p:sp>
            <p:nvSpPr>
              <p:cNvPr id="535" name="Shape 535"/>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36" name="Shape 536"/>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37" name="Shape 537"/>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539" name="Shape 539"/>
            <p:cNvSpPr/>
            <p:nvPr/>
          </p:nvSpPr>
          <p:spPr>
            <a:xfrm>
              <a:off x="2486651" y="763974"/>
              <a:ext cx="318927" cy="385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40" name="Shape 540"/>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543" name="Group 543"/>
            <p:cNvGrpSpPr/>
            <p:nvPr/>
          </p:nvGrpSpPr>
          <p:grpSpPr>
            <a:xfrm>
              <a:off x="1876867" y="0"/>
              <a:ext cx="293411" cy="435381"/>
              <a:chOff x="0" y="0"/>
              <a:chExt cx="293409" cy="435380"/>
            </a:xfrm>
          </p:grpSpPr>
          <p:sp>
            <p:nvSpPr>
              <p:cNvPr id="541" name="Shape 541"/>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42" name="Shape 542"/>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549" name="Group 549"/>
            <p:cNvGrpSpPr/>
            <p:nvPr/>
          </p:nvGrpSpPr>
          <p:grpSpPr>
            <a:xfrm>
              <a:off x="2073309" y="1702682"/>
              <a:ext cx="409970" cy="279130"/>
              <a:chOff x="0" y="0"/>
              <a:chExt cx="409969" cy="279128"/>
            </a:xfrm>
          </p:grpSpPr>
          <p:sp>
            <p:nvSpPr>
              <p:cNvPr id="544" name="Shape 544"/>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45" name="Shape 545"/>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46" name="Shape 546"/>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47" name="Shape 547"/>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48" name="Shape 548"/>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561" name="Group 561"/>
            <p:cNvGrpSpPr/>
            <p:nvPr/>
          </p:nvGrpSpPr>
          <p:grpSpPr>
            <a:xfrm>
              <a:off x="459915" y="670565"/>
              <a:ext cx="1961168" cy="1329377"/>
              <a:chOff x="0" y="0"/>
              <a:chExt cx="1961167" cy="1329375"/>
            </a:xfrm>
          </p:grpSpPr>
          <p:sp>
            <p:nvSpPr>
              <p:cNvPr id="550" name="Shape 550"/>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51" name="Shape 551"/>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52" name="Shape 552"/>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53" name="Shape 553"/>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54" name="Shape 554"/>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55" name="Shape 555"/>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56" name="Shape 556"/>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57" name="Shape 557"/>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58" name="Shape 558"/>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59" name="Shape 559"/>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60" name="Shape 560"/>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563" name="Shape 563"/>
          <p:cNvSpPr/>
          <p:nvPr>
            <p:ph type="sldNum" sz="quarter" idx="2"/>
          </p:nvPr>
        </p:nvSpPr>
        <p:spPr>
          <a:xfrm>
            <a:off x="6009427" y="6288116"/>
            <a:ext cx="2901105" cy="37188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spTree>
      <p:nvGrpSpPr>
        <p:cNvPr id="1" name=""/>
        <p:cNvGrpSpPr/>
        <p:nvPr/>
      </p:nvGrpSpPr>
      <p:grpSpPr>
        <a:xfrm>
          <a:off x="0" y="0"/>
          <a:ext cx="0" cy="0"/>
          <a:chOff x="0" y="0"/>
          <a:chExt cx="0" cy="0"/>
        </a:xfrm>
      </p:grpSpPr>
      <p:sp>
        <p:nvSpPr>
          <p:cNvPr id="115" name="Shape 115"/>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116" name="Shape 116"/>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stStyle>
          <a:p>
            <a:pPr/>
            <a:r>
              <a:t>Speaker Name</a:t>
            </a:r>
          </a:p>
        </p:txBody>
      </p:sp>
      <p:sp>
        <p:nvSpPr>
          <p:cNvPr id="117" name="Shape 117"/>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118"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159" name="Group 159"/>
          <p:cNvGrpSpPr/>
          <p:nvPr/>
        </p:nvGrpSpPr>
        <p:grpSpPr>
          <a:xfrm>
            <a:off x="9258066" y="1695132"/>
            <a:ext cx="2805579" cy="3604261"/>
            <a:chOff x="0" y="0"/>
            <a:chExt cx="2805577" cy="3604260"/>
          </a:xfrm>
        </p:grpSpPr>
        <p:sp>
          <p:nvSpPr>
            <p:cNvPr id="119" name="Shape 119"/>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20" name="Shape 120"/>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21" name="Shape 121"/>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22" name="Shape 122"/>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23" name="Shape 123"/>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24" name="Shape 124"/>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25" name="Shape 125"/>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26" name="Shape 126"/>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27" name="Shape 127"/>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28" name="Shape 128"/>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131" name="Group 131"/>
            <p:cNvGrpSpPr/>
            <p:nvPr/>
          </p:nvGrpSpPr>
          <p:grpSpPr>
            <a:xfrm>
              <a:off x="597172" y="78161"/>
              <a:ext cx="474984" cy="267597"/>
              <a:chOff x="0" y="0"/>
              <a:chExt cx="474982" cy="267596"/>
            </a:xfrm>
          </p:grpSpPr>
          <p:sp>
            <p:nvSpPr>
              <p:cNvPr id="129" name="Shape 129"/>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30" name="Shape 130"/>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35" name="Group 135"/>
            <p:cNvGrpSpPr/>
            <p:nvPr/>
          </p:nvGrpSpPr>
          <p:grpSpPr>
            <a:xfrm>
              <a:off x="0" y="845527"/>
              <a:ext cx="385306" cy="234021"/>
              <a:chOff x="0" y="0"/>
              <a:chExt cx="385305" cy="234019"/>
            </a:xfrm>
          </p:grpSpPr>
          <p:sp>
            <p:nvSpPr>
              <p:cNvPr id="132" name="Shape 132"/>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33" name="Shape 133"/>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34" name="Shape 134"/>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136" name="Shape 136"/>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37" name="Shape 137"/>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140" name="Group 140"/>
            <p:cNvGrpSpPr/>
            <p:nvPr/>
          </p:nvGrpSpPr>
          <p:grpSpPr>
            <a:xfrm>
              <a:off x="1876867" y="0"/>
              <a:ext cx="293411" cy="435381"/>
              <a:chOff x="0" y="0"/>
              <a:chExt cx="293409" cy="435380"/>
            </a:xfrm>
          </p:grpSpPr>
          <p:sp>
            <p:nvSpPr>
              <p:cNvPr id="138" name="Shape 138"/>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39" name="Shape 139"/>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46" name="Group 146"/>
            <p:cNvGrpSpPr/>
            <p:nvPr/>
          </p:nvGrpSpPr>
          <p:grpSpPr>
            <a:xfrm>
              <a:off x="2073309" y="1702682"/>
              <a:ext cx="409970" cy="279130"/>
              <a:chOff x="0" y="0"/>
              <a:chExt cx="409969" cy="279128"/>
            </a:xfrm>
          </p:grpSpPr>
          <p:sp>
            <p:nvSpPr>
              <p:cNvPr id="141" name="Shape 141"/>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42" name="Shape 142"/>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43" name="Shape 143"/>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44" name="Shape 144"/>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45" name="Shape 145"/>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58" name="Group 158"/>
            <p:cNvGrpSpPr/>
            <p:nvPr/>
          </p:nvGrpSpPr>
          <p:grpSpPr>
            <a:xfrm>
              <a:off x="459915" y="670565"/>
              <a:ext cx="1961168" cy="1329377"/>
              <a:chOff x="0" y="0"/>
              <a:chExt cx="1961167" cy="1329375"/>
            </a:xfrm>
          </p:grpSpPr>
          <p:sp>
            <p:nvSpPr>
              <p:cNvPr id="147" name="Shape 147"/>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48" name="Shape 148"/>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49" name="Shape 149"/>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50" name="Shape 150"/>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51" name="Shape 151"/>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52" name="Shape 152"/>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53" name="Shape 153"/>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54" name="Shape 154"/>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55" name="Shape 155"/>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56" name="Shape 156"/>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57" name="Shape 157"/>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160" name="Shape 160"/>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latin typeface="+mn-lt"/>
                <a:ea typeface="+mn-ea"/>
                <a:cs typeface="+mn-cs"/>
                <a:sym typeface="Segoe UI Light"/>
              </a:defRPr>
            </a:lvl1pPr>
          </a:lstStyle>
          <a:p>
            <a:pPr/>
            <a:r>
              <a:t>Microsoft Virtual Academy</a:t>
            </a:r>
          </a:p>
        </p:txBody>
      </p:sp>
      <p:sp>
        <p:nvSpPr>
          <p:cNvPr id="161" name="Shape 1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4_Title Slide">
    <p:spTree>
      <p:nvGrpSpPr>
        <p:cNvPr id="1" name=""/>
        <p:cNvGrpSpPr/>
        <p:nvPr/>
      </p:nvGrpSpPr>
      <p:grpSpPr>
        <a:xfrm>
          <a:off x="0" y="0"/>
          <a:ext cx="0" cy="0"/>
          <a:chOff x="0" y="0"/>
          <a:chExt cx="0" cy="0"/>
        </a:xfrm>
      </p:grpSpPr>
      <p:sp>
        <p:nvSpPr>
          <p:cNvPr id="168" name="Shape 168"/>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169" name="Shape 169"/>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stStyle>
          <a:p>
            <a:pPr/>
            <a:r>
              <a:t>Speaker Name</a:t>
            </a:r>
          </a:p>
        </p:txBody>
      </p:sp>
      <p:sp>
        <p:nvSpPr>
          <p:cNvPr id="170" name="Shape 170"/>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171"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212" name="Group 212"/>
          <p:cNvGrpSpPr/>
          <p:nvPr/>
        </p:nvGrpSpPr>
        <p:grpSpPr>
          <a:xfrm>
            <a:off x="9258066" y="1695132"/>
            <a:ext cx="2805579" cy="3604261"/>
            <a:chOff x="0" y="0"/>
            <a:chExt cx="2805577" cy="3604260"/>
          </a:xfrm>
        </p:grpSpPr>
        <p:sp>
          <p:nvSpPr>
            <p:cNvPr id="172" name="Shape 172"/>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73" name="Shape 173"/>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74" name="Shape 174"/>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75" name="Shape 175"/>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76" name="Shape 176"/>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77" name="Shape 177"/>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78" name="Shape 178"/>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79" name="Shape 179"/>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80" name="Shape 180"/>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81" name="Shape 181"/>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184" name="Group 184"/>
            <p:cNvGrpSpPr/>
            <p:nvPr/>
          </p:nvGrpSpPr>
          <p:grpSpPr>
            <a:xfrm>
              <a:off x="597172" y="78161"/>
              <a:ext cx="474984" cy="267597"/>
              <a:chOff x="0" y="0"/>
              <a:chExt cx="474982" cy="267596"/>
            </a:xfrm>
          </p:grpSpPr>
          <p:sp>
            <p:nvSpPr>
              <p:cNvPr id="182" name="Shape 182"/>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83" name="Shape 183"/>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88" name="Group 188"/>
            <p:cNvGrpSpPr/>
            <p:nvPr/>
          </p:nvGrpSpPr>
          <p:grpSpPr>
            <a:xfrm>
              <a:off x="0" y="845527"/>
              <a:ext cx="385306" cy="234021"/>
              <a:chOff x="0" y="0"/>
              <a:chExt cx="385305" cy="234019"/>
            </a:xfrm>
          </p:grpSpPr>
          <p:sp>
            <p:nvSpPr>
              <p:cNvPr id="185" name="Shape 185"/>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86" name="Shape 186"/>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87" name="Shape 187"/>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189" name="Shape 189"/>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90" name="Shape 190"/>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193" name="Group 193"/>
            <p:cNvGrpSpPr/>
            <p:nvPr/>
          </p:nvGrpSpPr>
          <p:grpSpPr>
            <a:xfrm>
              <a:off x="1876867" y="0"/>
              <a:ext cx="293411" cy="435381"/>
              <a:chOff x="0" y="0"/>
              <a:chExt cx="293409" cy="435380"/>
            </a:xfrm>
          </p:grpSpPr>
          <p:sp>
            <p:nvSpPr>
              <p:cNvPr id="191" name="Shape 191"/>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92" name="Shape 192"/>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99" name="Group 199"/>
            <p:cNvGrpSpPr/>
            <p:nvPr/>
          </p:nvGrpSpPr>
          <p:grpSpPr>
            <a:xfrm>
              <a:off x="2073309" y="1702682"/>
              <a:ext cx="409970" cy="279130"/>
              <a:chOff x="0" y="0"/>
              <a:chExt cx="409969" cy="279128"/>
            </a:xfrm>
          </p:grpSpPr>
          <p:sp>
            <p:nvSpPr>
              <p:cNvPr id="194" name="Shape 194"/>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95" name="Shape 195"/>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96" name="Shape 196"/>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97" name="Shape 197"/>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98" name="Shape 198"/>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11" name="Group 211"/>
            <p:cNvGrpSpPr/>
            <p:nvPr/>
          </p:nvGrpSpPr>
          <p:grpSpPr>
            <a:xfrm>
              <a:off x="459915" y="670565"/>
              <a:ext cx="1961168" cy="1329377"/>
              <a:chOff x="0" y="0"/>
              <a:chExt cx="1961167" cy="1329375"/>
            </a:xfrm>
          </p:grpSpPr>
          <p:sp>
            <p:nvSpPr>
              <p:cNvPr id="200" name="Shape 200"/>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01" name="Shape 201"/>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02" name="Shape 202"/>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03" name="Shape 203"/>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04" name="Shape 204"/>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05" name="Shape 205"/>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06" name="Shape 206"/>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07" name="Shape 207"/>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08" name="Shape 208"/>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09" name="Shape 209"/>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10" name="Shape 210"/>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213" name="Shape 2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2_Title Slide">
    <p:bg>
      <p:bgPr>
        <a:solidFill>
          <a:srgbClr val="0072C6"/>
        </a:solidFill>
      </p:bgPr>
    </p:bg>
    <p:spTree>
      <p:nvGrpSpPr>
        <p:cNvPr id="1" name=""/>
        <p:cNvGrpSpPr/>
        <p:nvPr/>
      </p:nvGrpSpPr>
      <p:grpSpPr>
        <a:xfrm>
          <a:off x="0" y="0"/>
          <a:ext cx="0" cy="0"/>
          <a:chOff x="0" y="0"/>
          <a:chExt cx="0" cy="0"/>
        </a:xfrm>
      </p:grpSpPr>
      <p:pic>
        <p:nvPicPr>
          <p:cNvPr id="220" name="image2.png"/>
          <p:cNvPicPr>
            <a:picLocks noChangeAspect="1"/>
          </p:cNvPicPr>
          <p:nvPr/>
        </p:nvPicPr>
        <p:blipFill>
          <a:blip r:embed="rId2">
            <a:extLst/>
          </a:blip>
          <a:stretch>
            <a:fillRect/>
          </a:stretch>
        </p:blipFill>
        <p:spPr>
          <a:xfrm>
            <a:off x="350836" y="6143778"/>
            <a:ext cx="2283589" cy="373063"/>
          </a:xfrm>
          <a:prstGeom prst="rect">
            <a:avLst/>
          </a:prstGeom>
          <a:ln w="12700">
            <a:miter lim="400000"/>
          </a:ln>
        </p:spPr>
      </p:pic>
      <p:sp>
        <p:nvSpPr>
          <p:cNvPr id="221" name="Shape 221"/>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222" name="Shape 222"/>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solidFill>
                  <a:srgbClr val="FFFFFF"/>
                </a:solidFill>
                <a:latin typeface="+mn-lt"/>
                <a:ea typeface="+mn-ea"/>
                <a:cs typeface="+mn-cs"/>
                <a:sym typeface="Segoe UI Light"/>
              </a:defRPr>
            </a:lvl1pPr>
          </a:lstStyle>
          <a:p>
            <a:pPr/>
            <a:r>
              <a:t>Speaker Name</a:t>
            </a:r>
          </a:p>
        </p:txBody>
      </p:sp>
      <p:sp>
        <p:nvSpPr>
          <p:cNvPr id="223" name="Shape 223"/>
          <p:cNvSpPr/>
          <p:nvPr>
            <p:ph type="title"/>
          </p:nvPr>
        </p:nvSpPr>
        <p:spPr>
          <a:xfrm>
            <a:off x="274636" y="1677398"/>
            <a:ext cx="8436349" cy="1097281"/>
          </a:xfrm>
          <a:prstGeom prst="rect">
            <a:avLst/>
          </a:prstGeom>
        </p:spPr>
        <p:txBody>
          <a:bodyPr/>
          <a:lstStyle>
            <a:lvl1pPr>
              <a:defRPr spc="-80" sz="6000">
                <a:solidFill>
                  <a:srgbClr val="FFFFFF"/>
                </a:solidFill>
              </a:defRPr>
            </a:lvl1pPr>
          </a:lstStyle>
          <a:p>
            <a:pPr/>
            <a:r>
              <a:t>Presentation title</a:t>
            </a:r>
          </a:p>
        </p:txBody>
      </p:sp>
      <p:grpSp>
        <p:nvGrpSpPr>
          <p:cNvPr id="264" name="Group 264"/>
          <p:cNvGrpSpPr/>
          <p:nvPr/>
        </p:nvGrpSpPr>
        <p:grpSpPr>
          <a:xfrm>
            <a:off x="9258066" y="1695132"/>
            <a:ext cx="2805579" cy="3604261"/>
            <a:chOff x="0" y="0"/>
            <a:chExt cx="2805577" cy="3604260"/>
          </a:xfrm>
        </p:grpSpPr>
        <p:sp>
          <p:nvSpPr>
            <p:cNvPr id="224" name="Shape 224"/>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25" name="Shape 225"/>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26" name="Shape 226"/>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27" name="Shape 227"/>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28" name="Shape 228"/>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29" name="Shape 229"/>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30" name="Shape 230"/>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31" name="Shape 231"/>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32" name="Shape 232"/>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33" name="Shape 233"/>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36" name="Group 236"/>
            <p:cNvGrpSpPr/>
            <p:nvPr/>
          </p:nvGrpSpPr>
          <p:grpSpPr>
            <a:xfrm>
              <a:off x="597172" y="78161"/>
              <a:ext cx="474984" cy="267597"/>
              <a:chOff x="0" y="0"/>
              <a:chExt cx="474982" cy="267596"/>
            </a:xfrm>
          </p:grpSpPr>
          <p:sp>
            <p:nvSpPr>
              <p:cNvPr id="234" name="Shape 234"/>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35" name="Shape 235"/>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40" name="Group 240"/>
            <p:cNvGrpSpPr/>
            <p:nvPr/>
          </p:nvGrpSpPr>
          <p:grpSpPr>
            <a:xfrm>
              <a:off x="0" y="845527"/>
              <a:ext cx="385306" cy="234021"/>
              <a:chOff x="0" y="0"/>
              <a:chExt cx="385305" cy="234019"/>
            </a:xfrm>
          </p:grpSpPr>
          <p:sp>
            <p:nvSpPr>
              <p:cNvPr id="237" name="Shape 237"/>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38" name="Shape 238"/>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39" name="Shape 239"/>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241" name="Shape 241"/>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42" name="Shape 242"/>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45" name="Group 245"/>
            <p:cNvGrpSpPr/>
            <p:nvPr/>
          </p:nvGrpSpPr>
          <p:grpSpPr>
            <a:xfrm>
              <a:off x="1876867" y="0"/>
              <a:ext cx="293411" cy="435381"/>
              <a:chOff x="0" y="0"/>
              <a:chExt cx="293409" cy="435380"/>
            </a:xfrm>
          </p:grpSpPr>
          <p:sp>
            <p:nvSpPr>
              <p:cNvPr id="243" name="Shape 243"/>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44" name="Shape 244"/>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51" name="Group 251"/>
            <p:cNvGrpSpPr/>
            <p:nvPr/>
          </p:nvGrpSpPr>
          <p:grpSpPr>
            <a:xfrm>
              <a:off x="2073309" y="1702682"/>
              <a:ext cx="409970" cy="279130"/>
              <a:chOff x="0" y="0"/>
              <a:chExt cx="409969" cy="279128"/>
            </a:xfrm>
          </p:grpSpPr>
          <p:sp>
            <p:nvSpPr>
              <p:cNvPr id="246" name="Shape 246"/>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47" name="Shape 247"/>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48" name="Shape 248"/>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49" name="Shape 249"/>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0" name="Shape 250"/>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63" name="Group 263"/>
            <p:cNvGrpSpPr/>
            <p:nvPr/>
          </p:nvGrpSpPr>
          <p:grpSpPr>
            <a:xfrm>
              <a:off x="459915" y="670565"/>
              <a:ext cx="1961168" cy="1329377"/>
              <a:chOff x="0" y="0"/>
              <a:chExt cx="1961167" cy="1329375"/>
            </a:xfrm>
          </p:grpSpPr>
          <p:sp>
            <p:nvSpPr>
              <p:cNvPr id="252" name="Shape 252"/>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3" name="Shape 253"/>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4" name="Shape 254"/>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5" name="Shape 255"/>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6" name="Shape 256"/>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7" name="Shape 257"/>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8" name="Shape 258"/>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9" name="Shape 259"/>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0" name="Shape 260"/>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1" name="Shape 261"/>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2" name="Shape 262"/>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265" name="Shape 265"/>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FFFFFF"/>
                </a:solidFill>
                <a:latin typeface="+mn-lt"/>
                <a:ea typeface="+mn-ea"/>
                <a:cs typeface="+mn-cs"/>
                <a:sym typeface="Segoe UI Light"/>
              </a:defRPr>
            </a:lvl1pPr>
          </a:lstStyle>
          <a:p>
            <a:pPr/>
            <a:r>
              <a:t>Microsoft Virtual Academy</a:t>
            </a:r>
          </a:p>
        </p:txBody>
      </p:sp>
      <p:sp>
        <p:nvSpPr>
          <p:cNvPr id="266" name="Shape 2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5_Title Slide">
    <p:bg>
      <p:bgPr>
        <a:solidFill>
          <a:srgbClr val="0072C6"/>
        </a:solidFill>
      </p:bgPr>
    </p:bg>
    <p:spTree>
      <p:nvGrpSpPr>
        <p:cNvPr id="1" name=""/>
        <p:cNvGrpSpPr/>
        <p:nvPr/>
      </p:nvGrpSpPr>
      <p:grpSpPr>
        <a:xfrm>
          <a:off x="0" y="0"/>
          <a:ext cx="0" cy="0"/>
          <a:chOff x="0" y="0"/>
          <a:chExt cx="0" cy="0"/>
        </a:xfrm>
      </p:grpSpPr>
      <p:pic>
        <p:nvPicPr>
          <p:cNvPr id="273" name="image2.png"/>
          <p:cNvPicPr>
            <a:picLocks noChangeAspect="1"/>
          </p:cNvPicPr>
          <p:nvPr/>
        </p:nvPicPr>
        <p:blipFill>
          <a:blip r:embed="rId2">
            <a:extLst/>
          </a:blip>
          <a:stretch>
            <a:fillRect/>
          </a:stretch>
        </p:blipFill>
        <p:spPr>
          <a:xfrm>
            <a:off x="350836" y="6143778"/>
            <a:ext cx="2283589" cy="373063"/>
          </a:xfrm>
          <a:prstGeom prst="rect">
            <a:avLst/>
          </a:prstGeom>
          <a:ln w="12700">
            <a:miter lim="400000"/>
          </a:ln>
        </p:spPr>
      </p:pic>
      <p:sp>
        <p:nvSpPr>
          <p:cNvPr id="274" name="Shape 274"/>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275" name="Shape 275"/>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solidFill>
                  <a:srgbClr val="FFFFFF"/>
                </a:solidFill>
                <a:latin typeface="+mn-lt"/>
                <a:ea typeface="+mn-ea"/>
                <a:cs typeface="+mn-cs"/>
                <a:sym typeface="Segoe UI Light"/>
              </a:defRPr>
            </a:lvl1pPr>
          </a:lstStyle>
          <a:p>
            <a:pPr/>
            <a:r>
              <a:t>Speaker Name</a:t>
            </a:r>
          </a:p>
        </p:txBody>
      </p:sp>
      <p:sp>
        <p:nvSpPr>
          <p:cNvPr id="276" name="Shape 276"/>
          <p:cNvSpPr/>
          <p:nvPr>
            <p:ph type="title"/>
          </p:nvPr>
        </p:nvSpPr>
        <p:spPr>
          <a:xfrm>
            <a:off x="274636" y="1677398"/>
            <a:ext cx="8436349" cy="1097281"/>
          </a:xfrm>
          <a:prstGeom prst="rect">
            <a:avLst/>
          </a:prstGeom>
        </p:spPr>
        <p:txBody>
          <a:bodyPr/>
          <a:lstStyle>
            <a:lvl1pPr>
              <a:defRPr spc="-80" sz="6000">
                <a:solidFill>
                  <a:srgbClr val="FFFFFF"/>
                </a:solidFill>
              </a:defRPr>
            </a:lvl1pPr>
          </a:lstStyle>
          <a:p>
            <a:pPr/>
            <a:r>
              <a:t>Presentation title</a:t>
            </a:r>
          </a:p>
        </p:txBody>
      </p:sp>
      <p:grpSp>
        <p:nvGrpSpPr>
          <p:cNvPr id="317" name="Group 317"/>
          <p:cNvGrpSpPr/>
          <p:nvPr/>
        </p:nvGrpSpPr>
        <p:grpSpPr>
          <a:xfrm>
            <a:off x="9258066" y="1695132"/>
            <a:ext cx="2805579" cy="3604261"/>
            <a:chOff x="0" y="0"/>
            <a:chExt cx="2805577" cy="3604260"/>
          </a:xfrm>
        </p:grpSpPr>
        <p:sp>
          <p:nvSpPr>
            <p:cNvPr id="277" name="Shape 277"/>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8" name="Shape 278"/>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9" name="Shape 279"/>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0" name="Shape 280"/>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1" name="Shape 281"/>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2" name="Shape 282"/>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3" name="Shape 283"/>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4" name="Shape 284"/>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5" name="Shape 285"/>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6" name="Shape 286"/>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89" name="Group 289"/>
            <p:cNvGrpSpPr/>
            <p:nvPr/>
          </p:nvGrpSpPr>
          <p:grpSpPr>
            <a:xfrm>
              <a:off x="597172" y="78161"/>
              <a:ext cx="474984" cy="267597"/>
              <a:chOff x="0" y="0"/>
              <a:chExt cx="474982" cy="267596"/>
            </a:xfrm>
          </p:grpSpPr>
          <p:sp>
            <p:nvSpPr>
              <p:cNvPr id="287" name="Shape 287"/>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8" name="Shape 288"/>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93" name="Group 293"/>
            <p:cNvGrpSpPr/>
            <p:nvPr/>
          </p:nvGrpSpPr>
          <p:grpSpPr>
            <a:xfrm>
              <a:off x="0" y="845527"/>
              <a:ext cx="385306" cy="234021"/>
              <a:chOff x="0" y="0"/>
              <a:chExt cx="385305" cy="234019"/>
            </a:xfrm>
          </p:grpSpPr>
          <p:sp>
            <p:nvSpPr>
              <p:cNvPr id="290" name="Shape 290"/>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91" name="Shape 291"/>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92" name="Shape 292"/>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294" name="Shape 294"/>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95" name="Shape 295"/>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98" name="Group 298"/>
            <p:cNvGrpSpPr/>
            <p:nvPr/>
          </p:nvGrpSpPr>
          <p:grpSpPr>
            <a:xfrm>
              <a:off x="1876867" y="0"/>
              <a:ext cx="293411" cy="435381"/>
              <a:chOff x="0" y="0"/>
              <a:chExt cx="293409" cy="435380"/>
            </a:xfrm>
          </p:grpSpPr>
          <p:sp>
            <p:nvSpPr>
              <p:cNvPr id="296" name="Shape 296"/>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97" name="Shape 297"/>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04" name="Group 304"/>
            <p:cNvGrpSpPr/>
            <p:nvPr/>
          </p:nvGrpSpPr>
          <p:grpSpPr>
            <a:xfrm>
              <a:off x="2073309" y="1702682"/>
              <a:ext cx="409970" cy="279130"/>
              <a:chOff x="0" y="0"/>
              <a:chExt cx="409969" cy="279128"/>
            </a:xfrm>
          </p:grpSpPr>
          <p:sp>
            <p:nvSpPr>
              <p:cNvPr id="299" name="Shape 299"/>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00" name="Shape 300"/>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01" name="Shape 301"/>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02" name="Shape 302"/>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03" name="Shape 303"/>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16" name="Group 316"/>
            <p:cNvGrpSpPr/>
            <p:nvPr/>
          </p:nvGrpSpPr>
          <p:grpSpPr>
            <a:xfrm>
              <a:off x="459915" y="670565"/>
              <a:ext cx="1961168" cy="1329377"/>
              <a:chOff x="0" y="0"/>
              <a:chExt cx="1961167" cy="1329375"/>
            </a:xfrm>
          </p:grpSpPr>
          <p:sp>
            <p:nvSpPr>
              <p:cNvPr id="305" name="Shape 305"/>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06" name="Shape 306"/>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07" name="Shape 307"/>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08" name="Shape 308"/>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09" name="Shape 309"/>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10" name="Shape 310"/>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11" name="Shape 311"/>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12" name="Shape 312"/>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13" name="Shape 313"/>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14" name="Shape 314"/>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15" name="Shape 315"/>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318" name="Shape 3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325" name="Shape 325"/>
          <p:cNvSpPr/>
          <p:nvPr>
            <p:ph type="title"/>
          </p:nvPr>
        </p:nvSpPr>
        <p:spPr>
          <a:prstGeom prst="rect">
            <a:avLst/>
          </a:prstGeom>
        </p:spPr>
        <p:txBody>
          <a:bodyPr/>
          <a:lstStyle/>
          <a:p>
            <a:pPr/>
            <a:r>
              <a:t>Click to edit Master title style</a:t>
            </a:r>
          </a:p>
        </p:txBody>
      </p:sp>
      <p:sp>
        <p:nvSpPr>
          <p:cNvPr id="326" name="Shape 3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and non-bulleted text">
    <p:spTree>
      <p:nvGrpSpPr>
        <p:cNvPr id="1" name=""/>
        <p:cNvGrpSpPr/>
        <p:nvPr/>
      </p:nvGrpSpPr>
      <p:grpSpPr>
        <a:xfrm>
          <a:off x="0" y="0"/>
          <a:ext cx="0" cy="0"/>
          <a:chOff x="0" y="0"/>
          <a:chExt cx="0" cy="0"/>
        </a:xfrm>
      </p:grpSpPr>
      <p:sp>
        <p:nvSpPr>
          <p:cNvPr id="333" name="Shape 333"/>
          <p:cNvSpPr/>
          <p:nvPr>
            <p:ph type="title"/>
          </p:nvPr>
        </p:nvSpPr>
        <p:spPr>
          <a:prstGeom prst="rect">
            <a:avLst/>
          </a:prstGeom>
        </p:spPr>
        <p:txBody>
          <a:bodyPr/>
          <a:lstStyle>
            <a:lvl1pPr>
              <a:defRPr>
                <a:solidFill>
                  <a:srgbClr val="0078D7"/>
                </a:solidFill>
              </a:defRPr>
            </a:lvl1pPr>
          </a:lstStyle>
          <a:p>
            <a:pPr/>
            <a:r>
              <a:t>Click to edit Master title style</a:t>
            </a:r>
          </a:p>
        </p:txBody>
      </p:sp>
      <p:sp>
        <p:nvSpPr>
          <p:cNvPr id="334" name="Shape 334"/>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0" indent="0">
              <a:buSzTx/>
              <a:buFontTx/>
              <a:buNone/>
              <a:defRPr spc="-30" sz="2800">
                <a:solidFill>
                  <a:srgbClr val="0072C6"/>
                </a:solidFill>
                <a:latin typeface="+mn-lt"/>
                <a:ea typeface="+mn-ea"/>
                <a:cs typeface="+mn-cs"/>
                <a:sym typeface="Segoe UI Light"/>
              </a:defRPr>
            </a:lvl2pPr>
            <a:lvl3pPr marL="0" indent="228600">
              <a:buSzTx/>
              <a:buFontTx/>
              <a:buNone/>
              <a:defRPr spc="-30" sz="2800">
                <a:solidFill>
                  <a:srgbClr val="0072C6"/>
                </a:solidFill>
                <a:latin typeface="+mn-lt"/>
                <a:ea typeface="+mn-ea"/>
                <a:cs typeface="+mn-cs"/>
                <a:sym typeface="Segoe UI Light"/>
              </a:defRPr>
            </a:lvl3pPr>
            <a:lvl4pPr marL="0" indent="457200">
              <a:buSzTx/>
              <a:buFontTx/>
              <a:buNone/>
              <a:defRPr spc="-30" sz="2800">
                <a:solidFill>
                  <a:srgbClr val="0072C6"/>
                </a:solidFill>
                <a:latin typeface="+mn-lt"/>
                <a:ea typeface="+mn-ea"/>
                <a:cs typeface="+mn-cs"/>
                <a:sym typeface="Segoe UI Light"/>
              </a:defRPr>
            </a:lvl4pPr>
            <a:lvl5pPr marL="0" indent="685800">
              <a:buSzTx/>
              <a:buFontTx/>
              <a:buNone/>
              <a:defRPr spc="-30" sz="2800">
                <a:solidFill>
                  <a:srgbClr val="0072C6"/>
                </a:solidFill>
                <a:latin typeface="+mn-lt"/>
                <a:ea typeface="+mn-ea"/>
                <a:cs typeface="+mn-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335" name="Shape 3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and bulleted text">
    <p:spTree>
      <p:nvGrpSpPr>
        <p:cNvPr id="1" name=""/>
        <p:cNvGrpSpPr/>
        <p:nvPr/>
      </p:nvGrpSpPr>
      <p:grpSpPr>
        <a:xfrm>
          <a:off x="0" y="0"/>
          <a:ext cx="0" cy="0"/>
          <a:chOff x="0" y="0"/>
          <a:chExt cx="0" cy="0"/>
        </a:xfrm>
      </p:grpSpPr>
      <p:sp>
        <p:nvSpPr>
          <p:cNvPr id="342" name="Shape 342"/>
          <p:cNvSpPr/>
          <p:nvPr>
            <p:ph type="title"/>
          </p:nvPr>
        </p:nvSpPr>
        <p:spPr>
          <a:prstGeom prst="rect">
            <a:avLst/>
          </a:prstGeom>
        </p:spPr>
        <p:txBody>
          <a:bodyPr/>
          <a:lstStyle/>
          <a:p>
            <a:pPr/>
            <a:r>
              <a:t>Click to edit Master title style</a:t>
            </a:r>
          </a:p>
        </p:txBody>
      </p:sp>
      <p:sp>
        <p:nvSpPr>
          <p:cNvPr id="343" name="Shape 343"/>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320039" indent="-320039">
              <a:buFontTx/>
              <a:defRPr spc="-30" sz="2800">
                <a:solidFill>
                  <a:srgbClr val="0072C6"/>
                </a:solidFill>
                <a:latin typeface="+mn-lt"/>
                <a:ea typeface="+mn-ea"/>
                <a:cs typeface="+mn-cs"/>
                <a:sym typeface="Segoe UI Light"/>
              </a:defRPr>
            </a:lvl2pPr>
            <a:lvl3pPr marL="548639" indent="-320039">
              <a:buFontTx/>
              <a:defRPr spc="-30" sz="2800">
                <a:solidFill>
                  <a:srgbClr val="0072C6"/>
                </a:solidFill>
                <a:latin typeface="+mn-lt"/>
                <a:ea typeface="+mn-ea"/>
                <a:cs typeface="+mn-cs"/>
                <a:sym typeface="Segoe UI Light"/>
              </a:defRPr>
            </a:lvl3pPr>
            <a:lvl4pPr marL="777239" indent="-320039">
              <a:buFontTx/>
              <a:defRPr spc="-30" sz="2800">
                <a:solidFill>
                  <a:srgbClr val="0072C6"/>
                </a:solidFill>
                <a:latin typeface="+mn-lt"/>
                <a:ea typeface="+mn-ea"/>
                <a:cs typeface="+mn-cs"/>
                <a:sym typeface="Segoe UI Light"/>
              </a:defRPr>
            </a:lvl4pPr>
            <a:lvl5pPr marL="1005839" indent="-320039">
              <a:buFontTx/>
              <a:defRPr spc="-30" sz="2800">
                <a:solidFill>
                  <a:srgbClr val="0072C6"/>
                </a:solidFill>
                <a:latin typeface="+mn-lt"/>
                <a:ea typeface="+mn-ea"/>
                <a:cs typeface="+mn-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344" name="Shape 3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65759" y="365759"/>
            <a:ext cx="11704321" cy="914401"/>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a:r>
              <a:t>Click to edit Master title style</a:t>
            </a:r>
          </a:p>
        </p:txBody>
      </p:sp>
      <p:pic>
        <p:nvPicPr>
          <p:cNvPr id="3" name="image3.pdf"/>
          <p:cNvPicPr>
            <a:picLocks noChangeAspect="1"/>
          </p:cNvPicPr>
          <p:nvPr/>
        </p:nvPicPr>
        <p:blipFill>
          <a:blip r:embed="rId2">
            <a:extLst/>
          </a:blip>
          <a:stretch>
            <a:fillRect/>
          </a:stretch>
        </p:blipFill>
        <p:spPr>
          <a:xfrm>
            <a:off x="4703157" y="5897245"/>
            <a:ext cx="7197633" cy="1097281"/>
          </a:xfrm>
          <a:prstGeom prst="rect">
            <a:avLst/>
          </a:prstGeom>
          <a:ln w="12700">
            <a:miter lim="400000"/>
          </a:ln>
        </p:spPr>
      </p:pic>
      <p:sp>
        <p:nvSpPr>
          <p:cNvPr id="4" name="Shape 4"/>
          <p:cNvSpPr/>
          <p:nvPr>
            <p:ph type="body" idx="1"/>
          </p:nvPr>
        </p:nvSpPr>
        <p:spPr>
          <a:xfrm>
            <a:off x="621665" y="1629833"/>
            <a:ext cx="11189970" cy="5355168"/>
          </a:xfrm>
          <a:prstGeom prst="rect">
            <a:avLst/>
          </a:prstGeom>
          <a:ln w="12700">
            <a:miter lim="400000"/>
          </a:ln>
        </p:spPr>
        <p:txBody>
          <a:bodyPr tIns="91439" bIns="91439"/>
          <a:lstStyle/>
          <a:p>
            <a:pPr/>
          </a:p>
        </p:txBody>
      </p:sp>
      <p:sp>
        <p:nvSpPr>
          <p:cNvPr id="5" name="Shape 5"/>
          <p:cNvSpPr/>
          <p:nvPr>
            <p:ph type="sldNum" sz="quarter" idx="2"/>
          </p:nvPr>
        </p:nvSpPr>
        <p:spPr>
          <a:xfrm>
            <a:off x="6009428" y="6288116"/>
            <a:ext cx="2901104" cy="371888"/>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transition xmlns:p14="http://schemas.microsoft.com/office/powerpoint/2010/main" spd="med" advClick="1"/>
  <p:txStyles>
    <p:titleStyle>
      <a:lvl1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1pPr>
      <a:lvl2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2pPr>
      <a:lvl3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3pPr>
      <a:lvl4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4pPr>
      <a:lvl5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5pPr>
      <a:lvl6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6pPr>
      <a:lvl7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7pPr>
      <a:lvl8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8pPr>
      <a:lvl9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9pPr>
    </p:titleStyle>
    <p:bodyStyle>
      <a:lvl1pPr marL="2286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1pPr>
      <a:lvl2pPr marL="4572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2pPr>
      <a:lvl3pPr marL="6858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3pPr>
      <a:lvl4pPr marL="9144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4pPr>
      <a:lvl5pPr marL="11430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5pPr>
      <a:lvl6pPr marL="2565039" marR="0" indent="-233185"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6pPr>
      <a:lvl7pPr marL="3031412" marR="0" indent="-233185"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7pPr>
      <a:lvl8pPr marL="3497783" marR="0" indent="-233186"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8pPr>
      <a:lvl9pPr marL="3964154" marR="0" indent="-233186"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9pPr>
    </p:bodyStyle>
    <p:otherStyle>
      <a:lvl1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1pPr>
      <a:lvl2pPr marL="0" marR="0" indent="466371"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2pPr>
      <a:lvl3pPr marL="0" marR="0" indent="932742"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3pPr>
      <a:lvl4pPr marL="0" marR="0" indent="1399112"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4pPr>
      <a:lvl5pPr marL="0" marR="0" indent="1865484"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5pPr>
      <a:lvl6pPr marL="0" marR="0" indent="2331855"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6pPr>
      <a:lvl7pPr marL="0" marR="0" indent="2798225"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7pPr>
      <a:lvl8pPr marL="0" marR="0" indent="3264596"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8pPr>
      <a:lvl9pPr marL="0" marR="0" indent="3730969"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hyperlink" Target="mailto:you@email.com"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2" name="Shape 572"/>
          <p:cNvSpPr/>
          <p:nvPr>
            <p:ph type="body" sz="quarter" idx="1"/>
          </p:nvPr>
        </p:nvSpPr>
        <p:spPr>
          <a:xfrm>
            <a:off x="274637" y="2774677"/>
            <a:ext cx="8229601" cy="1865584"/>
          </a:xfrm>
          <a:prstGeom prst="rect">
            <a:avLst/>
          </a:prstGeom>
        </p:spPr>
        <p:txBody>
          <a:bodyPr/>
          <a:lstStyle/>
          <a:p>
            <a:pPr/>
            <a:r>
              <a:t>Briana Swift</a:t>
            </a:r>
            <a:endParaRPr>
              <a:solidFill>
                <a:srgbClr val="505050"/>
              </a:solidFill>
            </a:endParaRPr>
          </a:p>
          <a:p>
            <a:pPr/>
            <a:r>
              <a:t>Jeremy Foster</a:t>
            </a:r>
          </a:p>
        </p:txBody>
      </p:sp>
      <p:sp>
        <p:nvSpPr>
          <p:cNvPr id="573" name="Shape 573"/>
          <p:cNvSpPr/>
          <p:nvPr>
            <p:ph type="title"/>
          </p:nvPr>
        </p:nvSpPr>
        <p:spPr>
          <a:xfrm>
            <a:off x="274636" y="1677398"/>
            <a:ext cx="8229601" cy="1097281"/>
          </a:xfrm>
          <a:prstGeom prst="rect">
            <a:avLst/>
          </a:prstGeom>
        </p:spPr>
        <p:txBody>
          <a:bodyPr/>
          <a:lstStyle>
            <a:lvl1pPr>
              <a:defRPr spc="-100" sz="5400"/>
            </a:lvl1pPr>
          </a:lstStyle>
          <a:p>
            <a:pPr/>
            <a:r>
              <a:t>GitHub for Windows Users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 name="Shape 634"/>
          <p:cNvSpPr/>
          <p:nvPr>
            <p:ph type="body" sz="quarter" idx="1"/>
          </p:nvPr>
        </p:nvSpPr>
        <p:spPr>
          <a:xfrm>
            <a:off x="274638" y="2774679"/>
            <a:ext cx="8436348" cy="914401"/>
          </a:xfrm>
          <a:prstGeom prst="rect">
            <a:avLst/>
          </a:prstGeom>
        </p:spPr>
        <p:txBody>
          <a:bodyPr/>
          <a:lstStyle/>
          <a:p>
            <a:pPr/>
            <a:r>
              <a:t>There you have it.</a:t>
            </a:r>
          </a:p>
        </p:txBody>
      </p:sp>
      <p:sp>
        <p:nvSpPr>
          <p:cNvPr id="635" name="Shape 635"/>
          <p:cNvSpPr/>
          <p:nvPr>
            <p:ph type="title"/>
          </p:nvPr>
        </p:nvSpPr>
        <p:spPr>
          <a:xfrm>
            <a:off x="274637" y="1677398"/>
            <a:ext cx="8436348" cy="1097281"/>
          </a:xfrm>
          <a:prstGeom prst="rect">
            <a:avLst/>
          </a:prstGeom>
        </p:spPr>
        <p:txBody>
          <a:bodyPr/>
          <a:lstStyle/>
          <a:p>
            <a:pPr defTabSz="914087">
              <a:defRPr spc="-78" sz="5880"/>
            </a:pP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7" name="Shape 637"/>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638" name="Shape 638"/>
          <p:cNvSpPr/>
          <p:nvPr>
            <p:ph type="title"/>
          </p:nvPr>
        </p:nvSpPr>
        <p:spPr>
          <a:xfrm>
            <a:off x="274637" y="1677398"/>
            <a:ext cx="8436348" cy="1896063"/>
          </a:xfrm>
          <a:prstGeom prst="rect">
            <a:avLst/>
          </a:prstGeom>
        </p:spPr>
        <p:txBody>
          <a:bodyPr/>
          <a:lstStyle>
            <a:lvl1pPr>
              <a:defRPr spc="-100"/>
            </a:lvl1pPr>
          </a:lstStyle>
          <a:p>
            <a:pPr/>
            <a:r>
              <a:t>Git Configs</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0" name="Shape 640"/>
          <p:cNvSpPr/>
          <p:nvPr>
            <p:ph type="body" sz="quarter" idx="1"/>
          </p:nvPr>
        </p:nvSpPr>
        <p:spPr>
          <a:xfrm>
            <a:off x="109537" y="1491979"/>
            <a:ext cx="8436348" cy="914401"/>
          </a:xfrm>
          <a:prstGeom prst="rect">
            <a:avLst/>
          </a:prstGeom>
        </p:spPr>
        <p:txBody>
          <a:bodyPr/>
          <a:lstStyle/>
          <a:p>
            <a:pPr/>
            <a:r>
              <a:t>- 3 levels of configuration</a:t>
            </a:r>
          </a:p>
        </p:txBody>
      </p:sp>
      <p:sp>
        <p:nvSpPr>
          <p:cNvPr id="641" name="Shape 641"/>
          <p:cNvSpPr/>
          <p:nvPr>
            <p:ph type="title"/>
          </p:nvPr>
        </p:nvSpPr>
        <p:spPr>
          <a:xfrm>
            <a:off x="109537" y="254998"/>
            <a:ext cx="8436348" cy="1097281"/>
          </a:xfrm>
          <a:prstGeom prst="rect">
            <a:avLst/>
          </a:prstGeom>
        </p:spPr>
        <p:txBody>
          <a:bodyPr/>
          <a:lstStyle>
            <a:lvl1pPr defTabSz="914087">
              <a:defRPr spc="-78" sz="5880"/>
            </a:lvl1pPr>
          </a:lstStyle>
          <a:p>
            <a:pPr/>
            <a:r>
              <a:t>Git configurations</a:t>
            </a:r>
          </a:p>
        </p:txBody>
      </p:sp>
      <p:pic>
        <p:nvPicPr>
          <p:cNvPr id="642" name="Screen Shot 2016-08-04 at 8.57.22 AM.png"/>
          <p:cNvPicPr>
            <a:picLocks noChangeAspect="1"/>
          </p:cNvPicPr>
          <p:nvPr/>
        </p:nvPicPr>
        <p:blipFill>
          <a:blip r:embed="rId2">
            <a:extLst/>
          </a:blip>
          <a:stretch>
            <a:fillRect/>
          </a:stretch>
        </p:blipFill>
        <p:spPr>
          <a:xfrm>
            <a:off x="1482977" y="2150963"/>
            <a:ext cx="5199669" cy="3986683"/>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4" name="Shape 644"/>
          <p:cNvSpPr/>
          <p:nvPr>
            <p:ph type="body" sz="half" idx="1"/>
          </p:nvPr>
        </p:nvSpPr>
        <p:spPr>
          <a:xfrm>
            <a:off x="109537" y="1657079"/>
            <a:ext cx="8436348" cy="4049812"/>
          </a:xfrm>
          <a:prstGeom prst="rect">
            <a:avLst/>
          </a:prstGeom>
        </p:spPr>
        <p:txBody>
          <a:bodyPr/>
          <a:lstStyle/>
          <a:p>
            <a:pPr defTabSz="923414">
              <a:defRPr sz="2772"/>
            </a:pPr>
            <a:r>
              <a:t>- git config —global user.name “First Last”</a:t>
            </a:r>
          </a:p>
          <a:p>
            <a:pPr defTabSz="923414">
              <a:defRPr sz="2772"/>
            </a:pPr>
          </a:p>
          <a:p>
            <a:pPr defTabSz="923414">
              <a:defRPr sz="2772"/>
            </a:pPr>
            <a:r>
              <a:t>- git config —global user.email “</a:t>
            </a:r>
            <a:r>
              <a:rPr u="sng">
                <a:solidFill>
                  <a:schemeClr val="accent1"/>
                </a:solidFill>
                <a:uFill>
                  <a:solidFill>
                    <a:schemeClr val="accent1"/>
                  </a:solidFill>
                </a:uFill>
                <a:hlinkClick r:id="rId2" invalidUrl="" action="" tgtFrame="" tooltip="" history="1" highlightClick="0" endSnd="0"/>
              </a:rPr>
              <a:t>you@email.com</a:t>
            </a:r>
            <a:r>
              <a:t>”</a:t>
            </a:r>
          </a:p>
          <a:p>
            <a:pPr defTabSz="923414">
              <a:defRPr sz="2772"/>
            </a:pPr>
          </a:p>
          <a:p>
            <a:pPr defTabSz="923414">
              <a:defRPr sz="2772"/>
            </a:pPr>
            <a:r>
              <a:t>- For Windows: git config —global core.autocrlf true</a:t>
            </a:r>
          </a:p>
          <a:p>
            <a:pPr defTabSz="923414">
              <a:defRPr sz="2772"/>
            </a:pPr>
          </a:p>
          <a:p>
            <a:pPr defTabSz="923414">
              <a:defRPr sz="2772"/>
            </a:pPr>
            <a:r>
              <a:t>- For Mac: git config —global push.default simple</a:t>
            </a:r>
          </a:p>
          <a:p>
            <a:pPr defTabSz="923414">
              <a:defRPr sz="2772"/>
            </a:pPr>
          </a:p>
          <a:p>
            <a:pPr defTabSz="923414">
              <a:defRPr sz="2772"/>
            </a:pPr>
            <a:r>
              <a:t>- git config —global push.default simple</a:t>
            </a:r>
          </a:p>
        </p:txBody>
      </p:sp>
      <p:sp>
        <p:nvSpPr>
          <p:cNvPr id="645" name="Shape 645"/>
          <p:cNvSpPr/>
          <p:nvPr>
            <p:ph type="title"/>
          </p:nvPr>
        </p:nvSpPr>
        <p:spPr>
          <a:xfrm>
            <a:off x="109537" y="254998"/>
            <a:ext cx="8436348" cy="1097281"/>
          </a:xfrm>
          <a:prstGeom prst="rect">
            <a:avLst/>
          </a:prstGeom>
        </p:spPr>
        <p:txBody>
          <a:bodyPr/>
          <a:lstStyle>
            <a:lvl1pPr defTabSz="914087">
              <a:defRPr spc="-78" sz="5880"/>
            </a:lvl1pPr>
          </a:lstStyle>
          <a:p>
            <a:pPr/>
            <a:r>
              <a:t>Git configurations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Shape 647"/>
          <p:cNvSpPr/>
          <p:nvPr>
            <p:ph type="body" sz="quarter" idx="1"/>
          </p:nvPr>
        </p:nvSpPr>
        <p:spPr>
          <a:xfrm>
            <a:off x="274638" y="2774679"/>
            <a:ext cx="8436348" cy="914401"/>
          </a:xfrm>
          <a:prstGeom prst="rect">
            <a:avLst/>
          </a:prstGeom>
        </p:spPr>
        <p:txBody>
          <a:bodyPr/>
          <a:lstStyle/>
          <a:p>
            <a:pPr/>
            <a:r>
              <a:t>There you have it.</a:t>
            </a:r>
          </a:p>
        </p:txBody>
      </p:sp>
      <p:sp>
        <p:nvSpPr>
          <p:cNvPr id="648" name="Shape 648"/>
          <p:cNvSpPr/>
          <p:nvPr>
            <p:ph type="title"/>
          </p:nvPr>
        </p:nvSpPr>
        <p:spPr>
          <a:xfrm>
            <a:off x="274637" y="1677398"/>
            <a:ext cx="8436348" cy="1097281"/>
          </a:xfrm>
          <a:prstGeom prst="rect">
            <a:avLst/>
          </a:prstGeom>
        </p:spPr>
        <p:txBody>
          <a:bodyPr/>
          <a:lstStyle/>
          <a:p>
            <a:pPr defTabSz="914087">
              <a:defRPr spc="-78" sz="5880"/>
            </a:pP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 name="Shape 650"/>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651" name="Shape 651"/>
          <p:cNvSpPr/>
          <p:nvPr>
            <p:ph type="title"/>
          </p:nvPr>
        </p:nvSpPr>
        <p:spPr>
          <a:xfrm>
            <a:off x="274637" y="1677398"/>
            <a:ext cx="8436348" cy="1896063"/>
          </a:xfrm>
          <a:prstGeom prst="rect">
            <a:avLst/>
          </a:prstGeom>
        </p:spPr>
        <p:txBody>
          <a:bodyPr/>
          <a:lstStyle>
            <a:lvl1pPr>
              <a:defRPr spc="-100"/>
            </a:lvl1pPr>
          </a:lstStyle>
          <a:p>
            <a:pPr/>
            <a:r>
              <a:t>GitHub Pages</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3" name="Shape 653"/>
          <p:cNvSpPr/>
          <p:nvPr>
            <p:ph type="title"/>
          </p:nvPr>
        </p:nvSpPr>
        <p:spPr>
          <a:xfrm>
            <a:off x="275432" y="1222673"/>
            <a:ext cx="10056813" cy="1181863"/>
          </a:xfrm>
          <a:prstGeom prst="rect">
            <a:avLst/>
          </a:prstGeom>
        </p:spPr>
        <p:txBody>
          <a:bodyPr/>
          <a:lstStyle>
            <a:lvl1pPr defTabSz="848795">
              <a:defRPr spc="-91" sz="6552"/>
            </a:lvl1pPr>
          </a:lstStyle>
          <a:p>
            <a:pPr/>
            <a:r>
              <a:t>DEMO</a:t>
            </a:r>
          </a:p>
        </p:txBody>
      </p:sp>
      <p:sp>
        <p:nvSpPr>
          <p:cNvPr id="654" name="Shape 654"/>
          <p:cNvSpPr/>
          <p:nvPr>
            <p:ph type="body" sz="quarter" idx="1"/>
          </p:nvPr>
        </p:nvSpPr>
        <p:spPr>
          <a:prstGeom prst="rect">
            <a:avLst/>
          </a:prstGeom>
        </p:spPr>
        <p:txBody>
          <a:bodyPr/>
          <a:lstStyle/>
          <a:p>
            <a:pPr defTabSz="447716">
              <a:defRPr sz="1727"/>
            </a:pPr>
            <a:r>
              <a:t>- Create gh-pages branch, make sure there’s index.html</a:t>
            </a:r>
          </a:p>
          <a:p>
            <a:pPr defTabSz="447716">
              <a:defRPr sz="1727"/>
            </a:pPr>
            <a:r>
              <a:t>- https://pages.github.com/</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6" name="Shape 656"/>
          <p:cNvSpPr/>
          <p:nvPr>
            <p:ph type="body" sz="quarter" idx="1"/>
          </p:nvPr>
        </p:nvSpPr>
        <p:spPr>
          <a:xfrm>
            <a:off x="274638" y="2774679"/>
            <a:ext cx="8436348" cy="914401"/>
          </a:xfrm>
          <a:prstGeom prst="rect">
            <a:avLst/>
          </a:prstGeom>
        </p:spPr>
        <p:txBody>
          <a:bodyPr/>
          <a:lstStyle/>
          <a:p>
            <a:pPr/>
            <a:r>
              <a:t>There you have it.</a:t>
            </a:r>
          </a:p>
        </p:txBody>
      </p:sp>
      <p:sp>
        <p:nvSpPr>
          <p:cNvPr id="657" name="Shape 657"/>
          <p:cNvSpPr/>
          <p:nvPr>
            <p:ph type="title"/>
          </p:nvPr>
        </p:nvSpPr>
        <p:spPr>
          <a:xfrm>
            <a:off x="274637" y="1677398"/>
            <a:ext cx="8436348" cy="1097281"/>
          </a:xfrm>
          <a:prstGeom prst="rect">
            <a:avLst/>
          </a:prstGeom>
        </p:spPr>
        <p:txBody>
          <a:bodyPr/>
          <a:lstStyle/>
          <a:p>
            <a:pPr defTabSz="914087">
              <a:defRPr spc="-78" sz="5880"/>
            </a:pP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9" name="Shape 659"/>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660" name="Shape 660"/>
          <p:cNvSpPr/>
          <p:nvPr>
            <p:ph type="title"/>
          </p:nvPr>
        </p:nvSpPr>
        <p:spPr>
          <a:xfrm>
            <a:off x="274637" y="1677398"/>
            <a:ext cx="8436348" cy="1896063"/>
          </a:xfrm>
          <a:prstGeom prst="rect">
            <a:avLst/>
          </a:prstGeom>
        </p:spPr>
        <p:txBody>
          <a:bodyPr/>
          <a:lstStyle>
            <a:lvl1pPr>
              <a:defRPr spc="-100"/>
            </a:lvl1pPr>
          </a:lstStyle>
          <a:p>
            <a:pPr/>
            <a:r>
              <a:t>Changing History</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2" name="Shape 662"/>
          <p:cNvSpPr/>
          <p:nvPr>
            <p:ph type="title"/>
          </p:nvPr>
        </p:nvSpPr>
        <p:spPr>
          <a:prstGeom prst="rect">
            <a:avLst/>
          </a:prstGeom>
        </p:spPr>
        <p:txBody>
          <a:bodyPr/>
          <a:lstStyle>
            <a:lvl1pPr defTabSz="914087">
              <a:defRPr spc="-68" sz="4704"/>
            </a:lvl1pPr>
          </a:lstStyle>
          <a:p>
            <a:pPr/>
            <a:r>
              <a:t>Danger Zone: Changing History</a:t>
            </a:r>
          </a:p>
        </p:txBody>
      </p:sp>
      <p:sp>
        <p:nvSpPr>
          <p:cNvPr id="663" name="Shape 663"/>
          <p:cNvSpPr/>
          <p:nvPr>
            <p:ph type="body" idx="1"/>
          </p:nvPr>
        </p:nvSpPr>
        <p:spPr>
          <a:xfrm>
            <a:off x="365759" y="1371600"/>
            <a:ext cx="11704321" cy="4089626"/>
          </a:xfrm>
          <a:prstGeom prst="rect">
            <a:avLst/>
          </a:prstGeom>
        </p:spPr>
        <p:txBody>
          <a:bodyPr/>
          <a:lstStyle/>
          <a:p>
            <a:pPr/>
            <a:r>
              <a:t>- Watch out for changing commit IDs</a:t>
            </a:r>
          </a:p>
          <a:p>
            <a:pPr/>
            <a:r>
              <a:t>- git revert</a:t>
            </a:r>
          </a:p>
          <a:p>
            <a:pPr/>
            <a:r>
              <a:t>- cherry-pick</a:t>
            </a:r>
          </a:p>
          <a:p>
            <a:pPr/>
            <a:r>
              <a:t>- rebase</a:t>
            </a:r>
          </a:p>
          <a:p>
            <a:pPr/>
            <a:r>
              <a:t>- reset</a:t>
            </a:r>
          </a:p>
          <a:p>
            <a:pPr/>
            <a:r>
              <a:t>- commit amend</a:t>
            </a:r>
          </a:p>
          <a:p>
            <a:pPr/>
            <a:r>
              <a:t>- git reflog</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5" name="Shape 575"/>
          <p:cNvSpPr/>
          <p:nvPr>
            <p:ph type="title"/>
          </p:nvPr>
        </p:nvSpPr>
        <p:spPr>
          <a:xfrm>
            <a:off x="365759" y="365759"/>
            <a:ext cx="11704322" cy="914401"/>
          </a:xfrm>
          <a:prstGeom prst="rect">
            <a:avLst/>
          </a:prstGeom>
        </p:spPr>
        <p:txBody>
          <a:bodyPr/>
          <a:lstStyle>
            <a:lvl1pPr defTabSz="914087">
              <a:defRPr spc="-98" sz="4704"/>
            </a:lvl1pPr>
          </a:lstStyle>
          <a:p>
            <a:pPr/>
            <a:r>
              <a:t>Agenda</a:t>
            </a:r>
          </a:p>
        </p:txBody>
      </p:sp>
      <p:grpSp>
        <p:nvGrpSpPr>
          <p:cNvPr id="578" name="Group 578"/>
          <p:cNvGrpSpPr/>
          <p:nvPr/>
        </p:nvGrpSpPr>
        <p:grpSpPr>
          <a:xfrm>
            <a:off x="457199" y="1463039"/>
            <a:ext cx="731522" cy="731521"/>
            <a:chOff x="0" y="0"/>
            <a:chExt cx="731520" cy="731520"/>
          </a:xfrm>
        </p:grpSpPr>
        <p:sp>
          <p:nvSpPr>
            <p:cNvPr id="576" name="Shape 576"/>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577" name="Shape 577"/>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1</a:t>
              </a:r>
            </a:p>
          </p:txBody>
        </p:sp>
      </p:grpSp>
      <p:grpSp>
        <p:nvGrpSpPr>
          <p:cNvPr id="581" name="Group 581"/>
          <p:cNvGrpSpPr/>
          <p:nvPr/>
        </p:nvGrpSpPr>
        <p:grpSpPr>
          <a:xfrm>
            <a:off x="457199" y="2240279"/>
            <a:ext cx="731522" cy="731521"/>
            <a:chOff x="0" y="0"/>
            <a:chExt cx="731520" cy="731520"/>
          </a:xfrm>
        </p:grpSpPr>
        <p:sp>
          <p:nvSpPr>
            <p:cNvPr id="579" name="Shape 579"/>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580" name="Shape 580"/>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2</a:t>
              </a:r>
            </a:p>
          </p:txBody>
        </p:sp>
      </p:grpSp>
      <p:grpSp>
        <p:nvGrpSpPr>
          <p:cNvPr id="584" name="Group 584"/>
          <p:cNvGrpSpPr/>
          <p:nvPr/>
        </p:nvGrpSpPr>
        <p:grpSpPr>
          <a:xfrm>
            <a:off x="457199" y="3017520"/>
            <a:ext cx="731522" cy="731521"/>
            <a:chOff x="0" y="0"/>
            <a:chExt cx="731520" cy="731520"/>
          </a:xfrm>
        </p:grpSpPr>
        <p:sp>
          <p:nvSpPr>
            <p:cNvPr id="582" name="Shape 582"/>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583" name="Shape 583"/>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3</a:t>
              </a:r>
            </a:p>
          </p:txBody>
        </p:sp>
      </p:grpSp>
      <p:grpSp>
        <p:nvGrpSpPr>
          <p:cNvPr id="587" name="Group 587"/>
          <p:cNvGrpSpPr/>
          <p:nvPr/>
        </p:nvGrpSpPr>
        <p:grpSpPr>
          <a:xfrm>
            <a:off x="6309359" y="1463039"/>
            <a:ext cx="731521" cy="731521"/>
            <a:chOff x="0" y="0"/>
            <a:chExt cx="731520" cy="731520"/>
          </a:xfrm>
        </p:grpSpPr>
        <p:sp>
          <p:nvSpPr>
            <p:cNvPr id="585" name="Shape 585"/>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586" name="Shape 586"/>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4</a:t>
              </a:r>
            </a:p>
          </p:txBody>
        </p:sp>
      </p:grpSp>
      <p:grpSp>
        <p:nvGrpSpPr>
          <p:cNvPr id="590" name="Group 590"/>
          <p:cNvGrpSpPr/>
          <p:nvPr/>
        </p:nvGrpSpPr>
        <p:grpSpPr>
          <a:xfrm>
            <a:off x="6309359" y="2240279"/>
            <a:ext cx="731521" cy="731521"/>
            <a:chOff x="0" y="0"/>
            <a:chExt cx="731520" cy="731520"/>
          </a:xfrm>
        </p:grpSpPr>
        <p:sp>
          <p:nvSpPr>
            <p:cNvPr id="588" name="Shape 588"/>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589" name="Shape 589"/>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5</a:t>
              </a:r>
            </a:p>
          </p:txBody>
        </p:sp>
      </p:grpSp>
      <p:grpSp>
        <p:nvGrpSpPr>
          <p:cNvPr id="593" name="Group 593"/>
          <p:cNvGrpSpPr/>
          <p:nvPr/>
        </p:nvGrpSpPr>
        <p:grpSpPr>
          <a:xfrm>
            <a:off x="6309359" y="3017520"/>
            <a:ext cx="731521" cy="731521"/>
            <a:chOff x="0" y="0"/>
            <a:chExt cx="731520" cy="731520"/>
          </a:xfrm>
        </p:grpSpPr>
        <p:sp>
          <p:nvSpPr>
            <p:cNvPr id="591" name="Shape 591"/>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592" name="Shape 592"/>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6</a:t>
              </a:r>
            </a:p>
          </p:txBody>
        </p:sp>
      </p:grpSp>
      <p:grpSp>
        <p:nvGrpSpPr>
          <p:cNvPr id="596" name="Group 596"/>
          <p:cNvGrpSpPr/>
          <p:nvPr/>
        </p:nvGrpSpPr>
        <p:grpSpPr>
          <a:xfrm>
            <a:off x="1188719" y="1463039"/>
            <a:ext cx="4937762" cy="731521"/>
            <a:chOff x="0" y="0"/>
            <a:chExt cx="4937760" cy="731520"/>
          </a:xfrm>
        </p:grpSpPr>
        <p:sp>
          <p:nvSpPr>
            <p:cNvPr id="594" name="Shape 594"/>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595" name="Shape 595"/>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Basic Concepts and the GitHub Workflow</a:t>
              </a:r>
            </a:p>
          </p:txBody>
        </p:sp>
      </p:grpSp>
      <p:grpSp>
        <p:nvGrpSpPr>
          <p:cNvPr id="599" name="Group 599"/>
          <p:cNvGrpSpPr/>
          <p:nvPr/>
        </p:nvGrpSpPr>
        <p:grpSpPr>
          <a:xfrm>
            <a:off x="1188719" y="2240279"/>
            <a:ext cx="4937762" cy="731521"/>
            <a:chOff x="0" y="0"/>
            <a:chExt cx="4937760" cy="731520"/>
          </a:xfrm>
        </p:grpSpPr>
        <p:sp>
          <p:nvSpPr>
            <p:cNvPr id="597" name="Shape 597"/>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598" name="Shape 598"/>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in the Browser</a:t>
              </a:r>
            </a:p>
          </p:txBody>
        </p:sp>
      </p:grpSp>
      <p:grpSp>
        <p:nvGrpSpPr>
          <p:cNvPr id="602" name="Group 602"/>
          <p:cNvGrpSpPr/>
          <p:nvPr/>
        </p:nvGrpSpPr>
        <p:grpSpPr>
          <a:xfrm>
            <a:off x="1188719" y="3017520"/>
            <a:ext cx="4937762" cy="731521"/>
            <a:chOff x="0" y="0"/>
            <a:chExt cx="4937760" cy="731520"/>
          </a:xfrm>
        </p:grpSpPr>
        <p:sp>
          <p:nvSpPr>
            <p:cNvPr id="600" name="Shape 600"/>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601" name="Shape 601"/>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Desktop</a:t>
              </a:r>
            </a:p>
          </p:txBody>
        </p:sp>
      </p:grpSp>
      <p:grpSp>
        <p:nvGrpSpPr>
          <p:cNvPr id="605" name="Group 605"/>
          <p:cNvGrpSpPr/>
          <p:nvPr/>
        </p:nvGrpSpPr>
        <p:grpSpPr>
          <a:xfrm>
            <a:off x="7040880" y="1463039"/>
            <a:ext cx="4937761" cy="731521"/>
            <a:chOff x="0" y="0"/>
            <a:chExt cx="4937760" cy="731520"/>
          </a:xfrm>
        </p:grpSpPr>
        <p:sp>
          <p:nvSpPr>
            <p:cNvPr id="603" name="Shape 603"/>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604" name="Shape 604"/>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Integrations with Visual Studio</a:t>
              </a:r>
            </a:p>
          </p:txBody>
        </p:sp>
      </p:grpSp>
      <p:grpSp>
        <p:nvGrpSpPr>
          <p:cNvPr id="608" name="Group 608"/>
          <p:cNvGrpSpPr/>
          <p:nvPr/>
        </p:nvGrpSpPr>
        <p:grpSpPr>
          <a:xfrm>
            <a:off x="7040880" y="2240279"/>
            <a:ext cx="4937761" cy="731521"/>
            <a:chOff x="0" y="0"/>
            <a:chExt cx="4937760" cy="731520"/>
          </a:xfrm>
        </p:grpSpPr>
        <p:sp>
          <p:nvSpPr>
            <p:cNvPr id="606" name="Shape 606"/>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607" name="Shape 607"/>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on the Command Line</a:t>
              </a:r>
            </a:p>
          </p:txBody>
        </p:sp>
      </p:grpSp>
      <p:grpSp>
        <p:nvGrpSpPr>
          <p:cNvPr id="611" name="Group 611"/>
          <p:cNvGrpSpPr/>
          <p:nvPr/>
        </p:nvGrpSpPr>
        <p:grpSpPr>
          <a:xfrm>
            <a:off x="7040880" y="3017520"/>
            <a:ext cx="4937761" cy="731521"/>
            <a:chOff x="0" y="0"/>
            <a:chExt cx="4937760" cy="731520"/>
          </a:xfrm>
        </p:grpSpPr>
        <p:sp>
          <p:nvSpPr>
            <p:cNvPr id="609" name="Shape 609"/>
            <p:cNvSpPr/>
            <p:nvPr/>
          </p:nvSpPr>
          <p:spPr>
            <a:xfrm>
              <a:off x="-1" y="-1"/>
              <a:ext cx="4937762" cy="731522"/>
            </a:xfrm>
            <a:prstGeom prst="rect">
              <a:avLst/>
            </a:prstGeom>
            <a:solidFill>
              <a:srgbClr val="FCD116"/>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610" name="Shape 610"/>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Beyond the Basics</a:t>
              </a:r>
            </a:p>
          </p:txBody>
        </p:sp>
      </p:gr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5" name="Shape 665"/>
          <p:cNvSpPr/>
          <p:nvPr>
            <p:ph type="body" sz="quarter" idx="1"/>
          </p:nvPr>
        </p:nvSpPr>
        <p:spPr>
          <a:xfrm>
            <a:off x="274638" y="2774679"/>
            <a:ext cx="8436348" cy="914401"/>
          </a:xfrm>
          <a:prstGeom prst="rect">
            <a:avLst/>
          </a:prstGeom>
        </p:spPr>
        <p:txBody>
          <a:bodyPr/>
          <a:lstStyle/>
          <a:p>
            <a:pPr/>
            <a:r>
              <a:t>There you have it.</a:t>
            </a:r>
          </a:p>
        </p:txBody>
      </p:sp>
      <p:sp>
        <p:nvSpPr>
          <p:cNvPr id="666" name="Shape 666"/>
          <p:cNvSpPr/>
          <p:nvPr>
            <p:ph type="title"/>
          </p:nvPr>
        </p:nvSpPr>
        <p:spPr>
          <a:xfrm>
            <a:off x="274637" y="1677398"/>
            <a:ext cx="8436348" cy="1097281"/>
          </a:xfrm>
          <a:prstGeom prst="rect">
            <a:avLst/>
          </a:prstGeom>
        </p:spPr>
        <p:txBody>
          <a:bodyPr/>
          <a:lstStyle/>
          <a:p>
            <a:pPr defTabSz="914087">
              <a:defRPr spc="-78" sz="5880"/>
            </a:pP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8" name="Shape 668"/>
          <p:cNvSpPr/>
          <p:nvPr>
            <p:ph type="body" sz="half" idx="1"/>
          </p:nvPr>
        </p:nvSpPr>
        <p:spPr>
          <a:xfrm>
            <a:off x="365759" y="1280159"/>
            <a:ext cx="11704322" cy="2231382"/>
          </a:xfrm>
          <a:prstGeom prst="rect">
            <a:avLst/>
          </a:prstGeom>
        </p:spPr>
        <p:txBody>
          <a:bodyPr/>
          <a:lstStyle/>
          <a:p>
            <a:pPr marL="226313" indent="-226313" defTabSz="923414">
              <a:spcBef>
                <a:spcPts val="500"/>
              </a:spcBef>
              <a:defRPr sz="1979"/>
            </a:pPr>
            <a:r>
              <a:t>Multiple remotes</a:t>
            </a:r>
          </a:p>
          <a:p>
            <a:pPr marL="226313" indent="-226313" defTabSz="923414">
              <a:spcBef>
                <a:spcPts val="500"/>
              </a:spcBef>
              <a:defRPr sz="1979"/>
            </a:pPr>
            <a:r>
              <a:t>Remote tracking branches</a:t>
            </a:r>
          </a:p>
          <a:p>
            <a:pPr marL="226313" indent="-226313" defTabSz="923414">
              <a:spcBef>
                <a:spcPts val="500"/>
              </a:spcBef>
              <a:defRPr sz="1979"/>
            </a:pPr>
            <a:r>
              <a:t>Combination commands</a:t>
            </a:r>
          </a:p>
          <a:p>
            <a:pPr marL="226313" indent="-226313" defTabSz="923414">
              <a:spcBef>
                <a:spcPts val="500"/>
              </a:spcBef>
              <a:defRPr sz="1979"/>
            </a:pPr>
            <a:r>
              <a:t>Git configs</a:t>
            </a:r>
          </a:p>
          <a:p>
            <a:pPr marL="226313" indent="-226313" defTabSz="923414">
              <a:spcBef>
                <a:spcPts val="500"/>
              </a:spcBef>
              <a:defRPr sz="1979"/>
            </a:pPr>
            <a:r>
              <a:t>GitHub Pages</a:t>
            </a:r>
          </a:p>
          <a:p>
            <a:pPr marL="226313" indent="-226313" defTabSz="923414">
              <a:spcBef>
                <a:spcPts val="500"/>
              </a:spcBef>
              <a:defRPr sz="1979"/>
            </a:pPr>
            <a:r>
              <a:t>Changing history</a:t>
            </a:r>
          </a:p>
        </p:txBody>
      </p:sp>
      <p:sp>
        <p:nvSpPr>
          <p:cNvPr id="669" name="Shape 669"/>
          <p:cNvSpPr/>
          <p:nvPr>
            <p:ph type="title"/>
          </p:nvPr>
        </p:nvSpPr>
        <p:spPr>
          <a:xfrm>
            <a:off x="365759" y="365759"/>
            <a:ext cx="11704322" cy="914401"/>
          </a:xfrm>
          <a:prstGeom prst="rect">
            <a:avLst/>
          </a:prstGeom>
        </p:spPr>
        <p:txBody>
          <a:bodyPr/>
          <a:lstStyle>
            <a:lvl1pPr defTabSz="914087">
              <a:defRPr spc="-98" sz="4704"/>
            </a:lvl1pPr>
          </a:lstStyle>
          <a:p>
            <a:pPr/>
            <a:r>
              <a:t>In summary…</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3" name="Shape 613"/>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614" name="Shape 614"/>
          <p:cNvSpPr/>
          <p:nvPr>
            <p:ph type="title"/>
          </p:nvPr>
        </p:nvSpPr>
        <p:spPr>
          <a:xfrm>
            <a:off x="274637" y="1677398"/>
            <a:ext cx="8436348" cy="1896063"/>
          </a:xfrm>
          <a:prstGeom prst="rect">
            <a:avLst/>
          </a:prstGeom>
        </p:spPr>
        <p:txBody>
          <a:bodyPr/>
          <a:lstStyle>
            <a:lvl1pPr>
              <a:defRPr spc="-100"/>
            </a:lvl1pPr>
          </a:lstStyle>
          <a:p>
            <a:pPr/>
            <a:r>
              <a:t>Beyond the Basics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6" name="Shape 616"/>
          <p:cNvSpPr/>
          <p:nvPr>
            <p:ph type="body" sz="half" idx="1"/>
          </p:nvPr>
        </p:nvSpPr>
        <p:spPr>
          <a:xfrm>
            <a:off x="365759" y="1280159"/>
            <a:ext cx="11704322" cy="2231382"/>
          </a:xfrm>
          <a:prstGeom prst="rect">
            <a:avLst/>
          </a:prstGeom>
        </p:spPr>
        <p:txBody>
          <a:bodyPr/>
          <a:lstStyle/>
          <a:p>
            <a:pPr marL="226313" indent="-226313" defTabSz="923414">
              <a:spcBef>
                <a:spcPts val="500"/>
              </a:spcBef>
              <a:defRPr sz="1979"/>
            </a:pPr>
            <a:r>
              <a:t>Multiple remotes</a:t>
            </a:r>
          </a:p>
          <a:p>
            <a:pPr marL="226313" indent="-226313" defTabSz="923414">
              <a:spcBef>
                <a:spcPts val="500"/>
              </a:spcBef>
              <a:defRPr sz="1979"/>
            </a:pPr>
            <a:r>
              <a:t>Remote tracking branches</a:t>
            </a:r>
          </a:p>
          <a:p>
            <a:pPr marL="226313" indent="-226313" defTabSz="923414">
              <a:spcBef>
                <a:spcPts val="500"/>
              </a:spcBef>
              <a:defRPr sz="1979"/>
            </a:pPr>
            <a:r>
              <a:t>Combination commands</a:t>
            </a:r>
          </a:p>
          <a:p>
            <a:pPr marL="226313" indent="-226313" defTabSz="923414">
              <a:spcBef>
                <a:spcPts val="500"/>
              </a:spcBef>
              <a:defRPr sz="1979"/>
            </a:pPr>
            <a:r>
              <a:t>Git configs</a:t>
            </a:r>
          </a:p>
          <a:p>
            <a:pPr marL="226313" indent="-226313" defTabSz="923414">
              <a:spcBef>
                <a:spcPts val="500"/>
              </a:spcBef>
              <a:defRPr sz="1979"/>
            </a:pPr>
            <a:r>
              <a:t>GitHub Pages</a:t>
            </a:r>
          </a:p>
          <a:p>
            <a:pPr marL="226313" indent="-226313" defTabSz="923414">
              <a:spcBef>
                <a:spcPts val="500"/>
              </a:spcBef>
              <a:defRPr sz="1979"/>
            </a:pPr>
            <a:r>
              <a:t>Changing history</a:t>
            </a:r>
          </a:p>
        </p:txBody>
      </p:sp>
      <p:sp>
        <p:nvSpPr>
          <p:cNvPr id="617" name="Shape 617"/>
          <p:cNvSpPr/>
          <p:nvPr>
            <p:ph type="title"/>
          </p:nvPr>
        </p:nvSpPr>
        <p:spPr>
          <a:xfrm>
            <a:off x="365759" y="365759"/>
            <a:ext cx="11704322" cy="914401"/>
          </a:xfrm>
          <a:prstGeom prst="rect">
            <a:avLst/>
          </a:prstGeom>
        </p:spPr>
        <p:txBody>
          <a:bodyPr/>
          <a:lstStyle>
            <a:lvl1pPr defTabSz="914087">
              <a:defRPr spc="-98" sz="4704"/>
            </a:lvl1pPr>
          </a:lstStyle>
          <a:p>
            <a:pPr/>
            <a:r>
              <a:t>In this module…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9" name="Shape 619"/>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620" name="Shape 620"/>
          <p:cNvSpPr/>
          <p:nvPr>
            <p:ph type="title"/>
          </p:nvPr>
        </p:nvSpPr>
        <p:spPr>
          <a:xfrm>
            <a:off x="274637" y="1677398"/>
            <a:ext cx="8436348" cy="1896063"/>
          </a:xfrm>
          <a:prstGeom prst="rect">
            <a:avLst/>
          </a:prstGeom>
        </p:spPr>
        <p:txBody>
          <a:bodyPr/>
          <a:lstStyle>
            <a:lvl1pPr>
              <a:defRPr spc="-100"/>
            </a:lvl1pPr>
          </a:lstStyle>
          <a:p>
            <a:pPr/>
            <a:r>
              <a:t>Multiple Remotes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2" name="Shape 622"/>
          <p:cNvSpPr/>
          <p:nvPr>
            <p:ph type="body" sz="quarter" idx="1"/>
          </p:nvPr>
        </p:nvSpPr>
        <p:spPr>
          <a:xfrm>
            <a:off x="274638" y="2774679"/>
            <a:ext cx="8436348" cy="914401"/>
          </a:xfrm>
          <a:prstGeom prst="rect">
            <a:avLst/>
          </a:prstGeom>
        </p:spPr>
        <p:txBody>
          <a:bodyPr/>
          <a:lstStyle/>
          <a:p>
            <a:pPr/>
            <a:r>
              <a:t>There you have it.</a:t>
            </a:r>
          </a:p>
        </p:txBody>
      </p:sp>
      <p:sp>
        <p:nvSpPr>
          <p:cNvPr id="623" name="Shape 623"/>
          <p:cNvSpPr/>
          <p:nvPr>
            <p:ph type="title"/>
          </p:nvPr>
        </p:nvSpPr>
        <p:spPr>
          <a:xfrm>
            <a:off x="274637" y="1677398"/>
            <a:ext cx="8436348" cy="1097281"/>
          </a:xfrm>
          <a:prstGeom prst="rect">
            <a:avLst/>
          </a:prstGeom>
        </p:spPr>
        <p:txBody>
          <a:bodyPr/>
          <a:lstStyle/>
          <a:p>
            <a:pPr defTabSz="914087">
              <a:defRPr spc="-78" sz="5880"/>
            </a:pP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5" name="Shape 625"/>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626" name="Shape 626"/>
          <p:cNvSpPr/>
          <p:nvPr>
            <p:ph type="title"/>
          </p:nvPr>
        </p:nvSpPr>
        <p:spPr>
          <a:xfrm>
            <a:off x="274637" y="1677398"/>
            <a:ext cx="8436348" cy="1896063"/>
          </a:xfrm>
          <a:prstGeom prst="rect">
            <a:avLst/>
          </a:prstGeom>
        </p:spPr>
        <p:txBody>
          <a:bodyPr/>
          <a:lstStyle>
            <a:lvl1pPr defTabSz="904759">
              <a:defRPr spc="-97" sz="5820"/>
            </a:lvl1pPr>
          </a:lstStyle>
          <a:p>
            <a:pPr/>
            <a:r>
              <a:t>Remote Tracking Branches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Shape 628"/>
          <p:cNvSpPr/>
          <p:nvPr>
            <p:ph type="body" sz="quarter" idx="1"/>
          </p:nvPr>
        </p:nvSpPr>
        <p:spPr>
          <a:xfrm>
            <a:off x="274638" y="2774679"/>
            <a:ext cx="8436348" cy="914401"/>
          </a:xfrm>
          <a:prstGeom prst="rect">
            <a:avLst/>
          </a:prstGeom>
        </p:spPr>
        <p:txBody>
          <a:bodyPr/>
          <a:lstStyle/>
          <a:p>
            <a:pPr/>
            <a:r>
              <a:t>There you have it.</a:t>
            </a:r>
          </a:p>
        </p:txBody>
      </p:sp>
      <p:sp>
        <p:nvSpPr>
          <p:cNvPr id="629" name="Shape 629"/>
          <p:cNvSpPr/>
          <p:nvPr>
            <p:ph type="title"/>
          </p:nvPr>
        </p:nvSpPr>
        <p:spPr>
          <a:xfrm>
            <a:off x="274637" y="1677398"/>
            <a:ext cx="8436348" cy="1097281"/>
          </a:xfrm>
          <a:prstGeom prst="rect">
            <a:avLst/>
          </a:prstGeom>
        </p:spPr>
        <p:txBody>
          <a:bodyPr/>
          <a:lstStyle/>
          <a:p>
            <a:pPr defTabSz="914087">
              <a:defRPr spc="-78" sz="5880"/>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1" name="Shape 631"/>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632" name="Shape 632"/>
          <p:cNvSpPr/>
          <p:nvPr>
            <p:ph type="title"/>
          </p:nvPr>
        </p:nvSpPr>
        <p:spPr>
          <a:xfrm>
            <a:off x="274637" y="1677398"/>
            <a:ext cx="8436348" cy="1896063"/>
          </a:xfrm>
          <a:prstGeom prst="rect">
            <a:avLst/>
          </a:prstGeom>
        </p:spPr>
        <p:txBody>
          <a:bodyPr/>
          <a:lstStyle>
            <a:lvl1pPr>
              <a:defRPr spc="-100"/>
            </a:lvl1pPr>
          </a:lstStyle>
          <a:p>
            <a:pPr/>
            <a:r>
              <a:t>Combination Commands</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TEMPLATE">
  <a:themeElements>
    <a:clrScheme name="WHITE TEMPLATE">
      <a:dk1>
        <a:srgbClr val="50505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TEMPLATE">
  <a:themeElements>
    <a:clrScheme name="WHITE TEMPLATE">
      <a:dk1>
        <a:srgbClr val="00000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