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2433300" cy="698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Segoe UI Light"/>
      </a:defRPr>
    </a:lvl1pPr>
    <a:lvl2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Segoe UI Light"/>
      </a:defRPr>
    </a:lvl2pPr>
    <a:lvl3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Segoe UI Light"/>
      </a:defRPr>
    </a:lvl3pPr>
    <a:lvl4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Segoe UI Light"/>
      </a:defRPr>
    </a:lvl4pPr>
    <a:lvl5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Segoe UI Light"/>
      </a:defRPr>
    </a:lvl5pPr>
    <a:lvl6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Segoe UI Light"/>
      </a:defRPr>
    </a:lvl6pPr>
    <a:lvl7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Segoe UI Light"/>
      </a:defRPr>
    </a:lvl7pPr>
    <a:lvl8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Segoe UI Light"/>
      </a:defRPr>
    </a:lvl8pPr>
    <a:lvl9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Segoe UI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05050"/>
        </a:fontRef>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6CA"/>
          </a:solidFill>
        </a:fill>
      </a:tcStyle>
    </a:wholeTbl>
    <a:band2H>
      <a:tcTxStyle b="def" i="def"/>
      <a:tcStyle>
        <a:tcBdr/>
        <a:fill>
          <a:solidFill>
            <a:srgbClr val="E6EC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505050"/>
        </a:fontRef>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6CA"/>
          </a:solidFill>
        </a:fill>
      </a:tcStyle>
    </a:wholeTbl>
    <a:band2H>
      <a:tcTxStyle b="def" i="def"/>
      <a:tcStyle>
        <a:tcBdr/>
        <a:fill>
          <a:solidFill>
            <a:srgbClr val="E6EC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505050"/>
        </a:fontRef>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4DC"/>
          </a:solidFill>
        </a:fill>
      </a:tcStyle>
    </a:wholeTbl>
    <a:band2H>
      <a:tcTxStyle b="def" i="def"/>
      <a:tcStyle>
        <a:tcBdr/>
        <a:fill>
          <a:solidFill>
            <a:srgbClr val="E6F2EE"/>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505050"/>
        </a:fontRef>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6CA"/>
          </a:solidFill>
        </a:fill>
      </a:tcStyle>
    </a:wholeTbl>
    <a:band2H>
      <a:tcTxStyle b="def" i="def"/>
      <a:tcStyle>
        <a:tcBdr/>
        <a:fill>
          <a:solidFill>
            <a:srgbClr val="FFF3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505050"/>
        </a:fontRef>
        <a:srgbClr val="50505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505050"/>
        </a:fontRef>
        <a:srgbClr val="505050"/>
      </a:tcTxStyle>
      <a:tcStyle>
        <a:tcBdr>
          <a:left>
            <a:ln w="12700" cap="flat">
              <a:noFill/>
              <a:miter lim="400000"/>
            </a:ln>
          </a:left>
          <a:right>
            <a:ln w="12700" cap="flat">
              <a:noFill/>
              <a:miter lim="400000"/>
            </a:ln>
          </a:right>
          <a:top>
            <a:ln w="50800" cap="flat">
              <a:solidFill>
                <a:srgbClr val="505050"/>
              </a:solidFill>
              <a:prstDash val="solid"/>
              <a:round/>
            </a:ln>
          </a:top>
          <a:bottom>
            <a:ln w="25400" cap="flat">
              <a:solidFill>
                <a:srgbClr val="50505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505050"/>
              </a:solidFill>
              <a:prstDash val="solid"/>
              <a:round/>
            </a:ln>
          </a:top>
          <a:bottom>
            <a:ln w="25400" cap="flat">
              <a:solidFill>
                <a:srgbClr val="50505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505050"/>
        </a:fontRef>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b="def" i="def"/>
      <a:tcStyle>
        <a:tcBdr/>
        <a:fill>
          <a:solidFill>
            <a:srgbClr val="E8E8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0505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0505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0505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8" name="Shape 938"/>
          <p:cNvSpPr/>
          <p:nvPr>
            <p:ph type="sldImg"/>
          </p:nvPr>
        </p:nvSpPr>
        <p:spPr>
          <a:xfrm>
            <a:off x="1143000" y="685800"/>
            <a:ext cx="4572000" cy="3429000"/>
          </a:xfrm>
          <a:prstGeom prst="rect">
            <a:avLst/>
          </a:prstGeom>
        </p:spPr>
        <p:txBody>
          <a:bodyPr/>
          <a:lstStyle/>
          <a:p>
            <a:pPr/>
          </a:p>
        </p:txBody>
      </p:sp>
      <p:sp>
        <p:nvSpPr>
          <p:cNvPr id="939" name="Shape 93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932742" latinLnBrk="0">
      <a:lnSpc>
        <a:spcPct val="90000"/>
      </a:lnSpc>
      <a:spcBef>
        <a:spcPts val="300"/>
      </a:spcBef>
      <a:defRPr sz="900">
        <a:latin typeface="+mn-lt"/>
        <a:ea typeface="+mn-ea"/>
        <a:cs typeface="+mn-cs"/>
        <a:sym typeface="Segoe UI Light"/>
      </a:defRPr>
    </a:lvl1pPr>
    <a:lvl2pPr indent="228600" defTabSz="932742" latinLnBrk="0">
      <a:lnSpc>
        <a:spcPct val="90000"/>
      </a:lnSpc>
      <a:spcBef>
        <a:spcPts val="300"/>
      </a:spcBef>
      <a:defRPr sz="900">
        <a:latin typeface="+mn-lt"/>
        <a:ea typeface="+mn-ea"/>
        <a:cs typeface="+mn-cs"/>
        <a:sym typeface="Segoe UI Light"/>
      </a:defRPr>
    </a:lvl2pPr>
    <a:lvl3pPr indent="457200" defTabSz="932742" latinLnBrk="0">
      <a:lnSpc>
        <a:spcPct val="90000"/>
      </a:lnSpc>
      <a:spcBef>
        <a:spcPts val="300"/>
      </a:spcBef>
      <a:defRPr sz="900">
        <a:latin typeface="+mn-lt"/>
        <a:ea typeface="+mn-ea"/>
        <a:cs typeface="+mn-cs"/>
        <a:sym typeface="Segoe UI Light"/>
      </a:defRPr>
    </a:lvl3pPr>
    <a:lvl4pPr indent="685800" defTabSz="932742" latinLnBrk="0">
      <a:lnSpc>
        <a:spcPct val="90000"/>
      </a:lnSpc>
      <a:spcBef>
        <a:spcPts val="300"/>
      </a:spcBef>
      <a:defRPr sz="900">
        <a:latin typeface="+mn-lt"/>
        <a:ea typeface="+mn-ea"/>
        <a:cs typeface="+mn-cs"/>
        <a:sym typeface="Segoe UI Light"/>
      </a:defRPr>
    </a:lvl4pPr>
    <a:lvl5pPr indent="914400" defTabSz="932742" latinLnBrk="0">
      <a:lnSpc>
        <a:spcPct val="90000"/>
      </a:lnSpc>
      <a:spcBef>
        <a:spcPts val="300"/>
      </a:spcBef>
      <a:defRPr sz="900">
        <a:latin typeface="+mn-lt"/>
        <a:ea typeface="+mn-ea"/>
        <a:cs typeface="+mn-cs"/>
        <a:sym typeface="Segoe UI Light"/>
      </a:defRPr>
    </a:lvl5pPr>
    <a:lvl6pPr indent="1143000" defTabSz="932742" latinLnBrk="0">
      <a:lnSpc>
        <a:spcPct val="90000"/>
      </a:lnSpc>
      <a:spcBef>
        <a:spcPts val="300"/>
      </a:spcBef>
      <a:defRPr sz="900">
        <a:latin typeface="+mn-lt"/>
        <a:ea typeface="+mn-ea"/>
        <a:cs typeface="+mn-cs"/>
        <a:sym typeface="Segoe UI Light"/>
      </a:defRPr>
    </a:lvl6pPr>
    <a:lvl7pPr indent="1371600" defTabSz="932742" latinLnBrk="0">
      <a:lnSpc>
        <a:spcPct val="90000"/>
      </a:lnSpc>
      <a:spcBef>
        <a:spcPts val="300"/>
      </a:spcBef>
      <a:defRPr sz="900">
        <a:latin typeface="+mn-lt"/>
        <a:ea typeface="+mn-ea"/>
        <a:cs typeface="+mn-cs"/>
        <a:sym typeface="Segoe UI Light"/>
      </a:defRPr>
    </a:lvl7pPr>
    <a:lvl8pPr indent="1600200" defTabSz="932742" latinLnBrk="0">
      <a:lnSpc>
        <a:spcPct val="90000"/>
      </a:lnSpc>
      <a:spcBef>
        <a:spcPts val="300"/>
      </a:spcBef>
      <a:defRPr sz="900">
        <a:latin typeface="+mn-lt"/>
        <a:ea typeface="+mn-ea"/>
        <a:cs typeface="+mn-cs"/>
        <a:sym typeface="Segoe UI Light"/>
      </a:defRPr>
    </a:lvl8pPr>
    <a:lvl9pPr indent="1828800" defTabSz="932742" latinLnBrk="0">
      <a:lnSpc>
        <a:spcPct val="90000"/>
      </a:lnSpc>
      <a:spcBef>
        <a:spcPts val="300"/>
      </a:spcBef>
      <a:defRPr sz="900">
        <a:latin typeface="+mn-lt"/>
        <a:ea typeface="+mn-ea"/>
        <a:cs typeface="+mn-cs"/>
        <a:sym typeface="Segoe UI Light"/>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28" name="Shape 128"/>
          <p:cNvSpPr/>
          <p:nvPr>
            <p:ph type="body" sz="quarter" idx="1"/>
          </p:nvPr>
        </p:nvSpPr>
        <p:spPr>
          <a:xfrm>
            <a:off x="274638" y="2774679"/>
            <a:ext cx="8436348" cy="914402"/>
          </a:xfrm>
          <a:prstGeom prst="rect">
            <a:avLst/>
          </a:prstGeom>
        </p:spPr>
        <p:txBody>
          <a:bodyPr/>
          <a:lstStyle>
            <a:lvl1pPr>
              <a:spcBef>
                <a:spcPts val="0"/>
              </a:spcBef>
              <a:defRPr spc="0">
                <a:solidFill>
                  <a:srgbClr val="505050"/>
                </a:solidFill>
              </a:defRPr>
            </a:lvl1pPr>
          </a:lstStyle>
          <a:p>
            <a:pPr/>
            <a:r>
              <a:t>Speaker Name</a:t>
            </a:r>
          </a:p>
        </p:txBody>
      </p:sp>
      <p:sp>
        <p:nvSpPr>
          <p:cNvPr id="129" name="Shape 129"/>
          <p:cNvSpPr/>
          <p:nvPr>
            <p:ph type="title"/>
          </p:nvPr>
        </p:nvSpPr>
        <p:spPr>
          <a:xfrm>
            <a:off x="274635" y="1677398"/>
            <a:ext cx="8436350" cy="1097281"/>
          </a:xfrm>
          <a:prstGeom prst="rect">
            <a:avLst/>
          </a:prstGeom>
        </p:spPr>
        <p:txBody>
          <a:bodyPr/>
          <a:lstStyle>
            <a:lvl1pPr>
              <a:defRPr spc="-80" sz="6000">
                <a:solidFill>
                  <a:srgbClr val="0072C6"/>
                </a:solidFill>
              </a:defRPr>
            </a:lvl1pPr>
          </a:lstStyle>
          <a:p>
            <a:pPr/>
            <a:r>
              <a:t>Presentation title</a:t>
            </a:r>
          </a:p>
        </p:txBody>
      </p:sp>
      <p:pic>
        <p:nvPicPr>
          <p:cNvPr id="130" name="image2.png"/>
          <p:cNvPicPr>
            <a:picLocks noChangeAspect="1"/>
          </p:cNvPicPr>
          <p:nvPr/>
        </p:nvPicPr>
        <p:blipFill>
          <a:blip r:embed="rId2">
            <a:extLst/>
          </a:blip>
          <a:stretch>
            <a:fillRect/>
          </a:stretch>
        </p:blipFill>
        <p:spPr>
          <a:xfrm>
            <a:off x="350835" y="6164262"/>
            <a:ext cx="1645924" cy="352580"/>
          </a:xfrm>
          <a:prstGeom prst="rect">
            <a:avLst/>
          </a:prstGeom>
          <a:ln w="12700">
            <a:miter lim="400000"/>
          </a:ln>
        </p:spPr>
      </p:pic>
      <p:grpSp>
        <p:nvGrpSpPr>
          <p:cNvPr id="171" name="Group 171"/>
          <p:cNvGrpSpPr/>
          <p:nvPr/>
        </p:nvGrpSpPr>
        <p:grpSpPr>
          <a:xfrm>
            <a:off x="9258064" y="1695130"/>
            <a:ext cx="2805582" cy="3604265"/>
            <a:chOff x="0" y="-1"/>
            <a:chExt cx="2805580" cy="3604264"/>
          </a:xfrm>
        </p:grpSpPr>
        <p:sp>
          <p:nvSpPr>
            <p:cNvPr id="131" name="Shape 131"/>
            <p:cNvSpPr/>
            <p:nvPr/>
          </p:nvSpPr>
          <p:spPr>
            <a:xfrm>
              <a:off x="743497" y="430101"/>
              <a:ext cx="1366806" cy="136474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32" name="Shape 132"/>
            <p:cNvSpPr/>
            <p:nvPr/>
          </p:nvSpPr>
          <p:spPr>
            <a:xfrm>
              <a:off x="233051" y="3498571"/>
              <a:ext cx="2367449" cy="105692"/>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33" name="Shape 133"/>
            <p:cNvSpPr/>
            <p:nvPr/>
          </p:nvSpPr>
          <p:spPr>
            <a:xfrm>
              <a:off x="2088368" y="2729679"/>
              <a:ext cx="171749" cy="132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34" name="Shape 134"/>
            <p:cNvSpPr/>
            <p:nvPr/>
          </p:nvSpPr>
          <p:spPr>
            <a:xfrm>
              <a:off x="1419881" y="1913227"/>
              <a:ext cx="750399" cy="877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35" name="Shape 135"/>
            <p:cNvSpPr/>
            <p:nvPr/>
          </p:nvSpPr>
          <p:spPr>
            <a:xfrm>
              <a:off x="1239744" y="1918512"/>
              <a:ext cx="177033" cy="1117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36" name="Shape 136"/>
            <p:cNvSpPr/>
            <p:nvPr/>
          </p:nvSpPr>
          <p:spPr>
            <a:xfrm>
              <a:off x="645239" y="1244741"/>
              <a:ext cx="36993"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37" name="Shape 137"/>
            <p:cNvSpPr/>
            <p:nvPr/>
          </p:nvSpPr>
          <p:spPr>
            <a:xfrm>
              <a:off x="2153959" y="1244741"/>
              <a:ext cx="34352"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38" name="Shape 138"/>
            <p:cNvSpPr/>
            <p:nvPr/>
          </p:nvSpPr>
          <p:spPr>
            <a:xfrm>
              <a:off x="1178972" y="3089023"/>
              <a:ext cx="475607" cy="475605"/>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39" name="Shape 139"/>
            <p:cNvSpPr/>
            <p:nvPr/>
          </p:nvSpPr>
          <p:spPr>
            <a:xfrm>
              <a:off x="1178972" y="3303045"/>
              <a:ext cx="475606" cy="2615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40" name="Shape 140"/>
            <p:cNvSpPr/>
            <p:nvPr/>
          </p:nvSpPr>
          <p:spPr>
            <a:xfrm>
              <a:off x="1284662" y="3036179"/>
              <a:ext cx="129472" cy="150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143" name="Group 143"/>
            <p:cNvGrpSpPr/>
            <p:nvPr/>
          </p:nvGrpSpPr>
          <p:grpSpPr>
            <a:xfrm>
              <a:off x="597171" y="78161"/>
              <a:ext cx="474987" cy="267599"/>
              <a:chOff x="-1" y="0"/>
              <a:chExt cx="474986" cy="267598"/>
            </a:xfrm>
          </p:grpSpPr>
          <p:sp>
            <p:nvSpPr>
              <p:cNvPr id="141" name="Shape 141"/>
              <p:cNvSpPr/>
              <p:nvPr/>
            </p:nvSpPr>
            <p:spPr>
              <a:xfrm>
                <a:off x="-2" y="0"/>
                <a:ext cx="474988" cy="2675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42" name="Shape 142"/>
              <p:cNvSpPr/>
              <p:nvPr/>
            </p:nvSpPr>
            <p:spPr>
              <a:xfrm>
                <a:off x="210732" y="73588"/>
                <a:ext cx="80281" cy="123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147" name="Group 147"/>
            <p:cNvGrpSpPr/>
            <p:nvPr/>
          </p:nvGrpSpPr>
          <p:grpSpPr>
            <a:xfrm>
              <a:off x="-1" y="845527"/>
              <a:ext cx="385309" cy="234023"/>
              <a:chOff x="0" y="0"/>
              <a:chExt cx="385308" cy="234022"/>
            </a:xfrm>
          </p:grpSpPr>
          <p:sp>
            <p:nvSpPr>
              <p:cNvPr id="144" name="Shape 144"/>
              <p:cNvSpPr/>
              <p:nvPr/>
            </p:nvSpPr>
            <p:spPr>
              <a:xfrm>
                <a:off x="52004" y="0"/>
                <a:ext cx="333304" cy="189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45" name="Shape 145"/>
              <p:cNvSpPr/>
              <p:nvPr/>
            </p:nvSpPr>
            <p:spPr>
              <a:xfrm>
                <a:off x="-1" y="44912"/>
                <a:ext cx="333304" cy="189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46" name="Shape 146"/>
              <p:cNvSpPr/>
              <p:nvPr/>
            </p:nvSpPr>
            <p:spPr>
              <a:xfrm>
                <a:off x="146557" y="96917"/>
                <a:ext cx="56734" cy="8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sp>
          <p:nvSpPr>
            <p:cNvPr id="148" name="Shape 148"/>
            <p:cNvSpPr/>
            <p:nvPr/>
          </p:nvSpPr>
          <p:spPr>
            <a:xfrm>
              <a:off x="2486652" y="763973"/>
              <a:ext cx="318928" cy="3851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49" name="Shape 149"/>
            <p:cNvSpPr/>
            <p:nvPr/>
          </p:nvSpPr>
          <p:spPr>
            <a:xfrm>
              <a:off x="459557" y="1699486"/>
              <a:ext cx="388488" cy="305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152" name="Group 152"/>
            <p:cNvGrpSpPr/>
            <p:nvPr/>
          </p:nvGrpSpPr>
          <p:grpSpPr>
            <a:xfrm>
              <a:off x="1876867" y="-2"/>
              <a:ext cx="293414" cy="435385"/>
              <a:chOff x="0" y="0"/>
              <a:chExt cx="293413" cy="435383"/>
            </a:xfrm>
          </p:grpSpPr>
          <p:sp>
            <p:nvSpPr>
              <p:cNvPr id="150" name="Shape 150"/>
              <p:cNvSpPr/>
              <p:nvPr/>
            </p:nvSpPr>
            <p:spPr>
              <a:xfrm>
                <a:off x="-2" y="-1"/>
                <a:ext cx="293415" cy="435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51" name="Shape 151"/>
              <p:cNvSpPr/>
              <p:nvPr/>
            </p:nvSpPr>
            <p:spPr>
              <a:xfrm>
                <a:off x="85184" y="88338"/>
                <a:ext cx="119890" cy="119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158" name="Group 158"/>
            <p:cNvGrpSpPr/>
            <p:nvPr/>
          </p:nvGrpSpPr>
          <p:grpSpPr>
            <a:xfrm>
              <a:off x="2073310" y="1702682"/>
              <a:ext cx="409972" cy="279132"/>
              <a:chOff x="0" y="0"/>
              <a:chExt cx="409971" cy="279131"/>
            </a:xfrm>
          </p:grpSpPr>
          <p:sp>
            <p:nvSpPr>
              <p:cNvPr id="153" name="Shape 153"/>
              <p:cNvSpPr/>
              <p:nvPr/>
            </p:nvSpPr>
            <p:spPr>
              <a:xfrm>
                <a:off x="-1" y="-1"/>
                <a:ext cx="409973" cy="2791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54" name="Shape 154"/>
              <p:cNvSpPr/>
              <p:nvPr/>
            </p:nvSpPr>
            <p:spPr>
              <a:xfrm>
                <a:off x="244236" y="74143"/>
                <a:ext cx="80689" cy="12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55" name="Shape 155"/>
              <p:cNvSpPr/>
              <p:nvPr/>
            </p:nvSpPr>
            <p:spPr>
              <a:xfrm>
                <a:off x="95950" y="76324"/>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56" name="Shape 156"/>
              <p:cNvSpPr/>
              <p:nvPr/>
            </p:nvSpPr>
            <p:spPr>
              <a:xfrm>
                <a:off x="95950" y="124299"/>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57" name="Shape 157"/>
              <p:cNvSpPr/>
              <p:nvPr/>
            </p:nvSpPr>
            <p:spPr>
              <a:xfrm>
                <a:off x="95950" y="174456"/>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170" name="Group 170"/>
            <p:cNvGrpSpPr/>
            <p:nvPr/>
          </p:nvGrpSpPr>
          <p:grpSpPr>
            <a:xfrm>
              <a:off x="459916" y="670565"/>
              <a:ext cx="1961174" cy="1329379"/>
              <a:chOff x="0" y="0"/>
              <a:chExt cx="1961172" cy="1329378"/>
            </a:xfrm>
          </p:grpSpPr>
          <p:sp>
            <p:nvSpPr>
              <p:cNvPr id="159" name="Shape 159"/>
              <p:cNvSpPr/>
              <p:nvPr/>
            </p:nvSpPr>
            <p:spPr>
              <a:xfrm>
                <a:off x="1832758" y="209425"/>
                <a:ext cx="128416" cy="206312"/>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0" name="Shape 160"/>
              <p:cNvSpPr/>
              <p:nvPr/>
            </p:nvSpPr>
            <p:spPr>
              <a:xfrm>
                <a:off x="0" y="209425"/>
                <a:ext cx="131115" cy="206312"/>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1" name="Shape 161"/>
              <p:cNvSpPr/>
              <p:nvPr/>
            </p:nvSpPr>
            <p:spPr>
              <a:xfrm>
                <a:off x="39787" y="360095"/>
                <a:ext cx="1884415" cy="969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2" name="Shape 162"/>
              <p:cNvSpPr/>
              <p:nvPr/>
            </p:nvSpPr>
            <p:spPr>
              <a:xfrm>
                <a:off x="39787" y="360094"/>
                <a:ext cx="1884416" cy="3411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3" name="Shape 163"/>
              <p:cNvSpPr/>
              <p:nvPr/>
            </p:nvSpPr>
            <p:spPr>
              <a:xfrm>
                <a:off x="633262" y="0"/>
                <a:ext cx="136275" cy="295118"/>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4" name="Shape 164"/>
              <p:cNvSpPr/>
              <p:nvPr/>
            </p:nvSpPr>
            <p:spPr>
              <a:xfrm>
                <a:off x="580335" y="73102"/>
                <a:ext cx="153522" cy="281580"/>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5" name="Shape 165"/>
              <p:cNvSpPr/>
              <p:nvPr/>
            </p:nvSpPr>
            <p:spPr>
              <a:xfrm>
                <a:off x="602944" y="276996"/>
                <a:ext cx="273460" cy="156889"/>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6" name="Shape 166"/>
              <p:cNvSpPr/>
              <p:nvPr/>
            </p:nvSpPr>
            <p:spPr>
              <a:xfrm>
                <a:off x="670632" y="203061"/>
                <a:ext cx="224724" cy="189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7" name="Shape 167"/>
              <p:cNvSpPr/>
              <p:nvPr/>
            </p:nvSpPr>
            <p:spPr>
              <a:xfrm>
                <a:off x="700414" y="92054"/>
                <a:ext cx="376344" cy="419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8" name="Shape 168"/>
              <p:cNvSpPr/>
              <p:nvPr/>
            </p:nvSpPr>
            <p:spPr>
              <a:xfrm>
                <a:off x="855953" y="182586"/>
                <a:ext cx="16529" cy="16633"/>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9" name="Shape 169"/>
              <p:cNvSpPr/>
              <p:nvPr/>
            </p:nvSpPr>
            <p:spPr>
              <a:xfrm>
                <a:off x="892647" y="278871"/>
                <a:ext cx="181404" cy="232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sp>
        <p:nvSpPr>
          <p:cNvPr id="172" name="Shape 172"/>
          <p:cNvSpPr/>
          <p:nvPr/>
        </p:nvSpPr>
        <p:spPr>
          <a:xfrm>
            <a:off x="148077" y="296860"/>
            <a:ext cx="4468319" cy="724409"/>
          </a:xfrm>
          <a:prstGeom prst="rect">
            <a:avLst/>
          </a:prstGeom>
          <a:ln w="12700">
            <a:miter lim="400000"/>
          </a:ln>
          <a:extLst>
            <a:ext uri="{C572A759-6A51-4108-AA02-DFA0A04FC94B}">
              <ma14:wrappingTextBoxFlag xmlns:ma14="http://schemas.microsoft.com/office/mac/drawingml/2011/main" val="1"/>
            </a:ext>
          </a:extLst>
        </p:spPr>
        <p:txBody>
          <a:bodyPr wrap="none" lIns="146304" tIns="146304" rIns="146304" bIns="146304">
            <a:spAutoFit/>
          </a:bodyPr>
          <a:lstStyle>
            <a:lvl1pPr>
              <a:lnSpc>
                <a:spcPct val="90000"/>
              </a:lnSpc>
              <a:spcBef>
                <a:spcPts val="600"/>
              </a:spcBef>
              <a:defRPr sz="2800">
                <a:solidFill>
                  <a:srgbClr val="737373"/>
                </a:solidFill>
              </a:defRPr>
            </a:lvl1pPr>
          </a:lstStyle>
          <a:p>
            <a:pPr/>
            <a:r>
              <a:t>Microsoft Virtual Academy</a:t>
            </a:r>
          </a:p>
        </p:txBody>
      </p:sp>
      <p:sp>
        <p:nvSpPr>
          <p:cNvPr id="173" name="Shape 17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468" name="Shape 468"/>
          <p:cNvSpPr/>
          <p:nvPr>
            <p:ph type="body" sz="half" idx="1"/>
          </p:nvPr>
        </p:nvSpPr>
        <p:spPr>
          <a:xfrm>
            <a:off x="365758" y="1280160"/>
            <a:ext cx="11704323" cy="1877437"/>
          </a:xfrm>
          <a:prstGeom prst="rect">
            <a:avLst/>
          </a:prstGeom>
        </p:spPr>
        <p:txBody>
          <a:bodyPr/>
          <a:lstStyle>
            <a:lvl1pPr marL="228600" indent="-228600">
              <a:buSzPct val="90000"/>
              <a:buFont typeface="Arial"/>
              <a:buChar char="•"/>
              <a:defRPr spc="0" sz="2000">
                <a:solidFill>
                  <a:srgbClr val="505050"/>
                </a:solidFill>
                <a:latin typeface="Segoe UI"/>
                <a:ea typeface="Segoe UI"/>
                <a:cs typeface="Segoe UI"/>
                <a:sym typeface="Segoe UI"/>
              </a:defRPr>
            </a:lvl1pPr>
            <a:lvl2pPr marL="457200" indent="-228600">
              <a:buSzPct val="90000"/>
              <a:buFont typeface="Arial"/>
              <a:buChar char="•"/>
              <a:defRPr spc="0" sz="2000">
                <a:solidFill>
                  <a:srgbClr val="505050"/>
                </a:solidFill>
                <a:latin typeface="Segoe UI"/>
                <a:ea typeface="Segoe UI"/>
                <a:cs typeface="Segoe UI"/>
                <a:sym typeface="Segoe UI"/>
              </a:defRPr>
            </a:lvl2pPr>
            <a:lvl3pPr marL="685800" indent="-228600">
              <a:buSzPct val="90000"/>
              <a:buFont typeface="Arial"/>
              <a:buChar char="•"/>
              <a:defRPr spc="0" sz="2000">
                <a:solidFill>
                  <a:srgbClr val="505050"/>
                </a:solidFill>
                <a:latin typeface="Segoe UI"/>
                <a:ea typeface="Segoe UI"/>
                <a:cs typeface="Segoe UI"/>
                <a:sym typeface="Segoe UI"/>
              </a:defRPr>
            </a:lvl3pPr>
            <a:lvl4pPr marL="914400" indent="-228600">
              <a:buSzPct val="90000"/>
              <a:buFont typeface="Arial"/>
              <a:buChar char="•"/>
              <a:defRPr spc="0" sz="2000">
                <a:solidFill>
                  <a:srgbClr val="505050"/>
                </a:solidFill>
                <a:latin typeface="Segoe UI"/>
                <a:ea typeface="Segoe UI"/>
                <a:cs typeface="Segoe UI"/>
                <a:sym typeface="Segoe UI"/>
              </a:defRPr>
            </a:lvl4pPr>
            <a:lvl5pPr marL="1143000" indent="-228600">
              <a:buSzPct val="90000"/>
              <a:buFont typeface="Arial"/>
              <a:buChar char="•"/>
              <a:defRPr spc="0" sz="2000">
                <a:solidFill>
                  <a:srgbClr val="505050"/>
                </a:solidFill>
                <a:latin typeface="Segoe UI"/>
                <a:ea typeface="Segoe UI"/>
                <a:cs typeface="Segoe UI"/>
                <a:sym typeface="Segoe UI"/>
              </a:defRPr>
            </a:lvl5pPr>
          </a:lstStyle>
          <a:p>
            <a:pPr/>
            <a:r>
              <a:t>Click to edit Master text styles</a:t>
            </a:r>
          </a:p>
          <a:p>
            <a:pPr lvl="1"/>
            <a:r>
              <a:t>Second level</a:t>
            </a:r>
          </a:p>
          <a:p>
            <a:pPr lvl="2"/>
            <a:r>
              <a:t>Third level</a:t>
            </a:r>
          </a:p>
          <a:p>
            <a:pPr lvl="3"/>
            <a:r>
              <a:t>Fourth level</a:t>
            </a:r>
          </a:p>
          <a:p>
            <a:pPr lvl="4"/>
            <a:r>
              <a:t>Fifth level</a:t>
            </a:r>
          </a:p>
        </p:txBody>
      </p:sp>
      <p:sp>
        <p:nvSpPr>
          <p:cNvPr id="469" name="Shape 469"/>
          <p:cNvSpPr/>
          <p:nvPr>
            <p:ph type="title"/>
          </p:nvPr>
        </p:nvSpPr>
        <p:spPr>
          <a:prstGeom prst="rect">
            <a:avLst/>
          </a:prstGeom>
        </p:spPr>
        <p:txBody>
          <a:bodyPr/>
          <a:lstStyle>
            <a:lvl1pPr>
              <a:defRPr>
                <a:solidFill>
                  <a:srgbClr val="0072C6"/>
                </a:solidFill>
              </a:defRPr>
            </a:lvl1pPr>
          </a:lstStyle>
          <a:p>
            <a:pPr/>
            <a:r>
              <a:t>Click to edit Master title style</a:t>
            </a:r>
          </a:p>
        </p:txBody>
      </p:sp>
      <p:sp>
        <p:nvSpPr>
          <p:cNvPr id="470" name="Shape 4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wo column non-bulleted">
    <p:spTree>
      <p:nvGrpSpPr>
        <p:cNvPr id="1" name=""/>
        <p:cNvGrpSpPr/>
        <p:nvPr/>
      </p:nvGrpSpPr>
      <p:grpSpPr>
        <a:xfrm>
          <a:off x="0" y="0"/>
          <a:ext cx="0" cy="0"/>
          <a:chOff x="0" y="0"/>
          <a:chExt cx="0" cy="0"/>
        </a:xfrm>
      </p:grpSpPr>
      <p:sp>
        <p:nvSpPr>
          <p:cNvPr id="477" name="Shape 477"/>
          <p:cNvSpPr/>
          <p:nvPr>
            <p:ph type="title"/>
          </p:nvPr>
        </p:nvSpPr>
        <p:spPr>
          <a:prstGeom prst="rect">
            <a:avLst/>
          </a:prstGeom>
        </p:spPr>
        <p:txBody>
          <a:bodyPr/>
          <a:lstStyle>
            <a:lvl1pPr>
              <a:defRPr>
                <a:solidFill>
                  <a:srgbClr val="0072C6"/>
                </a:solidFill>
              </a:defRPr>
            </a:lvl1pPr>
          </a:lstStyle>
          <a:p>
            <a:pPr/>
            <a:r>
              <a:t>Click to edit Master title style</a:t>
            </a:r>
          </a:p>
        </p:txBody>
      </p:sp>
      <p:sp>
        <p:nvSpPr>
          <p:cNvPr id="478" name="Shape 478"/>
          <p:cNvSpPr/>
          <p:nvPr>
            <p:ph type="body" sz="quarter" idx="1"/>
          </p:nvPr>
        </p:nvSpPr>
        <p:spPr>
          <a:xfrm>
            <a:off x="365758" y="1371600"/>
            <a:ext cx="5669282" cy="2043636"/>
          </a:xfrm>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479" name="Shape 479"/>
          <p:cNvSpPr/>
          <p:nvPr>
            <p:ph type="body" sz="quarter" idx="13"/>
          </p:nvPr>
        </p:nvSpPr>
        <p:spPr>
          <a:xfrm>
            <a:off x="6400800" y="1371600"/>
            <a:ext cx="5669280" cy="2043635"/>
          </a:xfrm>
          <a:prstGeom prst="rect">
            <a:avLst/>
          </a:prstGeom>
        </p:spPr>
        <p:txBody>
          <a:bodyPr/>
          <a:lstStyle/>
          <a:p>
            <a:pPr marL="228600" indent="-228600">
              <a:buSzPct val="90000"/>
              <a:buFont typeface="Arial"/>
              <a:buChar char="•"/>
              <a:defRPr spc="0" sz="2000">
                <a:solidFill>
                  <a:srgbClr val="505050"/>
                </a:solidFill>
                <a:latin typeface="Segoe UI"/>
                <a:ea typeface="Segoe UI"/>
                <a:cs typeface="Segoe UI"/>
                <a:sym typeface="Segoe UI"/>
              </a:defRPr>
            </a:pPr>
          </a:p>
        </p:txBody>
      </p:sp>
      <p:sp>
        <p:nvSpPr>
          <p:cNvPr id="480" name="Shape 48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wo column bulleted text">
    <p:spTree>
      <p:nvGrpSpPr>
        <p:cNvPr id="1" name=""/>
        <p:cNvGrpSpPr/>
        <p:nvPr/>
      </p:nvGrpSpPr>
      <p:grpSpPr>
        <a:xfrm>
          <a:off x="0" y="0"/>
          <a:ext cx="0" cy="0"/>
          <a:chOff x="0" y="0"/>
          <a:chExt cx="0" cy="0"/>
        </a:xfrm>
      </p:grpSpPr>
      <p:sp>
        <p:nvSpPr>
          <p:cNvPr id="487" name="Shape 487"/>
          <p:cNvSpPr/>
          <p:nvPr>
            <p:ph type="title"/>
          </p:nvPr>
        </p:nvSpPr>
        <p:spPr>
          <a:prstGeom prst="rect">
            <a:avLst/>
          </a:prstGeom>
        </p:spPr>
        <p:txBody>
          <a:bodyPr/>
          <a:lstStyle>
            <a:lvl1pPr>
              <a:defRPr>
                <a:solidFill>
                  <a:srgbClr val="0072C6"/>
                </a:solidFill>
              </a:defRPr>
            </a:lvl1pPr>
          </a:lstStyle>
          <a:p>
            <a:pPr/>
            <a:r>
              <a:t>Click to edit Master title style</a:t>
            </a:r>
          </a:p>
        </p:txBody>
      </p:sp>
      <p:sp>
        <p:nvSpPr>
          <p:cNvPr id="488" name="Shape 488"/>
          <p:cNvSpPr/>
          <p:nvPr>
            <p:ph type="body" sz="quarter" idx="1"/>
          </p:nvPr>
        </p:nvSpPr>
        <p:spPr>
          <a:xfrm>
            <a:off x="365758" y="1371600"/>
            <a:ext cx="5669283" cy="2043636"/>
          </a:xfrm>
          <a:prstGeom prst="rect">
            <a:avLst/>
          </a:prstGeom>
        </p:spPr>
        <p:txBody>
          <a:bodyPr/>
          <a:lstStyle>
            <a:lvl2pPr marL="320038" indent="-320038">
              <a:buSzPct val="90000"/>
              <a:buChar char="•"/>
            </a:lvl2pPr>
            <a:lvl3pPr marL="548638" indent="-320038">
              <a:buSzPct val="90000"/>
              <a:buChar char="•"/>
            </a:lvl3pPr>
            <a:lvl4pPr marL="777238" indent="-320038">
              <a:buSzPct val="90000"/>
              <a:buChar char="•"/>
            </a:lvl4pPr>
            <a:lvl5pPr marL="1005838" indent="-320038">
              <a:buSzPct val="90000"/>
              <a:buChar char="•"/>
            </a:lvl5pPr>
          </a:lstStyle>
          <a:p>
            <a:pPr/>
            <a:r>
              <a:t>Click to edit Master text styles</a:t>
            </a:r>
          </a:p>
          <a:p>
            <a:pPr lvl="1"/>
            <a:r>
              <a:t>Second level</a:t>
            </a:r>
          </a:p>
          <a:p>
            <a:pPr lvl="2"/>
            <a:r>
              <a:t>Third level</a:t>
            </a:r>
          </a:p>
          <a:p>
            <a:pPr lvl="3"/>
            <a:r>
              <a:t>Fourth level</a:t>
            </a:r>
          </a:p>
          <a:p>
            <a:pPr lvl="4"/>
            <a:r>
              <a:t>Fifth level</a:t>
            </a:r>
          </a:p>
        </p:txBody>
      </p:sp>
      <p:sp>
        <p:nvSpPr>
          <p:cNvPr id="489" name="Shape 489"/>
          <p:cNvSpPr/>
          <p:nvPr>
            <p:ph type="body" sz="quarter" idx="13"/>
          </p:nvPr>
        </p:nvSpPr>
        <p:spPr>
          <a:xfrm>
            <a:off x="6400800" y="1371600"/>
            <a:ext cx="5669280" cy="2043635"/>
          </a:xfrm>
          <a:prstGeom prst="rect">
            <a:avLst/>
          </a:prstGeom>
        </p:spPr>
        <p:txBody>
          <a:bodyPr/>
          <a:lstStyle/>
          <a:p>
            <a:pPr marL="228600" indent="-228600">
              <a:buSzPct val="90000"/>
              <a:buFont typeface="Arial"/>
              <a:buChar char="•"/>
              <a:defRPr spc="0" sz="2000">
                <a:solidFill>
                  <a:srgbClr val="505050"/>
                </a:solidFill>
                <a:latin typeface="Segoe UI"/>
                <a:ea typeface="Segoe UI"/>
                <a:cs typeface="Segoe UI"/>
                <a:sym typeface="Segoe UI"/>
              </a:defRPr>
            </a:pPr>
          </a:p>
        </p:txBody>
      </p:sp>
      <p:sp>
        <p:nvSpPr>
          <p:cNvPr id="490" name="Shape 49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497" name="Shape 497"/>
          <p:cNvSpPr/>
          <p:nvPr>
            <p:ph type="title"/>
          </p:nvPr>
        </p:nvSpPr>
        <p:spPr>
          <a:prstGeom prst="rect">
            <a:avLst/>
          </a:prstGeom>
        </p:spPr>
        <p:txBody>
          <a:bodyPr/>
          <a:lstStyle>
            <a:lvl1pPr>
              <a:defRPr>
                <a:solidFill>
                  <a:srgbClr val="0072C6"/>
                </a:solidFill>
              </a:defRPr>
            </a:lvl1pPr>
          </a:lstStyle>
          <a:p>
            <a:pPr/>
            <a:r>
              <a:t>Click to edit Master title style</a:t>
            </a:r>
          </a:p>
        </p:txBody>
      </p:sp>
      <p:sp>
        <p:nvSpPr>
          <p:cNvPr id="498" name="Shape 4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nd subhead">
    <p:spTree>
      <p:nvGrpSpPr>
        <p:cNvPr id="1" name=""/>
        <p:cNvGrpSpPr/>
        <p:nvPr/>
      </p:nvGrpSpPr>
      <p:grpSpPr>
        <a:xfrm>
          <a:off x="0" y="0"/>
          <a:ext cx="0" cy="0"/>
          <a:chOff x="0" y="0"/>
          <a:chExt cx="0" cy="0"/>
        </a:xfrm>
      </p:grpSpPr>
      <p:sp>
        <p:nvSpPr>
          <p:cNvPr id="505" name="Shape 505"/>
          <p:cNvSpPr/>
          <p:nvPr>
            <p:ph type="title"/>
          </p:nvPr>
        </p:nvSpPr>
        <p:spPr>
          <a:xfrm>
            <a:off x="365758" y="365758"/>
            <a:ext cx="11704323" cy="822963"/>
          </a:xfrm>
          <a:prstGeom prst="rect">
            <a:avLst/>
          </a:prstGeom>
        </p:spPr>
        <p:txBody>
          <a:bodyPr/>
          <a:lstStyle>
            <a:lvl1pPr>
              <a:defRPr>
                <a:solidFill>
                  <a:srgbClr val="0072C6"/>
                </a:solidFill>
              </a:defRPr>
            </a:lvl1pPr>
          </a:lstStyle>
          <a:p>
            <a:pPr/>
            <a:r>
              <a:t>Click to edit Master title style</a:t>
            </a:r>
          </a:p>
        </p:txBody>
      </p:sp>
      <p:sp>
        <p:nvSpPr>
          <p:cNvPr id="506" name="Shape 506"/>
          <p:cNvSpPr/>
          <p:nvPr>
            <p:ph type="body" sz="quarter" idx="1"/>
          </p:nvPr>
        </p:nvSpPr>
        <p:spPr>
          <a:xfrm>
            <a:off x="365758" y="1188719"/>
            <a:ext cx="11704323" cy="822962"/>
          </a:xfrm>
          <a:prstGeom prst="rect">
            <a:avLst/>
          </a:prstGeom>
        </p:spPr>
        <p:txBody>
          <a:bodyPr/>
          <a:lstStyle>
            <a:lvl1pPr>
              <a:defRPr>
                <a:solidFill>
                  <a:srgbClr val="505050"/>
                </a:solidFill>
              </a:defRPr>
            </a:lvl1pPr>
          </a:lstStyle>
          <a:p>
            <a:pPr/>
            <a:r>
              <a:t>Click to edit Master subhead style</a:t>
            </a:r>
          </a:p>
        </p:txBody>
      </p:sp>
      <p:sp>
        <p:nvSpPr>
          <p:cNvPr id="507" name="Shape 50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and subhead with boxes">
    <p:spTree>
      <p:nvGrpSpPr>
        <p:cNvPr id="1" name=""/>
        <p:cNvGrpSpPr/>
        <p:nvPr/>
      </p:nvGrpSpPr>
      <p:grpSpPr>
        <a:xfrm>
          <a:off x="0" y="0"/>
          <a:ext cx="0" cy="0"/>
          <a:chOff x="0" y="0"/>
          <a:chExt cx="0" cy="0"/>
        </a:xfrm>
      </p:grpSpPr>
      <p:sp>
        <p:nvSpPr>
          <p:cNvPr id="514" name="Shape 514"/>
          <p:cNvSpPr/>
          <p:nvPr>
            <p:ph type="body" sz="quarter" idx="1"/>
          </p:nvPr>
        </p:nvSpPr>
        <p:spPr>
          <a:xfrm>
            <a:off x="4663440" y="2560320"/>
            <a:ext cx="2103122" cy="2103122"/>
          </a:xfrm>
          <a:prstGeom prst="rect">
            <a:avLst/>
          </a:prstGeom>
          <a:solidFill>
            <a:schemeClr val="accent4"/>
          </a:solidFill>
        </p:spPr>
        <p:txBody>
          <a:bodyPr anchor="ctr"/>
          <a:lstStyle>
            <a:lvl1pPr algn="ctr">
              <a:lnSpc>
                <a:spcPct val="100000"/>
              </a:lnSpc>
              <a:defRPr spc="0" sz="2000">
                <a:solidFill>
                  <a:srgbClr val="FFFFFF"/>
                </a:solidFill>
                <a:latin typeface="Segoe UI"/>
                <a:ea typeface="Segoe UI"/>
                <a:cs typeface="Segoe UI"/>
                <a:sym typeface="Segoe UI"/>
              </a:defRPr>
            </a:lvl1pPr>
          </a:lstStyle>
          <a:p>
            <a:pPr/>
            <a:r>
              <a:t>Click to edit Master text styles</a:t>
            </a:r>
          </a:p>
        </p:txBody>
      </p:sp>
      <p:sp>
        <p:nvSpPr>
          <p:cNvPr id="515" name="Shape 515"/>
          <p:cNvSpPr/>
          <p:nvPr>
            <p:ph type="body" sz="quarter" idx="13"/>
          </p:nvPr>
        </p:nvSpPr>
        <p:spPr>
          <a:xfrm>
            <a:off x="2560320" y="2560320"/>
            <a:ext cx="2103122" cy="2103122"/>
          </a:xfrm>
          <a:prstGeom prst="rect">
            <a:avLst/>
          </a:prstGeom>
          <a:solidFill>
            <a:schemeClr val="accent3"/>
          </a:solidFill>
        </p:spPr>
        <p:txBody>
          <a:bodyPr anchor="ctr"/>
          <a:lstStyle/>
          <a:p>
            <a:pPr marL="228600" indent="-228600">
              <a:buSzPct val="90000"/>
              <a:buFont typeface="Arial"/>
              <a:buChar char="•"/>
              <a:defRPr spc="0" sz="2000">
                <a:solidFill>
                  <a:srgbClr val="505050"/>
                </a:solidFill>
                <a:latin typeface="Segoe UI"/>
                <a:ea typeface="Segoe UI"/>
                <a:cs typeface="Segoe UI"/>
                <a:sym typeface="Segoe UI"/>
              </a:defRPr>
            </a:pPr>
          </a:p>
        </p:txBody>
      </p:sp>
      <p:sp>
        <p:nvSpPr>
          <p:cNvPr id="516" name="Shape 516"/>
          <p:cNvSpPr/>
          <p:nvPr>
            <p:ph type="body" sz="quarter" idx="14"/>
          </p:nvPr>
        </p:nvSpPr>
        <p:spPr>
          <a:xfrm>
            <a:off x="457198" y="2560320"/>
            <a:ext cx="2103123" cy="2103122"/>
          </a:xfrm>
          <a:prstGeom prst="rect">
            <a:avLst/>
          </a:prstGeom>
          <a:solidFill>
            <a:schemeClr val="accent1"/>
          </a:solidFill>
        </p:spPr>
        <p:txBody>
          <a:bodyPr anchor="ctr"/>
          <a:lstStyle/>
          <a:p>
            <a:pPr marL="228600" indent="-228600">
              <a:buSzPct val="90000"/>
              <a:buFont typeface="Arial"/>
              <a:buChar char="•"/>
              <a:defRPr spc="0" sz="2000">
                <a:solidFill>
                  <a:srgbClr val="505050"/>
                </a:solidFill>
                <a:latin typeface="Segoe UI"/>
                <a:ea typeface="Segoe UI"/>
                <a:cs typeface="Segoe UI"/>
                <a:sym typeface="Segoe UI"/>
              </a:defRPr>
            </a:pPr>
          </a:p>
        </p:txBody>
      </p:sp>
      <p:sp>
        <p:nvSpPr>
          <p:cNvPr id="517" name="Shape 517"/>
          <p:cNvSpPr/>
          <p:nvPr>
            <p:ph type="title"/>
          </p:nvPr>
        </p:nvSpPr>
        <p:spPr>
          <a:xfrm>
            <a:off x="365758" y="365758"/>
            <a:ext cx="11704323" cy="822963"/>
          </a:xfrm>
          <a:prstGeom prst="rect">
            <a:avLst/>
          </a:prstGeom>
        </p:spPr>
        <p:txBody>
          <a:bodyPr/>
          <a:lstStyle>
            <a:lvl1pPr>
              <a:defRPr>
                <a:solidFill>
                  <a:srgbClr val="0072C6"/>
                </a:solidFill>
              </a:defRPr>
            </a:lvl1pPr>
          </a:lstStyle>
          <a:p>
            <a:pPr/>
            <a:r>
              <a:t>Click to edit Master title style</a:t>
            </a:r>
          </a:p>
        </p:txBody>
      </p:sp>
      <p:sp>
        <p:nvSpPr>
          <p:cNvPr id="518" name="Shape 518"/>
          <p:cNvSpPr/>
          <p:nvPr>
            <p:ph type="body" sz="quarter" idx="15"/>
          </p:nvPr>
        </p:nvSpPr>
        <p:spPr>
          <a:xfrm>
            <a:off x="365758" y="1188719"/>
            <a:ext cx="11704324" cy="822962"/>
          </a:xfrm>
          <a:prstGeom prst="rect">
            <a:avLst/>
          </a:prstGeom>
        </p:spPr>
        <p:txBody>
          <a:bodyPr/>
          <a:lstStyle/>
          <a:p>
            <a:pPr marL="228600" indent="-228600">
              <a:buSzPct val="90000"/>
              <a:buFont typeface="Arial"/>
              <a:buChar char="•"/>
              <a:defRPr spc="0" sz="2000">
                <a:solidFill>
                  <a:srgbClr val="505050"/>
                </a:solidFill>
                <a:latin typeface="Segoe UI"/>
                <a:ea typeface="Segoe UI"/>
                <a:cs typeface="Segoe UI"/>
                <a:sym typeface="Segoe UI"/>
              </a:defRPr>
            </a:pPr>
          </a:p>
        </p:txBody>
      </p:sp>
      <p:sp>
        <p:nvSpPr>
          <p:cNvPr id="519" name="Shape 519"/>
          <p:cNvSpPr/>
          <p:nvPr>
            <p:ph type="body" sz="quarter" idx="16"/>
          </p:nvPr>
        </p:nvSpPr>
        <p:spPr>
          <a:xfrm>
            <a:off x="6766559" y="2560320"/>
            <a:ext cx="2103122" cy="2103122"/>
          </a:xfrm>
          <a:prstGeom prst="rect">
            <a:avLst/>
          </a:prstGeom>
          <a:solidFill>
            <a:schemeClr val="accent5"/>
          </a:solidFill>
        </p:spPr>
        <p:txBody>
          <a:bodyPr anchor="ctr"/>
          <a:lstStyle/>
          <a:p>
            <a:pPr marL="228600" indent="-228600">
              <a:buSzPct val="90000"/>
              <a:buFont typeface="Arial"/>
              <a:buChar char="•"/>
              <a:defRPr spc="0" sz="2000">
                <a:solidFill>
                  <a:srgbClr val="505050"/>
                </a:solidFill>
                <a:latin typeface="Segoe UI"/>
                <a:ea typeface="Segoe UI"/>
                <a:cs typeface="Segoe UI"/>
                <a:sym typeface="Segoe UI"/>
              </a:defRPr>
            </a:pPr>
          </a:p>
        </p:txBody>
      </p:sp>
      <p:pic>
        <p:nvPicPr>
          <p:cNvPr id="520" name="image4.png"/>
          <p:cNvPicPr>
            <a:picLocks noChangeAspect="1"/>
          </p:cNvPicPr>
          <p:nvPr/>
        </p:nvPicPr>
        <p:blipFill>
          <a:blip r:embed="rId2">
            <a:extLst/>
          </a:blip>
          <a:stretch>
            <a:fillRect/>
          </a:stretch>
        </p:blipFill>
        <p:spPr>
          <a:xfrm>
            <a:off x="3160802" y="5051425"/>
            <a:ext cx="8928101" cy="1943100"/>
          </a:xfrm>
          <a:prstGeom prst="rect">
            <a:avLst/>
          </a:prstGeom>
          <a:ln w="12700">
            <a:miter lim="400000"/>
          </a:ln>
        </p:spPr>
      </p:pic>
      <p:sp>
        <p:nvSpPr>
          <p:cNvPr id="521" name="Shape 52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Photo layout">
    <p:spTree>
      <p:nvGrpSpPr>
        <p:cNvPr id="1" name=""/>
        <p:cNvGrpSpPr/>
        <p:nvPr/>
      </p:nvGrpSpPr>
      <p:grpSpPr>
        <a:xfrm>
          <a:off x="0" y="0"/>
          <a:ext cx="0" cy="0"/>
          <a:chOff x="0" y="0"/>
          <a:chExt cx="0" cy="0"/>
        </a:xfrm>
      </p:grpSpPr>
      <p:sp>
        <p:nvSpPr>
          <p:cNvPr id="528" name="Shape 528"/>
          <p:cNvSpPr/>
          <p:nvPr>
            <p:ph type="title"/>
          </p:nvPr>
        </p:nvSpPr>
        <p:spPr>
          <a:xfrm>
            <a:off x="365758" y="365758"/>
            <a:ext cx="5486403" cy="1554483"/>
          </a:xfrm>
          <a:prstGeom prst="rect">
            <a:avLst/>
          </a:prstGeom>
        </p:spPr>
        <p:txBody>
          <a:bodyPr/>
          <a:lstStyle>
            <a:lvl1pPr>
              <a:defRPr>
                <a:solidFill>
                  <a:srgbClr val="0072C6"/>
                </a:solidFill>
              </a:defRPr>
            </a:lvl1pPr>
          </a:lstStyle>
          <a:p>
            <a:pPr/>
            <a:r>
              <a:t>Click to edit Master title style</a:t>
            </a:r>
          </a:p>
        </p:txBody>
      </p:sp>
      <p:sp>
        <p:nvSpPr>
          <p:cNvPr id="529" name="Shape 529"/>
          <p:cNvSpPr/>
          <p:nvPr>
            <p:ph type="pic" idx="13"/>
          </p:nvPr>
        </p:nvSpPr>
        <p:spPr>
          <a:xfrm>
            <a:off x="6217920" y="0"/>
            <a:ext cx="6217921" cy="6995160"/>
          </a:xfrm>
          <a:prstGeom prst="rect">
            <a:avLst/>
          </a:prstGeom>
        </p:spPr>
        <p:txBody>
          <a:bodyPr lIns="91439" tIns="45719" rIns="91439" bIns="45719">
            <a:noAutofit/>
          </a:bodyPr>
          <a:lstStyle/>
          <a:p>
            <a:pPr/>
          </a:p>
        </p:txBody>
      </p:sp>
      <p:sp>
        <p:nvSpPr>
          <p:cNvPr id="530" name="Shape 530"/>
          <p:cNvSpPr/>
          <p:nvPr>
            <p:ph type="body" sz="quarter" idx="1"/>
          </p:nvPr>
        </p:nvSpPr>
        <p:spPr>
          <a:xfrm>
            <a:off x="365758" y="2103120"/>
            <a:ext cx="5486402" cy="1815884"/>
          </a:xfrm>
          <a:prstGeom prst="rect">
            <a:avLst/>
          </a:prstGeom>
        </p:spPr>
        <p:txBody>
          <a:bodyPr/>
          <a:lstStyle>
            <a:lvl1pPr marL="228600" indent="-228600">
              <a:buSzPct val="90000"/>
              <a:buFont typeface="Arial"/>
              <a:buChar char="•"/>
              <a:defRPr spc="0" sz="2000">
                <a:solidFill>
                  <a:srgbClr val="505050"/>
                </a:solidFill>
                <a:latin typeface="Segoe UI"/>
                <a:ea typeface="Segoe UI"/>
                <a:cs typeface="Segoe UI"/>
                <a:sym typeface="Segoe UI"/>
              </a:defRPr>
            </a:lvl1pPr>
            <a:lvl2pPr marL="457200" indent="-228600">
              <a:buSzPct val="90000"/>
              <a:buFont typeface="Arial"/>
              <a:buChar char="•"/>
              <a:defRPr spc="0" sz="2000">
                <a:solidFill>
                  <a:srgbClr val="505050"/>
                </a:solidFill>
                <a:latin typeface="Segoe UI"/>
                <a:ea typeface="Segoe UI"/>
                <a:cs typeface="Segoe UI"/>
                <a:sym typeface="Segoe UI"/>
              </a:defRPr>
            </a:lvl2pPr>
            <a:lvl3pPr marL="685800" indent="-228600">
              <a:buSzPct val="90000"/>
              <a:buFont typeface="Arial"/>
              <a:buChar char="•"/>
              <a:defRPr spc="0" sz="2000">
                <a:solidFill>
                  <a:srgbClr val="505050"/>
                </a:solidFill>
                <a:latin typeface="Segoe UI"/>
                <a:ea typeface="Segoe UI"/>
                <a:cs typeface="Segoe UI"/>
                <a:sym typeface="Segoe UI"/>
              </a:defRPr>
            </a:lvl3pPr>
            <a:lvl4pPr marL="914400" indent="-228600">
              <a:buSzPct val="90000"/>
              <a:buFont typeface="Arial"/>
              <a:buChar char="•"/>
              <a:defRPr spc="0" sz="2000">
                <a:solidFill>
                  <a:srgbClr val="505050"/>
                </a:solidFill>
                <a:latin typeface="Segoe UI"/>
                <a:ea typeface="Segoe UI"/>
                <a:cs typeface="Segoe UI"/>
                <a:sym typeface="Segoe UI"/>
              </a:defRPr>
            </a:lvl4pPr>
            <a:lvl5pPr marL="1143000" indent="-228600">
              <a:buSzPct val="90000"/>
              <a:buFont typeface="Arial"/>
              <a:buChar char="•"/>
              <a:defRPr spc="0" sz="2000">
                <a:solidFill>
                  <a:srgbClr val="505050"/>
                </a:solidFill>
                <a:latin typeface="Segoe UI"/>
                <a:ea typeface="Segoe UI"/>
                <a:cs typeface="Segoe UI"/>
                <a:sym typeface="Segoe UI"/>
              </a:defRPr>
            </a:lvl5pPr>
          </a:lstStyle>
          <a:p>
            <a:pPr/>
            <a:r>
              <a:t>Click to edit Master text styles</a:t>
            </a:r>
          </a:p>
          <a:p>
            <a:pPr lvl="1"/>
            <a:r>
              <a:t>Second level</a:t>
            </a:r>
          </a:p>
          <a:p>
            <a:pPr lvl="2"/>
            <a:r>
              <a:t>Third level</a:t>
            </a:r>
          </a:p>
          <a:p>
            <a:pPr lvl="3"/>
            <a:r>
              <a:t>Fourth level</a:t>
            </a:r>
          </a:p>
          <a:p>
            <a:pPr lvl="4"/>
            <a:r>
              <a:t>Fifth level</a:t>
            </a:r>
          </a:p>
        </p:txBody>
      </p:sp>
      <p:sp>
        <p:nvSpPr>
          <p:cNvPr id="531" name="Shape 5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Photo layout Alternate">
    <p:spTree>
      <p:nvGrpSpPr>
        <p:cNvPr id="1" name=""/>
        <p:cNvGrpSpPr/>
        <p:nvPr/>
      </p:nvGrpSpPr>
      <p:grpSpPr>
        <a:xfrm>
          <a:off x="0" y="0"/>
          <a:ext cx="0" cy="0"/>
          <a:chOff x="0" y="0"/>
          <a:chExt cx="0" cy="0"/>
        </a:xfrm>
      </p:grpSpPr>
      <p:sp>
        <p:nvSpPr>
          <p:cNvPr id="538" name="Shape 538"/>
          <p:cNvSpPr/>
          <p:nvPr>
            <p:ph type="title"/>
          </p:nvPr>
        </p:nvSpPr>
        <p:spPr>
          <a:xfrm>
            <a:off x="6583680" y="365758"/>
            <a:ext cx="5486402" cy="1554483"/>
          </a:xfrm>
          <a:prstGeom prst="rect">
            <a:avLst/>
          </a:prstGeom>
        </p:spPr>
        <p:txBody>
          <a:bodyPr/>
          <a:lstStyle>
            <a:lvl1pPr>
              <a:defRPr>
                <a:solidFill>
                  <a:srgbClr val="0072C6"/>
                </a:solidFill>
              </a:defRPr>
            </a:lvl1pPr>
          </a:lstStyle>
          <a:p>
            <a:pPr/>
            <a:r>
              <a:t>Click to edit Master title style</a:t>
            </a:r>
          </a:p>
        </p:txBody>
      </p:sp>
      <p:sp>
        <p:nvSpPr>
          <p:cNvPr id="539" name="Shape 539"/>
          <p:cNvSpPr/>
          <p:nvPr>
            <p:ph type="pic" idx="13"/>
          </p:nvPr>
        </p:nvSpPr>
        <p:spPr>
          <a:xfrm>
            <a:off x="0" y="0"/>
            <a:ext cx="6217921" cy="6995160"/>
          </a:xfrm>
          <a:prstGeom prst="rect">
            <a:avLst/>
          </a:prstGeom>
        </p:spPr>
        <p:txBody>
          <a:bodyPr lIns="91439" tIns="45719" rIns="91439" bIns="45719">
            <a:noAutofit/>
          </a:bodyPr>
          <a:lstStyle/>
          <a:p>
            <a:pPr/>
          </a:p>
        </p:txBody>
      </p:sp>
      <p:sp>
        <p:nvSpPr>
          <p:cNvPr id="540" name="Shape 540"/>
          <p:cNvSpPr/>
          <p:nvPr>
            <p:ph type="body" sz="quarter" idx="1"/>
          </p:nvPr>
        </p:nvSpPr>
        <p:spPr>
          <a:xfrm>
            <a:off x="6583680" y="2103120"/>
            <a:ext cx="5486402" cy="1815884"/>
          </a:xfrm>
          <a:prstGeom prst="rect">
            <a:avLst/>
          </a:prstGeom>
        </p:spPr>
        <p:txBody>
          <a:bodyPr/>
          <a:lstStyle>
            <a:lvl1pPr marL="228600" indent="-228600">
              <a:buSzPct val="90000"/>
              <a:buFont typeface="Arial"/>
              <a:buChar char="•"/>
              <a:defRPr spc="0" sz="2000">
                <a:solidFill>
                  <a:srgbClr val="505050"/>
                </a:solidFill>
                <a:latin typeface="Segoe UI"/>
                <a:ea typeface="Segoe UI"/>
                <a:cs typeface="Segoe UI"/>
                <a:sym typeface="Segoe UI"/>
              </a:defRPr>
            </a:lvl1pPr>
            <a:lvl2pPr marL="457200" indent="-228600">
              <a:buSzPct val="90000"/>
              <a:buFont typeface="Arial"/>
              <a:buChar char="•"/>
              <a:defRPr spc="0" sz="2000">
                <a:solidFill>
                  <a:srgbClr val="505050"/>
                </a:solidFill>
                <a:latin typeface="Segoe UI"/>
                <a:ea typeface="Segoe UI"/>
                <a:cs typeface="Segoe UI"/>
                <a:sym typeface="Segoe UI"/>
              </a:defRPr>
            </a:lvl2pPr>
            <a:lvl3pPr marL="685800" indent="-228600">
              <a:buSzPct val="90000"/>
              <a:buFont typeface="Arial"/>
              <a:buChar char="•"/>
              <a:defRPr spc="0" sz="2000">
                <a:solidFill>
                  <a:srgbClr val="505050"/>
                </a:solidFill>
                <a:latin typeface="Segoe UI"/>
                <a:ea typeface="Segoe UI"/>
                <a:cs typeface="Segoe UI"/>
                <a:sym typeface="Segoe UI"/>
              </a:defRPr>
            </a:lvl3pPr>
            <a:lvl4pPr marL="914400" indent="-228600">
              <a:buSzPct val="90000"/>
              <a:buFont typeface="Arial"/>
              <a:buChar char="•"/>
              <a:defRPr spc="0" sz="2000">
                <a:solidFill>
                  <a:srgbClr val="505050"/>
                </a:solidFill>
                <a:latin typeface="Segoe UI"/>
                <a:ea typeface="Segoe UI"/>
                <a:cs typeface="Segoe UI"/>
                <a:sym typeface="Segoe UI"/>
              </a:defRPr>
            </a:lvl4pPr>
            <a:lvl5pPr marL="1143000" indent="-228600">
              <a:buSzPct val="90000"/>
              <a:buFont typeface="Arial"/>
              <a:buChar char="•"/>
              <a:defRPr spc="0" sz="2000">
                <a:solidFill>
                  <a:srgbClr val="505050"/>
                </a:solidFill>
                <a:latin typeface="Segoe UI"/>
                <a:ea typeface="Segoe UI"/>
                <a:cs typeface="Segoe UI"/>
                <a:sym typeface="Segoe UI"/>
              </a:defRPr>
            </a:lvl5pPr>
          </a:lstStyle>
          <a:p>
            <a:pPr/>
            <a:r>
              <a:t>Click to edit Master text styles</a:t>
            </a:r>
          </a:p>
          <a:p>
            <a:pPr lvl="1"/>
            <a:r>
              <a:t>Second level</a:t>
            </a:r>
          </a:p>
          <a:p>
            <a:pPr lvl="2"/>
            <a:r>
              <a:t>Third level</a:t>
            </a:r>
          </a:p>
          <a:p>
            <a:pPr lvl="3"/>
            <a:r>
              <a:t>Fourth level</a:t>
            </a:r>
          </a:p>
          <a:p>
            <a:pPr lvl="4"/>
            <a:r>
              <a:t>Fifth level</a:t>
            </a:r>
          </a:p>
        </p:txBody>
      </p:sp>
      <p:sp>
        <p:nvSpPr>
          <p:cNvPr id="541" name="Shape 5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1" showMasterPhAnim="1">
  <p:cSld name="Text and illustration A">
    <p:spTree>
      <p:nvGrpSpPr>
        <p:cNvPr id="1" name=""/>
        <p:cNvGrpSpPr/>
        <p:nvPr/>
      </p:nvGrpSpPr>
      <p:grpSpPr>
        <a:xfrm>
          <a:off x="0" y="0"/>
          <a:ext cx="0" cy="0"/>
          <a:chOff x="0" y="0"/>
          <a:chExt cx="0" cy="0"/>
        </a:xfrm>
      </p:grpSpPr>
      <p:pic>
        <p:nvPicPr>
          <p:cNvPr id="548" name="image5.png"/>
          <p:cNvPicPr>
            <a:picLocks noChangeAspect="1"/>
          </p:cNvPicPr>
          <p:nvPr/>
        </p:nvPicPr>
        <p:blipFill>
          <a:blip r:embed="rId2">
            <a:extLst/>
          </a:blip>
          <a:stretch>
            <a:fillRect/>
          </a:stretch>
        </p:blipFill>
        <p:spPr>
          <a:xfrm>
            <a:off x="0" y="0"/>
            <a:ext cx="12435841" cy="6995160"/>
          </a:xfrm>
          <a:prstGeom prst="rect">
            <a:avLst/>
          </a:prstGeom>
          <a:ln w="12700">
            <a:miter lim="400000"/>
          </a:ln>
        </p:spPr>
      </p:pic>
      <p:sp>
        <p:nvSpPr>
          <p:cNvPr id="549" name="Shape 549"/>
          <p:cNvSpPr/>
          <p:nvPr>
            <p:ph type="title"/>
          </p:nvPr>
        </p:nvSpPr>
        <p:spPr>
          <a:xfrm>
            <a:off x="365758" y="731519"/>
            <a:ext cx="7772402" cy="615555"/>
          </a:xfrm>
          <a:prstGeom prst="rect">
            <a:avLst/>
          </a:prstGeom>
        </p:spPr>
        <p:txBody>
          <a:bodyPr/>
          <a:lstStyle>
            <a:lvl1pPr>
              <a:lnSpc>
                <a:spcPct val="100000"/>
              </a:lnSpc>
              <a:defRPr spc="-30" sz="2800">
                <a:solidFill>
                  <a:srgbClr val="282828"/>
                </a:solidFill>
              </a:defRPr>
            </a:lvl1pPr>
          </a:lstStyle>
          <a:p>
            <a:pPr/>
            <a:r>
              <a:t>Click to edit Master title style</a:t>
            </a:r>
          </a:p>
        </p:txBody>
      </p:sp>
      <p:pic>
        <p:nvPicPr>
          <p:cNvPr id="550" name="image6.png"/>
          <p:cNvPicPr>
            <a:picLocks noChangeAspect="1"/>
          </p:cNvPicPr>
          <p:nvPr/>
        </p:nvPicPr>
        <p:blipFill>
          <a:blip r:embed="rId3">
            <a:extLst/>
          </a:blip>
          <a:stretch>
            <a:fillRect/>
          </a:stretch>
        </p:blipFill>
        <p:spPr>
          <a:xfrm>
            <a:off x="4493069" y="3497579"/>
            <a:ext cx="7346007" cy="3505202"/>
          </a:xfrm>
          <a:prstGeom prst="rect">
            <a:avLst/>
          </a:prstGeom>
          <a:ln w="12700">
            <a:miter lim="400000"/>
          </a:ln>
        </p:spPr>
      </p:pic>
      <p:sp>
        <p:nvSpPr>
          <p:cNvPr id="551" name="Shape 55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1" showMasterPhAnim="1">
  <p:cSld name="Text and illustration B">
    <p:spTree>
      <p:nvGrpSpPr>
        <p:cNvPr id="1" name=""/>
        <p:cNvGrpSpPr/>
        <p:nvPr/>
      </p:nvGrpSpPr>
      <p:grpSpPr>
        <a:xfrm>
          <a:off x="0" y="0"/>
          <a:ext cx="0" cy="0"/>
          <a:chOff x="0" y="0"/>
          <a:chExt cx="0" cy="0"/>
        </a:xfrm>
      </p:grpSpPr>
      <p:pic>
        <p:nvPicPr>
          <p:cNvPr id="558" name="image5.png"/>
          <p:cNvPicPr>
            <a:picLocks noChangeAspect="1"/>
          </p:cNvPicPr>
          <p:nvPr/>
        </p:nvPicPr>
        <p:blipFill>
          <a:blip r:embed="rId2">
            <a:extLst/>
          </a:blip>
          <a:stretch>
            <a:fillRect/>
          </a:stretch>
        </p:blipFill>
        <p:spPr>
          <a:xfrm>
            <a:off x="0" y="0"/>
            <a:ext cx="12435841" cy="6995160"/>
          </a:xfrm>
          <a:prstGeom prst="rect">
            <a:avLst/>
          </a:prstGeom>
          <a:ln w="12700">
            <a:miter lim="400000"/>
          </a:ln>
        </p:spPr>
      </p:pic>
      <p:sp>
        <p:nvSpPr>
          <p:cNvPr id="559" name="Shape 559"/>
          <p:cNvSpPr/>
          <p:nvPr>
            <p:ph type="title"/>
          </p:nvPr>
        </p:nvSpPr>
        <p:spPr>
          <a:xfrm>
            <a:off x="4297679" y="731519"/>
            <a:ext cx="7772401" cy="615555"/>
          </a:xfrm>
          <a:prstGeom prst="rect">
            <a:avLst/>
          </a:prstGeom>
        </p:spPr>
        <p:txBody>
          <a:bodyPr/>
          <a:lstStyle>
            <a:lvl1pPr algn="r">
              <a:lnSpc>
                <a:spcPct val="100000"/>
              </a:lnSpc>
              <a:defRPr spc="-30" sz="2800">
                <a:solidFill>
                  <a:srgbClr val="282828"/>
                </a:solidFill>
              </a:defRPr>
            </a:lvl1pPr>
          </a:lstStyle>
          <a:p>
            <a:pPr/>
            <a:r>
              <a:t>Click to edit Master title style</a:t>
            </a:r>
          </a:p>
        </p:txBody>
      </p:sp>
      <p:pic>
        <p:nvPicPr>
          <p:cNvPr id="560" name="image7.png"/>
          <p:cNvPicPr>
            <a:picLocks noChangeAspect="1"/>
          </p:cNvPicPr>
          <p:nvPr/>
        </p:nvPicPr>
        <p:blipFill>
          <a:blip r:embed="rId3">
            <a:extLst/>
          </a:blip>
          <a:stretch>
            <a:fillRect/>
          </a:stretch>
        </p:blipFill>
        <p:spPr>
          <a:xfrm>
            <a:off x="655637" y="3268662"/>
            <a:ext cx="7463692" cy="3048002"/>
          </a:xfrm>
          <a:prstGeom prst="rect">
            <a:avLst/>
          </a:prstGeom>
          <a:ln w="12700">
            <a:miter lim="400000"/>
          </a:ln>
        </p:spPr>
      </p:pic>
      <p:sp>
        <p:nvSpPr>
          <p:cNvPr id="561" name="Shape 56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3_Title Slide">
    <p:spTree>
      <p:nvGrpSpPr>
        <p:cNvPr id="1" name=""/>
        <p:cNvGrpSpPr/>
        <p:nvPr/>
      </p:nvGrpSpPr>
      <p:grpSpPr>
        <a:xfrm>
          <a:off x="0" y="0"/>
          <a:ext cx="0" cy="0"/>
          <a:chOff x="0" y="0"/>
          <a:chExt cx="0" cy="0"/>
        </a:xfrm>
      </p:grpSpPr>
      <p:sp>
        <p:nvSpPr>
          <p:cNvPr id="180" name="Shape 180"/>
          <p:cNvSpPr/>
          <p:nvPr>
            <p:ph type="body" sz="quarter" idx="1"/>
          </p:nvPr>
        </p:nvSpPr>
        <p:spPr>
          <a:xfrm>
            <a:off x="274638" y="2774679"/>
            <a:ext cx="8436348" cy="914402"/>
          </a:xfrm>
          <a:prstGeom prst="rect">
            <a:avLst/>
          </a:prstGeom>
        </p:spPr>
        <p:txBody>
          <a:bodyPr/>
          <a:lstStyle>
            <a:lvl1pPr>
              <a:spcBef>
                <a:spcPts val="0"/>
              </a:spcBef>
              <a:defRPr spc="0">
                <a:solidFill>
                  <a:srgbClr val="505050"/>
                </a:solidFill>
              </a:defRPr>
            </a:lvl1pPr>
          </a:lstStyle>
          <a:p>
            <a:pPr/>
            <a:r>
              <a:t>Speaker Name</a:t>
            </a:r>
          </a:p>
        </p:txBody>
      </p:sp>
      <p:sp>
        <p:nvSpPr>
          <p:cNvPr id="181" name="Shape 181"/>
          <p:cNvSpPr/>
          <p:nvPr>
            <p:ph type="title"/>
          </p:nvPr>
        </p:nvSpPr>
        <p:spPr>
          <a:xfrm>
            <a:off x="274635" y="1677398"/>
            <a:ext cx="8436350" cy="1097281"/>
          </a:xfrm>
          <a:prstGeom prst="rect">
            <a:avLst/>
          </a:prstGeom>
        </p:spPr>
        <p:txBody>
          <a:bodyPr/>
          <a:lstStyle>
            <a:lvl1pPr>
              <a:defRPr spc="-80" sz="6000">
                <a:solidFill>
                  <a:srgbClr val="0072C6"/>
                </a:solidFill>
              </a:defRPr>
            </a:lvl1pPr>
          </a:lstStyle>
          <a:p>
            <a:pPr/>
            <a:r>
              <a:t>Presentation title</a:t>
            </a:r>
          </a:p>
        </p:txBody>
      </p:sp>
      <p:pic>
        <p:nvPicPr>
          <p:cNvPr id="182" name="image2.png"/>
          <p:cNvPicPr>
            <a:picLocks noChangeAspect="1"/>
          </p:cNvPicPr>
          <p:nvPr/>
        </p:nvPicPr>
        <p:blipFill>
          <a:blip r:embed="rId2">
            <a:extLst/>
          </a:blip>
          <a:stretch>
            <a:fillRect/>
          </a:stretch>
        </p:blipFill>
        <p:spPr>
          <a:xfrm>
            <a:off x="350835" y="6164262"/>
            <a:ext cx="1645924" cy="352580"/>
          </a:xfrm>
          <a:prstGeom prst="rect">
            <a:avLst/>
          </a:prstGeom>
          <a:ln w="12700">
            <a:miter lim="400000"/>
          </a:ln>
        </p:spPr>
      </p:pic>
      <p:grpSp>
        <p:nvGrpSpPr>
          <p:cNvPr id="223" name="Group 223"/>
          <p:cNvGrpSpPr/>
          <p:nvPr/>
        </p:nvGrpSpPr>
        <p:grpSpPr>
          <a:xfrm>
            <a:off x="9258064" y="1695130"/>
            <a:ext cx="2805582" cy="3604265"/>
            <a:chOff x="0" y="-1"/>
            <a:chExt cx="2805580" cy="3604264"/>
          </a:xfrm>
        </p:grpSpPr>
        <p:sp>
          <p:nvSpPr>
            <p:cNvPr id="183" name="Shape 183"/>
            <p:cNvSpPr/>
            <p:nvPr/>
          </p:nvSpPr>
          <p:spPr>
            <a:xfrm>
              <a:off x="743497" y="430101"/>
              <a:ext cx="1366806" cy="136474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84" name="Shape 184"/>
            <p:cNvSpPr/>
            <p:nvPr/>
          </p:nvSpPr>
          <p:spPr>
            <a:xfrm>
              <a:off x="233051" y="3498571"/>
              <a:ext cx="2367449" cy="105692"/>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85" name="Shape 185"/>
            <p:cNvSpPr/>
            <p:nvPr/>
          </p:nvSpPr>
          <p:spPr>
            <a:xfrm>
              <a:off x="2088368" y="2729679"/>
              <a:ext cx="171749" cy="132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86" name="Shape 186"/>
            <p:cNvSpPr/>
            <p:nvPr/>
          </p:nvSpPr>
          <p:spPr>
            <a:xfrm>
              <a:off x="1419881" y="1913227"/>
              <a:ext cx="750399" cy="877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87" name="Shape 187"/>
            <p:cNvSpPr/>
            <p:nvPr/>
          </p:nvSpPr>
          <p:spPr>
            <a:xfrm>
              <a:off x="1239744" y="1918512"/>
              <a:ext cx="177033" cy="1117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88" name="Shape 188"/>
            <p:cNvSpPr/>
            <p:nvPr/>
          </p:nvSpPr>
          <p:spPr>
            <a:xfrm>
              <a:off x="645239" y="1244741"/>
              <a:ext cx="36993"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89" name="Shape 189"/>
            <p:cNvSpPr/>
            <p:nvPr/>
          </p:nvSpPr>
          <p:spPr>
            <a:xfrm>
              <a:off x="2153959" y="1244741"/>
              <a:ext cx="34352"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90" name="Shape 190"/>
            <p:cNvSpPr/>
            <p:nvPr/>
          </p:nvSpPr>
          <p:spPr>
            <a:xfrm>
              <a:off x="1178972" y="3089023"/>
              <a:ext cx="475607" cy="475605"/>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91" name="Shape 191"/>
            <p:cNvSpPr/>
            <p:nvPr/>
          </p:nvSpPr>
          <p:spPr>
            <a:xfrm>
              <a:off x="1178972" y="3303045"/>
              <a:ext cx="475606" cy="2615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92" name="Shape 192"/>
            <p:cNvSpPr/>
            <p:nvPr/>
          </p:nvSpPr>
          <p:spPr>
            <a:xfrm>
              <a:off x="1284662" y="3036179"/>
              <a:ext cx="129472" cy="150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195" name="Group 195"/>
            <p:cNvGrpSpPr/>
            <p:nvPr/>
          </p:nvGrpSpPr>
          <p:grpSpPr>
            <a:xfrm>
              <a:off x="597171" y="78161"/>
              <a:ext cx="474987" cy="267599"/>
              <a:chOff x="-1" y="0"/>
              <a:chExt cx="474986" cy="267598"/>
            </a:xfrm>
          </p:grpSpPr>
          <p:sp>
            <p:nvSpPr>
              <p:cNvPr id="193" name="Shape 193"/>
              <p:cNvSpPr/>
              <p:nvPr/>
            </p:nvSpPr>
            <p:spPr>
              <a:xfrm>
                <a:off x="-2" y="0"/>
                <a:ext cx="474988" cy="2675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94" name="Shape 194"/>
              <p:cNvSpPr/>
              <p:nvPr/>
            </p:nvSpPr>
            <p:spPr>
              <a:xfrm>
                <a:off x="210732" y="73588"/>
                <a:ext cx="80281" cy="123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199" name="Group 199"/>
            <p:cNvGrpSpPr/>
            <p:nvPr/>
          </p:nvGrpSpPr>
          <p:grpSpPr>
            <a:xfrm>
              <a:off x="-1" y="845527"/>
              <a:ext cx="385309" cy="234023"/>
              <a:chOff x="0" y="0"/>
              <a:chExt cx="385308" cy="234022"/>
            </a:xfrm>
          </p:grpSpPr>
          <p:sp>
            <p:nvSpPr>
              <p:cNvPr id="196" name="Shape 196"/>
              <p:cNvSpPr/>
              <p:nvPr/>
            </p:nvSpPr>
            <p:spPr>
              <a:xfrm>
                <a:off x="52004" y="0"/>
                <a:ext cx="333304" cy="189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97" name="Shape 197"/>
              <p:cNvSpPr/>
              <p:nvPr/>
            </p:nvSpPr>
            <p:spPr>
              <a:xfrm>
                <a:off x="-1" y="44912"/>
                <a:ext cx="333304" cy="189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98" name="Shape 198"/>
              <p:cNvSpPr/>
              <p:nvPr/>
            </p:nvSpPr>
            <p:spPr>
              <a:xfrm>
                <a:off x="146557" y="96917"/>
                <a:ext cx="56734" cy="8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sp>
          <p:nvSpPr>
            <p:cNvPr id="200" name="Shape 200"/>
            <p:cNvSpPr/>
            <p:nvPr/>
          </p:nvSpPr>
          <p:spPr>
            <a:xfrm>
              <a:off x="2486652" y="763973"/>
              <a:ext cx="318928" cy="3851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01" name="Shape 201"/>
            <p:cNvSpPr/>
            <p:nvPr/>
          </p:nvSpPr>
          <p:spPr>
            <a:xfrm>
              <a:off x="459557" y="1699486"/>
              <a:ext cx="388488" cy="305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204" name="Group 204"/>
            <p:cNvGrpSpPr/>
            <p:nvPr/>
          </p:nvGrpSpPr>
          <p:grpSpPr>
            <a:xfrm>
              <a:off x="1876867" y="-2"/>
              <a:ext cx="293414" cy="435385"/>
              <a:chOff x="0" y="0"/>
              <a:chExt cx="293413" cy="435383"/>
            </a:xfrm>
          </p:grpSpPr>
          <p:sp>
            <p:nvSpPr>
              <p:cNvPr id="202" name="Shape 202"/>
              <p:cNvSpPr/>
              <p:nvPr/>
            </p:nvSpPr>
            <p:spPr>
              <a:xfrm>
                <a:off x="-2" y="-1"/>
                <a:ext cx="293415" cy="435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03" name="Shape 203"/>
              <p:cNvSpPr/>
              <p:nvPr/>
            </p:nvSpPr>
            <p:spPr>
              <a:xfrm>
                <a:off x="85184" y="88338"/>
                <a:ext cx="119890" cy="119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210" name="Group 210"/>
            <p:cNvGrpSpPr/>
            <p:nvPr/>
          </p:nvGrpSpPr>
          <p:grpSpPr>
            <a:xfrm>
              <a:off x="2073310" y="1702682"/>
              <a:ext cx="409972" cy="279132"/>
              <a:chOff x="0" y="0"/>
              <a:chExt cx="409971" cy="279131"/>
            </a:xfrm>
          </p:grpSpPr>
          <p:sp>
            <p:nvSpPr>
              <p:cNvPr id="205" name="Shape 205"/>
              <p:cNvSpPr/>
              <p:nvPr/>
            </p:nvSpPr>
            <p:spPr>
              <a:xfrm>
                <a:off x="-1" y="-1"/>
                <a:ext cx="409973" cy="2791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06" name="Shape 206"/>
              <p:cNvSpPr/>
              <p:nvPr/>
            </p:nvSpPr>
            <p:spPr>
              <a:xfrm>
                <a:off x="244236" y="74143"/>
                <a:ext cx="80689" cy="12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07" name="Shape 207"/>
              <p:cNvSpPr/>
              <p:nvPr/>
            </p:nvSpPr>
            <p:spPr>
              <a:xfrm>
                <a:off x="95950" y="76324"/>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08" name="Shape 208"/>
              <p:cNvSpPr/>
              <p:nvPr/>
            </p:nvSpPr>
            <p:spPr>
              <a:xfrm>
                <a:off x="95950" y="124299"/>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09" name="Shape 209"/>
              <p:cNvSpPr/>
              <p:nvPr/>
            </p:nvSpPr>
            <p:spPr>
              <a:xfrm>
                <a:off x="95950" y="174456"/>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222" name="Group 222"/>
            <p:cNvGrpSpPr/>
            <p:nvPr/>
          </p:nvGrpSpPr>
          <p:grpSpPr>
            <a:xfrm>
              <a:off x="459916" y="670565"/>
              <a:ext cx="1961174" cy="1329379"/>
              <a:chOff x="0" y="0"/>
              <a:chExt cx="1961172" cy="1329378"/>
            </a:xfrm>
          </p:grpSpPr>
          <p:sp>
            <p:nvSpPr>
              <p:cNvPr id="211" name="Shape 211"/>
              <p:cNvSpPr/>
              <p:nvPr/>
            </p:nvSpPr>
            <p:spPr>
              <a:xfrm>
                <a:off x="1832758" y="209425"/>
                <a:ext cx="128416" cy="206312"/>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12" name="Shape 212"/>
              <p:cNvSpPr/>
              <p:nvPr/>
            </p:nvSpPr>
            <p:spPr>
              <a:xfrm>
                <a:off x="0" y="209425"/>
                <a:ext cx="131115" cy="206312"/>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13" name="Shape 213"/>
              <p:cNvSpPr/>
              <p:nvPr/>
            </p:nvSpPr>
            <p:spPr>
              <a:xfrm>
                <a:off x="39787" y="360095"/>
                <a:ext cx="1884415" cy="969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14" name="Shape 214"/>
              <p:cNvSpPr/>
              <p:nvPr/>
            </p:nvSpPr>
            <p:spPr>
              <a:xfrm>
                <a:off x="39787" y="360094"/>
                <a:ext cx="1884416" cy="3411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15" name="Shape 215"/>
              <p:cNvSpPr/>
              <p:nvPr/>
            </p:nvSpPr>
            <p:spPr>
              <a:xfrm>
                <a:off x="633262" y="0"/>
                <a:ext cx="136275" cy="295118"/>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16" name="Shape 216"/>
              <p:cNvSpPr/>
              <p:nvPr/>
            </p:nvSpPr>
            <p:spPr>
              <a:xfrm>
                <a:off x="580335" y="73102"/>
                <a:ext cx="153522" cy="281580"/>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17" name="Shape 217"/>
              <p:cNvSpPr/>
              <p:nvPr/>
            </p:nvSpPr>
            <p:spPr>
              <a:xfrm>
                <a:off x="602944" y="276996"/>
                <a:ext cx="273460" cy="156889"/>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18" name="Shape 218"/>
              <p:cNvSpPr/>
              <p:nvPr/>
            </p:nvSpPr>
            <p:spPr>
              <a:xfrm>
                <a:off x="670632" y="203061"/>
                <a:ext cx="224724" cy="189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19" name="Shape 219"/>
              <p:cNvSpPr/>
              <p:nvPr/>
            </p:nvSpPr>
            <p:spPr>
              <a:xfrm>
                <a:off x="700414" y="92054"/>
                <a:ext cx="376344" cy="419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20" name="Shape 220"/>
              <p:cNvSpPr/>
              <p:nvPr/>
            </p:nvSpPr>
            <p:spPr>
              <a:xfrm>
                <a:off x="855953" y="182586"/>
                <a:ext cx="16529" cy="16633"/>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21" name="Shape 221"/>
              <p:cNvSpPr/>
              <p:nvPr/>
            </p:nvSpPr>
            <p:spPr>
              <a:xfrm>
                <a:off x="892647" y="278871"/>
                <a:ext cx="181404" cy="232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sp>
        <p:nvSpPr>
          <p:cNvPr id="224" name="Shape 22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1" showMasterPhAnim="1">
  <p:cSld name="Section title accent color 1">
    <p:bg>
      <p:bgPr>
        <a:solidFill>
          <a:srgbClr val="0072C6"/>
        </a:solidFill>
      </p:bgPr>
    </p:bg>
    <p:spTree>
      <p:nvGrpSpPr>
        <p:cNvPr id="1" name=""/>
        <p:cNvGrpSpPr/>
        <p:nvPr/>
      </p:nvGrpSpPr>
      <p:grpSpPr>
        <a:xfrm>
          <a:off x="0" y="0"/>
          <a:ext cx="0" cy="0"/>
          <a:chOff x="0" y="0"/>
          <a:chExt cx="0" cy="0"/>
        </a:xfrm>
      </p:grpSpPr>
      <p:sp>
        <p:nvSpPr>
          <p:cNvPr id="568" name="Shape 568"/>
          <p:cNvSpPr/>
          <p:nvPr>
            <p:ph type="title"/>
          </p:nvPr>
        </p:nvSpPr>
        <p:spPr>
          <a:xfrm>
            <a:off x="365758" y="1097280"/>
            <a:ext cx="7315202" cy="1181862"/>
          </a:xfrm>
          <a:prstGeom prst="rect">
            <a:avLst/>
          </a:prstGeom>
        </p:spPr>
        <p:txBody>
          <a:bodyPr/>
          <a:lstStyle>
            <a:lvl1pPr>
              <a:defRPr spc="-80" sz="7200">
                <a:solidFill>
                  <a:srgbClr val="FFFFFF"/>
                </a:solidFill>
              </a:defRPr>
            </a:lvl1pPr>
          </a:lstStyle>
          <a:p>
            <a:pPr/>
            <a:r>
              <a:t>Section title</a:t>
            </a:r>
          </a:p>
        </p:txBody>
      </p:sp>
      <p:sp>
        <p:nvSpPr>
          <p:cNvPr id="569" name="Shape 56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1" showMasterPhAnim="1">
  <p:cSld name="Demo slide">
    <p:bg>
      <p:bgPr>
        <a:solidFill>
          <a:srgbClr val="002050"/>
        </a:solidFill>
      </p:bgPr>
    </p:bg>
    <p:spTree>
      <p:nvGrpSpPr>
        <p:cNvPr id="1" name=""/>
        <p:cNvGrpSpPr/>
        <p:nvPr/>
      </p:nvGrpSpPr>
      <p:grpSpPr>
        <a:xfrm>
          <a:off x="0" y="0"/>
          <a:ext cx="0" cy="0"/>
          <a:chOff x="0" y="0"/>
          <a:chExt cx="0" cy="0"/>
        </a:xfrm>
      </p:grpSpPr>
      <p:sp>
        <p:nvSpPr>
          <p:cNvPr id="576" name="Shape 576"/>
          <p:cNvSpPr/>
          <p:nvPr>
            <p:ph type="title"/>
          </p:nvPr>
        </p:nvSpPr>
        <p:spPr>
          <a:xfrm>
            <a:off x="274639" y="1209973"/>
            <a:ext cx="10056812" cy="1181864"/>
          </a:xfrm>
          <a:prstGeom prst="rect">
            <a:avLst/>
          </a:prstGeom>
        </p:spPr>
        <p:txBody>
          <a:bodyPr/>
          <a:lstStyle>
            <a:lvl1pPr>
              <a:defRPr spc="-100" sz="7200">
                <a:solidFill>
                  <a:srgbClr val="FFFFFF"/>
                </a:solidFill>
              </a:defRPr>
            </a:lvl1pPr>
          </a:lstStyle>
          <a:p>
            <a:pPr/>
            <a:r>
              <a:t>Demo title</a:t>
            </a:r>
          </a:p>
        </p:txBody>
      </p:sp>
      <p:sp>
        <p:nvSpPr>
          <p:cNvPr id="577" name="Shape 577"/>
          <p:cNvSpPr/>
          <p:nvPr>
            <p:ph type="body" sz="quarter" idx="1"/>
          </p:nvPr>
        </p:nvSpPr>
        <p:spPr>
          <a:xfrm>
            <a:off x="274638" y="3954462"/>
            <a:ext cx="10058401" cy="794066"/>
          </a:xfrm>
          <a:prstGeom prst="rect">
            <a:avLst/>
          </a:prstGeom>
        </p:spPr>
        <p:txBody>
          <a:bodyPr lIns="146304" tIns="146304" rIns="146304" bIns="146304"/>
          <a:lstStyle>
            <a:lvl1pPr>
              <a:spcBef>
                <a:spcPts val="0"/>
              </a:spcBef>
              <a:defRPr spc="0" sz="3600">
                <a:solidFill>
                  <a:srgbClr val="FFFFFF"/>
                </a:solidFill>
              </a:defRPr>
            </a:lvl1pPr>
          </a:lstStyle>
          <a:p>
            <a:pPr/>
            <a:r>
              <a:t>Speaker Name</a:t>
            </a:r>
          </a:p>
        </p:txBody>
      </p:sp>
      <p:sp>
        <p:nvSpPr>
          <p:cNvPr id="578" name="Shape 57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1" showMasterPhAnim="1">
  <p:cSld name="Video slide">
    <p:bg>
      <p:bgPr>
        <a:solidFill>
          <a:srgbClr val="282828"/>
        </a:solidFill>
      </p:bgPr>
    </p:bg>
    <p:spTree>
      <p:nvGrpSpPr>
        <p:cNvPr id="1" name=""/>
        <p:cNvGrpSpPr/>
        <p:nvPr/>
      </p:nvGrpSpPr>
      <p:grpSpPr>
        <a:xfrm>
          <a:off x="0" y="0"/>
          <a:ext cx="0" cy="0"/>
          <a:chOff x="0" y="0"/>
          <a:chExt cx="0" cy="0"/>
        </a:xfrm>
      </p:grpSpPr>
      <p:sp>
        <p:nvSpPr>
          <p:cNvPr id="585" name="Shape 585"/>
          <p:cNvSpPr/>
          <p:nvPr>
            <p:ph type="title"/>
          </p:nvPr>
        </p:nvSpPr>
        <p:spPr>
          <a:xfrm>
            <a:off x="274639" y="1209973"/>
            <a:ext cx="10056812" cy="1181864"/>
          </a:xfrm>
          <a:prstGeom prst="rect">
            <a:avLst/>
          </a:prstGeom>
        </p:spPr>
        <p:txBody>
          <a:bodyPr/>
          <a:lstStyle>
            <a:lvl1pPr>
              <a:defRPr spc="-100" sz="7200">
                <a:solidFill>
                  <a:srgbClr val="FFFFFF"/>
                </a:solidFill>
              </a:defRPr>
            </a:lvl1pPr>
          </a:lstStyle>
          <a:p>
            <a:pPr/>
            <a:r>
              <a:t>Video title</a:t>
            </a:r>
          </a:p>
        </p:txBody>
      </p:sp>
      <p:sp>
        <p:nvSpPr>
          <p:cNvPr id="586" name="Shape 5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593" name="Shape 59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1" showMasterPhAnim="1">
  <p:cSld name="Blank accent color 1">
    <p:bg>
      <p:bgPr>
        <a:solidFill>
          <a:srgbClr val="0072C6"/>
        </a:solidFill>
      </p:bgPr>
    </p:bg>
    <p:spTree>
      <p:nvGrpSpPr>
        <p:cNvPr id="1" name=""/>
        <p:cNvGrpSpPr/>
        <p:nvPr/>
      </p:nvGrpSpPr>
      <p:grpSpPr>
        <a:xfrm>
          <a:off x="0" y="0"/>
          <a:ext cx="0" cy="0"/>
          <a:chOff x="0" y="0"/>
          <a:chExt cx="0" cy="0"/>
        </a:xfrm>
      </p:grpSpPr>
      <p:sp>
        <p:nvSpPr>
          <p:cNvPr id="600" name="Shape 60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1" showMasterPhAnim="1">
  <p:cSld name="Developer code layout">
    <p:spTree>
      <p:nvGrpSpPr>
        <p:cNvPr id="1" name=""/>
        <p:cNvGrpSpPr/>
        <p:nvPr/>
      </p:nvGrpSpPr>
      <p:grpSpPr>
        <a:xfrm>
          <a:off x="0" y="0"/>
          <a:ext cx="0" cy="0"/>
          <a:chOff x="0" y="0"/>
          <a:chExt cx="0" cy="0"/>
        </a:xfrm>
      </p:grpSpPr>
      <p:sp>
        <p:nvSpPr>
          <p:cNvPr id="607" name="Shape 607"/>
          <p:cNvSpPr/>
          <p:nvPr>
            <p:ph type="title"/>
          </p:nvPr>
        </p:nvSpPr>
        <p:spPr>
          <a:prstGeom prst="rect">
            <a:avLst/>
          </a:prstGeom>
        </p:spPr>
        <p:txBody>
          <a:bodyPr/>
          <a:lstStyle>
            <a:lvl1pPr>
              <a:defRPr>
                <a:solidFill>
                  <a:srgbClr val="0072C6"/>
                </a:solidFill>
              </a:defRPr>
            </a:lvl1pPr>
          </a:lstStyle>
          <a:p>
            <a:pPr/>
            <a:r>
              <a:t>Slide for developer code</a:t>
            </a:r>
          </a:p>
        </p:txBody>
      </p:sp>
      <p:sp>
        <p:nvSpPr>
          <p:cNvPr id="608" name="Shape 608"/>
          <p:cNvSpPr/>
          <p:nvPr>
            <p:ph type="body" sz="half" idx="1"/>
          </p:nvPr>
        </p:nvSpPr>
        <p:spPr>
          <a:prstGeom prst="rect">
            <a:avLst/>
          </a:prstGeom>
        </p:spPr>
        <p:txBody>
          <a:bodyPr/>
          <a:lstStyle>
            <a:lvl1pPr>
              <a:defRPr spc="0" sz="3200">
                <a:solidFill>
                  <a:srgbClr val="000000"/>
                </a:solidFill>
                <a:latin typeface="Consolas"/>
                <a:ea typeface="Consolas"/>
                <a:cs typeface="Consolas"/>
                <a:sym typeface="Consolas"/>
              </a:defRPr>
            </a:lvl1pPr>
            <a:lvl2pPr>
              <a:defRPr spc="0" sz="3200">
                <a:solidFill>
                  <a:srgbClr val="000000"/>
                </a:solidFill>
                <a:latin typeface="Consolas"/>
                <a:ea typeface="Consolas"/>
                <a:cs typeface="Consolas"/>
                <a:sym typeface="Consolas"/>
              </a:defRPr>
            </a:lvl2pPr>
            <a:lvl3pPr>
              <a:defRPr spc="0" sz="3200">
                <a:solidFill>
                  <a:srgbClr val="000000"/>
                </a:solidFill>
                <a:latin typeface="Consolas"/>
                <a:ea typeface="Consolas"/>
                <a:cs typeface="Consolas"/>
                <a:sym typeface="Consolas"/>
              </a:defRPr>
            </a:lvl3pPr>
            <a:lvl4pPr>
              <a:defRPr spc="0" sz="3200">
                <a:solidFill>
                  <a:srgbClr val="000000"/>
                </a:solidFill>
                <a:latin typeface="Consolas"/>
                <a:ea typeface="Consolas"/>
                <a:cs typeface="Consolas"/>
                <a:sym typeface="Consolas"/>
              </a:defRPr>
            </a:lvl4pPr>
            <a:lvl5pPr>
              <a:defRPr spc="0" sz="3200">
                <a:solidFill>
                  <a:srgbClr val="000000"/>
                </a:solidFill>
                <a:latin typeface="Consolas"/>
                <a:ea typeface="Consolas"/>
                <a:cs typeface="Consolas"/>
                <a:sym typeface="Consolas"/>
              </a:defRPr>
            </a:lvl5pPr>
          </a:lstStyle>
          <a:p>
            <a:pPr/>
            <a:r>
              <a:t>Click to edit Master text styles</a:t>
            </a:r>
          </a:p>
          <a:p>
            <a:pPr lvl="1"/>
            <a:r>
              <a:t>Second level</a:t>
            </a:r>
          </a:p>
          <a:p>
            <a:pPr lvl="2"/>
            <a:r>
              <a:t>Third level</a:t>
            </a:r>
          </a:p>
          <a:p>
            <a:pPr lvl="3"/>
            <a:r>
              <a:t>Fourth level</a:t>
            </a:r>
          </a:p>
          <a:p>
            <a:pPr lvl="4"/>
            <a:r>
              <a:t>Fifth level</a:t>
            </a:r>
          </a:p>
        </p:txBody>
      </p:sp>
      <p:sp>
        <p:nvSpPr>
          <p:cNvPr id="609" name="Shape 60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1" showMasterPhAnim="1">
  <p:cSld name="Closing logo slide">
    <p:bg>
      <p:bgPr>
        <a:solidFill>
          <a:srgbClr val="0072C6"/>
        </a:solidFill>
      </p:bgPr>
    </p:bg>
    <p:spTree>
      <p:nvGrpSpPr>
        <p:cNvPr id="1" name=""/>
        <p:cNvGrpSpPr/>
        <p:nvPr/>
      </p:nvGrpSpPr>
      <p:grpSpPr>
        <a:xfrm>
          <a:off x="0" y="0"/>
          <a:ext cx="0" cy="0"/>
          <a:chOff x="0" y="0"/>
          <a:chExt cx="0" cy="0"/>
        </a:xfrm>
      </p:grpSpPr>
      <p:sp>
        <p:nvSpPr>
          <p:cNvPr id="616" name="Shape 616"/>
          <p:cNvSpPr/>
          <p:nvPr/>
        </p:nvSpPr>
        <p:spPr>
          <a:xfrm>
            <a:off x="350835" y="5554662"/>
            <a:ext cx="11704324" cy="1249679"/>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spAutoFit/>
          </a:bodyPr>
          <a:lstStyle/>
          <a:p>
            <a:pPr defTabSz="932289">
              <a:defRPr sz="1000">
                <a:solidFill>
                  <a:srgbClr val="FFFFFF"/>
                </a:solidFill>
                <a:latin typeface="Segoe UI"/>
                <a:ea typeface="Segoe UI"/>
                <a:cs typeface="Segoe UI"/>
                <a:sym typeface="Segoe UI"/>
              </a:defRPr>
            </a:pPr>
            <a: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89">
              <a:defRPr sz="1000">
                <a:solidFill>
                  <a:srgbClr val="FFFFFF"/>
                </a:solidFill>
                <a:latin typeface="Segoe UI"/>
                <a:ea typeface="Segoe UI"/>
                <a:cs typeface="Segoe UI"/>
                <a:sym typeface="Segoe UI"/>
              </a:defRPr>
            </a:pPr>
            <a: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617" name="image8.png"/>
          <p:cNvPicPr>
            <a:picLocks noChangeAspect="1"/>
          </p:cNvPicPr>
          <p:nvPr/>
        </p:nvPicPr>
        <p:blipFill>
          <a:blip r:embed="rId2">
            <a:extLst/>
          </a:blip>
          <a:stretch>
            <a:fillRect/>
          </a:stretch>
        </p:blipFill>
        <p:spPr>
          <a:xfrm>
            <a:off x="459230" y="3145040"/>
            <a:ext cx="3288506" cy="704445"/>
          </a:xfrm>
          <a:prstGeom prst="rect">
            <a:avLst/>
          </a:prstGeom>
          <a:ln w="12700">
            <a:miter lim="400000"/>
          </a:ln>
        </p:spPr>
      </p:pic>
      <p:sp>
        <p:nvSpPr>
          <p:cNvPr id="618" name="Shape 61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1" showMasterPhAnim="1">
  <p:cSld name="Black notes slide layout">
    <p:bg>
      <p:bgPr>
        <a:solidFill>
          <a:srgbClr val="000000"/>
        </a:solidFill>
      </p:bgPr>
    </p:bg>
    <p:spTree>
      <p:nvGrpSpPr>
        <p:cNvPr id="1" name=""/>
        <p:cNvGrpSpPr/>
        <p:nvPr/>
      </p:nvGrpSpPr>
      <p:grpSpPr>
        <a:xfrm>
          <a:off x="0" y="0"/>
          <a:ext cx="0" cy="0"/>
          <a:chOff x="0" y="0"/>
          <a:chExt cx="0" cy="0"/>
        </a:xfrm>
      </p:grpSpPr>
      <p:sp>
        <p:nvSpPr>
          <p:cNvPr id="625" name="Shape 625"/>
          <p:cNvSpPr/>
          <p:nvPr>
            <p:ph type="body" sz="half" idx="1"/>
          </p:nvPr>
        </p:nvSpPr>
        <p:spPr>
          <a:xfrm>
            <a:off x="365758" y="1371600"/>
            <a:ext cx="11704323" cy="1877437"/>
          </a:xfrm>
          <a:prstGeom prst="rect">
            <a:avLst/>
          </a:prstGeom>
        </p:spPr>
        <p:txBody>
          <a:bodyPr/>
          <a:lstStyle>
            <a:lvl1pPr marL="228600" indent="-228600">
              <a:buClr>
                <a:srgbClr val="FFFFFF"/>
              </a:buClr>
              <a:buSzPct val="90000"/>
              <a:buFont typeface="Arial"/>
              <a:buChar char="•"/>
              <a:defRPr spc="0" sz="2000">
                <a:solidFill>
                  <a:srgbClr val="FFFFFF"/>
                </a:solidFill>
                <a:latin typeface="Segoe UI"/>
                <a:ea typeface="Segoe UI"/>
                <a:cs typeface="Segoe UI"/>
                <a:sym typeface="Segoe UI"/>
              </a:defRPr>
            </a:lvl1pPr>
            <a:lvl2pPr marL="457200" indent="-228600">
              <a:buClr>
                <a:srgbClr val="FFFFFF"/>
              </a:buClr>
              <a:buSzPct val="90000"/>
              <a:buFont typeface="Arial"/>
              <a:buChar char="•"/>
              <a:defRPr spc="0" sz="2000">
                <a:solidFill>
                  <a:srgbClr val="FFFFFF"/>
                </a:solidFill>
                <a:latin typeface="Segoe UI"/>
                <a:ea typeface="Segoe UI"/>
                <a:cs typeface="Segoe UI"/>
                <a:sym typeface="Segoe UI"/>
              </a:defRPr>
            </a:lvl2pPr>
            <a:lvl3pPr marL="685800" indent="-228600">
              <a:buClr>
                <a:srgbClr val="FFFFFF"/>
              </a:buClr>
              <a:buSzPct val="90000"/>
              <a:buFont typeface="Arial"/>
              <a:buChar char="•"/>
              <a:defRPr spc="0" sz="2000">
                <a:solidFill>
                  <a:srgbClr val="FFFFFF"/>
                </a:solidFill>
                <a:latin typeface="Segoe UI"/>
                <a:ea typeface="Segoe UI"/>
                <a:cs typeface="Segoe UI"/>
                <a:sym typeface="Segoe UI"/>
              </a:defRPr>
            </a:lvl3pPr>
            <a:lvl4pPr marL="914400" indent="-228600">
              <a:buClr>
                <a:srgbClr val="FFFFFF"/>
              </a:buClr>
              <a:buSzPct val="90000"/>
              <a:buFont typeface="Arial"/>
              <a:buChar char="•"/>
              <a:defRPr spc="0" sz="2000">
                <a:solidFill>
                  <a:srgbClr val="FFFFFF"/>
                </a:solidFill>
                <a:latin typeface="Segoe UI"/>
                <a:ea typeface="Segoe UI"/>
                <a:cs typeface="Segoe UI"/>
                <a:sym typeface="Segoe UI"/>
              </a:defRPr>
            </a:lvl4pPr>
            <a:lvl5pPr marL="1143000" indent="-228600">
              <a:buClr>
                <a:srgbClr val="FFFFFF"/>
              </a:buClr>
              <a:buSzPct val="90000"/>
              <a:buFont typeface="Arial"/>
              <a:buChar char="•"/>
              <a:defRPr spc="0" sz="2000">
                <a:solidFill>
                  <a:srgbClr val="FFFFFF"/>
                </a:solidFill>
                <a:latin typeface="Segoe UI"/>
                <a:ea typeface="Segoe UI"/>
                <a:cs typeface="Segoe UI"/>
                <a:sym typeface="Segoe UI"/>
              </a:defRPr>
            </a:lvl5pPr>
          </a:lstStyle>
          <a:p>
            <a:pPr/>
            <a:r>
              <a:t>Use this Layout for Speaker Notes slides</a:t>
            </a:r>
          </a:p>
          <a:p>
            <a:pPr lvl="1"/>
            <a:r>
              <a:t>Second level</a:t>
            </a:r>
          </a:p>
          <a:p>
            <a:pPr lvl="2"/>
            <a:r>
              <a:t>Third level</a:t>
            </a:r>
          </a:p>
          <a:p>
            <a:pPr lvl="3"/>
            <a:r>
              <a:t>Fourth level</a:t>
            </a:r>
          </a:p>
          <a:p>
            <a:pPr lvl="4"/>
            <a:r>
              <a:t>Fifth level</a:t>
            </a:r>
          </a:p>
        </p:txBody>
      </p:sp>
      <p:sp>
        <p:nvSpPr>
          <p:cNvPr id="626" name="Shape 626"/>
          <p:cNvSpPr/>
          <p:nvPr>
            <p:ph type="body" sz="quarter" idx="13"/>
          </p:nvPr>
        </p:nvSpPr>
        <p:spPr>
          <a:xfrm>
            <a:off x="-1" y="6263640"/>
            <a:ext cx="12436480" cy="731522"/>
          </a:xfrm>
          <a:prstGeom prst="rect">
            <a:avLst/>
          </a:prstGeom>
          <a:solidFill>
            <a:srgbClr val="FFFF99"/>
          </a:solidFill>
        </p:spPr>
        <p:txBody>
          <a:bodyPr anchor="ctr"/>
          <a:lstStyle/>
          <a:p>
            <a:pPr marL="228600" indent="-228600">
              <a:buSzPct val="90000"/>
              <a:buFont typeface="Arial"/>
              <a:buChar char="•"/>
              <a:defRPr spc="0" sz="2000">
                <a:solidFill>
                  <a:srgbClr val="505050"/>
                </a:solidFill>
                <a:latin typeface="Segoe UI"/>
                <a:ea typeface="Segoe UI"/>
                <a:cs typeface="Segoe UI"/>
                <a:sym typeface="Segoe UI"/>
              </a:defRPr>
            </a:pPr>
          </a:p>
        </p:txBody>
      </p:sp>
      <p:sp>
        <p:nvSpPr>
          <p:cNvPr id="627" name="Shape 627"/>
          <p:cNvSpPr/>
          <p:nvPr>
            <p:ph type="title"/>
          </p:nvPr>
        </p:nvSpPr>
        <p:spPr>
          <a:prstGeom prst="rect">
            <a:avLst/>
          </a:prstGeom>
        </p:spPr>
        <p:txBody>
          <a:bodyPr/>
          <a:lstStyle>
            <a:lvl1pPr>
              <a:defRPr>
                <a:solidFill>
                  <a:srgbClr val="FFFFFF"/>
                </a:solidFill>
              </a:defRPr>
            </a:lvl1pPr>
          </a:lstStyle>
          <a:p>
            <a:pPr/>
            <a:r>
              <a:t>Click to edit Master title style</a:t>
            </a:r>
          </a:p>
        </p:txBody>
      </p:sp>
      <p:sp>
        <p:nvSpPr>
          <p:cNvPr id="628" name="Shape 62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1" showMasterPhAnim="1">
  <p:cSld name="4_Title Slide">
    <p:spTree>
      <p:nvGrpSpPr>
        <p:cNvPr id="1" name=""/>
        <p:cNvGrpSpPr/>
        <p:nvPr/>
      </p:nvGrpSpPr>
      <p:grpSpPr>
        <a:xfrm>
          <a:off x="0" y="0"/>
          <a:ext cx="0" cy="0"/>
          <a:chOff x="0" y="0"/>
          <a:chExt cx="0" cy="0"/>
        </a:xfrm>
      </p:grpSpPr>
      <p:sp>
        <p:nvSpPr>
          <p:cNvPr id="635" name="Shape 635"/>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0">
              <a:lnSpc>
                <a:spcPct val="90000"/>
              </a:lnSpc>
              <a:defRPr sz="2400">
                <a:solidFill>
                  <a:srgbClr val="FFFFFF"/>
                </a:solidFill>
                <a:latin typeface="Segoe UI"/>
                <a:ea typeface="Segoe UI"/>
                <a:cs typeface="Segoe UI"/>
                <a:sym typeface="Segoe UI"/>
              </a:defRPr>
            </a:pPr>
          </a:p>
        </p:txBody>
      </p:sp>
      <p:sp>
        <p:nvSpPr>
          <p:cNvPr id="636" name="Shape 636"/>
          <p:cNvSpPr/>
          <p:nvPr>
            <p:ph type="body" sz="quarter" idx="1"/>
          </p:nvPr>
        </p:nvSpPr>
        <p:spPr>
          <a:xfrm>
            <a:off x="274638" y="2774679"/>
            <a:ext cx="8436348" cy="914402"/>
          </a:xfrm>
          <a:prstGeom prst="rect">
            <a:avLst/>
          </a:prstGeom>
        </p:spPr>
        <p:txBody>
          <a:bodyPr/>
          <a:lstStyle>
            <a:lvl1pPr>
              <a:spcBef>
                <a:spcPts val="0"/>
              </a:spcBef>
              <a:defRPr spc="0">
                <a:solidFill>
                  <a:srgbClr val="505050"/>
                </a:solidFill>
              </a:defRPr>
            </a:lvl1pPr>
            <a:lvl2pPr marL="548638" indent="-320038">
              <a:spcBef>
                <a:spcPts val="0"/>
              </a:spcBef>
              <a:buSzPct val="90000"/>
              <a:buChar char="•"/>
              <a:defRPr spc="0">
                <a:solidFill>
                  <a:srgbClr val="505050"/>
                </a:solidFill>
              </a:defRPr>
            </a:lvl2pPr>
            <a:lvl3pPr marL="777238" indent="-320038">
              <a:spcBef>
                <a:spcPts val="0"/>
              </a:spcBef>
              <a:buSzPct val="90000"/>
              <a:buChar char="•"/>
              <a:defRPr spc="0">
                <a:solidFill>
                  <a:srgbClr val="505050"/>
                </a:solidFill>
              </a:defRPr>
            </a:lvl3pPr>
            <a:lvl4pPr marL="1005838" indent="-320038">
              <a:spcBef>
                <a:spcPts val="0"/>
              </a:spcBef>
              <a:buSzPct val="90000"/>
              <a:buChar char="•"/>
              <a:defRPr spc="0">
                <a:solidFill>
                  <a:srgbClr val="505050"/>
                </a:solidFill>
              </a:defRPr>
            </a:lvl4pPr>
            <a:lvl5pPr marL="1234438" indent="-320038">
              <a:spcBef>
                <a:spcPts val="0"/>
              </a:spcBef>
              <a:buSzPct val="90000"/>
              <a:buChar char="•"/>
              <a:defRPr spc="0">
                <a:solidFill>
                  <a:srgbClr val="505050"/>
                </a:solidFill>
              </a:defRPr>
            </a:lvl5pPr>
          </a:lstStyle>
          <a:p>
            <a:pPr/>
            <a:r>
              <a:t>Body Level One</a:t>
            </a:r>
          </a:p>
          <a:p>
            <a:pPr lvl="1"/>
            <a:r>
              <a:t>Body Level Two</a:t>
            </a:r>
          </a:p>
          <a:p>
            <a:pPr lvl="2"/>
            <a:r>
              <a:t>Body Level Three</a:t>
            </a:r>
          </a:p>
          <a:p>
            <a:pPr lvl="3"/>
            <a:r>
              <a:t>Body Level Four</a:t>
            </a:r>
          </a:p>
          <a:p>
            <a:pPr lvl="4"/>
            <a:r>
              <a:t>Body Level Five</a:t>
            </a:r>
          </a:p>
        </p:txBody>
      </p:sp>
      <p:sp>
        <p:nvSpPr>
          <p:cNvPr id="637" name="Shape 637"/>
          <p:cNvSpPr/>
          <p:nvPr>
            <p:ph type="title"/>
          </p:nvPr>
        </p:nvSpPr>
        <p:spPr>
          <a:xfrm>
            <a:off x="274635" y="1677398"/>
            <a:ext cx="8436350" cy="1097281"/>
          </a:xfrm>
          <a:prstGeom prst="rect">
            <a:avLst/>
          </a:prstGeom>
        </p:spPr>
        <p:txBody>
          <a:bodyPr/>
          <a:lstStyle>
            <a:lvl1pPr>
              <a:defRPr spc="-80" sz="6000">
                <a:solidFill>
                  <a:srgbClr val="0072C6"/>
                </a:solidFill>
              </a:defRPr>
            </a:lvl1pPr>
          </a:lstStyle>
          <a:p>
            <a:pPr/>
            <a:r>
              <a:t>Title Text</a:t>
            </a:r>
          </a:p>
        </p:txBody>
      </p:sp>
      <p:pic>
        <p:nvPicPr>
          <p:cNvPr id="638" name="image2.png"/>
          <p:cNvPicPr>
            <a:picLocks noChangeAspect="1"/>
          </p:cNvPicPr>
          <p:nvPr/>
        </p:nvPicPr>
        <p:blipFill>
          <a:blip r:embed="rId2">
            <a:extLst/>
          </a:blip>
          <a:stretch>
            <a:fillRect/>
          </a:stretch>
        </p:blipFill>
        <p:spPr>
          <a:xfrm>
            <a:off x="350835" y="6164262"/>
            <a:ext cx="1645924" cy="352580"/>
          </a:xfrm>
          <a:prstGeom prst="rect">
            <a:avLst/>
          </a:prstGeom>
          <a:ln w="12700">
            <a:miter lim="400000"/>
          </a:ln>
        </p:spPr>
      </p:pic>
      <p:grpSp>
        <p:nvGrpSpPr>
          <p:cNvPr id="679" name="Group 679"/>
          <p:cNvGrpSpPr/>
          <p:nvPr/>
        </p:nvGrpSpPr>
        <p:grpSpPr>
          <a:xfrm>
            <a:off x="9258064" y="1695130"/>
            <a:ext cx="2805582" cy="3604265"/>
            <a:chOff x="0" y="-1"/>
            <a:chExt cx="2805580" cy="3604264"/>
          </a:xfrm>
        </p:grpSpPr>
        <p:sp>
          <p:nvSpPr>
            <p:cNvPr id="639" name="Shape 639"/>
            <p:cNvSpPr/>
            <p:nvPr/>
          </p:nvSpPr>
          <p:spPr>
            <a:xfrm>
              <a:off x="743497" y="430101"/>
              <a:ext cx="1366806" cy="136474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0" name="Shape 640"/>
            <p:cNvSpPr/>
            <p:nvPr/>
          </p:nvSpPr>
          <p:spPr>
            <a:xfrm>
              <a:off x="233051" y="3498571"/>
              <a:ext cx="2367449" cy="105692"/>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1" name="Shape 641"/>
            <p:cNvSpPr/>
            <p:nvPr/>
          </p:nvSpPr>
          <p:spPr>
            <a:xfrm>
              <a:off x="2088368" y="2729679"/>
              <a:ext cx="171749" cy="132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2" name="Shape 642"/>
            <p:cNvSpPr/>
            <p:nvPr/>
          </p:nvSpPr>
          <p:spPr>
            <a:xfrm>
              <a:off x="1419881" y="1913227"/>
              <a:ext cx="750399" cy="877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3" name="Shape 643"/>
            <p:cNvSpPr/>
            <p:nvPr/>
          </p:nvSpPr>
          <p:spPr>
            <a:xfrm>
              <a:off x="1239744" y="1918512"/>
              <a:ext cx="177034" cy="1117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4" name="Shape 644"/>
            <p:cNvSpPr/>
            <p:nvPr/>
          </p:nvSpPr>
          <p:spPr>
            <a:xfrm>
              <a:off x="645239" y="1244741"/>
              <a:ext cx="36993"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5" name="Shape 645"/>
            <p:cNvSpPr/>
            <p:nvPr/>
          </p:nvSpPr>
          <p:spPr>
            <a:xfrm>
              <a:off x="2153960" y="1244741"/>
              <a:ext cx="34351"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6" name="Shape 646"/>
            <p:cNvSpPr/>
            <p:nvPr/>
          </p:nvSpPr>
          <p:spPr>
            <a:xfrm>
              <a:off x="1178972" y="3089024"/>
              <a:ext cx="475607" cy="475605"/>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7" name="Shape 647"/>
            <p:cNvSpPr/>
            <p:nvPr/>
          </p:nvSpPr>
          <p:spPr>
            <a:xfrm>
              <a:off x="1178972" y="3303045"/>
              <a:ext cx="475606" cy="2615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8" name="Shape 648"/>
            <p:cNvSpPr/>
            <p:nvPr/>
          </p:nvSpPr>
          <p:spPr>
            <a:xfrm>
              <a:off x="1284662" y="3036179"/>
              <a:ext cx="129472" cy="150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651" name="Group 651"/>
            <p:cNvGrpSpPr/>
            <p:nvPr/>
          </p:nvGrpSpPr>
          <p:grpSpPr>
            <a:xfrm>
              <a:off x="597171" y="78161"/>
              <a:ext cx="474987" cy="267599"/>
              <a:chOff x="-1" y="0"/>
              <a:chExt cx="474986" cy="267598"/>
            </a:xfrm>
          </p:grpSpPr>
          <p:sp>
            <p:nvSpPr>
              <p:cNvPr id="649" name="Shape 649"/>
              <p:cNvSpPr/>
              <p:nvPr/>
            </p:nvSpPr>
            <p:spPr>
              <a:xfrm>
                <a:off x="-2" y="0"/>
                <a:ext cx="474988" cy="2675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50" name="Shape 650"/>
              <p:cNvSpPr/>
              <p:nvPr/>
            </p:nvSpPr>
            <p:spPr>
              <a:xfrm>
                <a:off x="210732" y="73588"/>
                <a:ext cx="80281" cy="123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655" name="Group 655"/>
            <p:cNvGrpSpPr/>
            <p:nvPr/>
          </p:nvGrpSpPr>
          <p:grpSpPr>
            <a:xfrm>
              <a:off x="-1" y="845527"/>
              <a:ext cx="385309" cy="234023"/>
              <a:chOff x="0" y="0"/>
              <a:chExt cx="385308" cy="234022"/>
            </a:xfrm>
          </p:grpSpPr>
          <p:sp>
            <p:nvSpPr>
              <p:cNvPr id="652" name="Shape 652"/>
              <p:cNvSpPr/>
              <p:nvPr/>
            </p:nvSpPr>
            <p:spPr>
              <a:xfrm>
                <a:off x="52004" y="0"/>
                <a:ext cx="333304" cy="189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53" name="Shape 653"/>
              <p:cNvSpPr/>
              <p:nvPr/>
            </p:nvSpPr>
            <p:spPr>
              <a:xfrm>
                <a:off x="-1" y="44912"/>
                <a:ext cx="333304" cy="189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54" name="Shape 654"/>
              <p:cNvSpPr/>
              <p:nvPr/>
            </p:nvSpPr>
            <p:spPr>
              <a:xfrm>
                <a:off x="146557" y="96917"/>
                <a:ext cx="56734" cy="8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sp>
          <p:nvSpPr>
            <p:cNvPr id="656" name="Shape 656"/>
            <p:cNvSpPr/>
            <p:nvPr/>
          </p:nvSpPr>
          <p:spPr>
            <a:xfrm>
              <a:off x="2486652" y="763974"/>
              <a:ext cx="318928" cy="385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2"/>
                  </a:lnTo>
                  <a:lnTo>
                    <a:pt x="17117" y="7594"/>
                  </a:lnTo>
                  <a:lnTo>
                    <a:pt x="17321" y="8775"/>
                  </a:lnTo>
                  <a:lnTo>
                    <a:pt x="17525" y="9787"/>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8"/>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57" name="Shape 657"/>
            <p:cNvSpPr/>
            <p:nvPr/>
          </p:nvSpPr>
          <p:spPr>
            <a:xfrm>
              <a:off x="459557" y="1699486"/>
              <a:ext cx="388488" cy="305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660" name="Group 660"/>
            <p:cNvGrpSpPr/>
            <p:nvPr/>
          </p:nvGrpSpPr>
          <p:grpSpPr>
            <a:xfrm>
              <a:off x="1876867" y="-2"/>
              <a:ext cx="293414" cy="435385"/>
              <a:chOff x="0" y="0"/>
              <a:chExt cx="293413" cy="435383"/>
            </a:xfrm>
          </p:grpSpPr>
          <p:sp>
            <p:nvSpPr>
              <p:cNvPr id="658" name="Shape 658"/>
              <p:cNvSpPr/>
              <p:nvPr/>
            </p:nvSpPr>
            <p:spPr>
              <a:xfrm>
                <a:off x="-2" y="-1"/>
                <a:ext cx="293415" cy="435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59" name="Shape 659"/>
              <p:cNvSpPr/>
              <p:nvPr/>
            </p:nvSpPr>
            <p:spPr>
              <a:xfrm>
                <a:off x="85184" y="88338"/>
                <a:ext cx="119890" cy="119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666" name="Group 666"/>
            <p:cNvGrpSpPr/>
            <p:nvPr/>
          </p:nvGrpSpPr>
          <p:grpSpPr>
            <a:xfrm>
              <a:off x="2073310" y="1702682"/>
              <a:ext cx="409972" cy="279132"/>
              <a:chOff x="0" y="0"/>
              <a:chExt cx="409971" cy="279131"/>
            </a:xfrm>
          </p:grpSpPr>
          <p:sp>
            <p:nvSpPr>
              <p:cNvPr id="661" name="Shape 661"/>
              <p:cNvSpPr/>
              <p:nvPr/>
            </p:nvSpPr>
            <p:spPr>
              <a:xfrm>
                <a:off x="-1" y="-1"/>
                <a:ext cx="409973" cy="2791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3"/>
                    </a:lnTo>
                    <a:lnTo>
                      <a:pt x="0" y="20588"/>
                    </a:lnTo>
                    <a:lnTo>
                      <a:pt x="230" y="21094"/>
                    </a:lnTo>
                    <a:lnTo>
                      <a:pt x="574" y="21431"/>
                    </a:lnTo>
                    <a:lnTo>
                      <a:pt x="1034" y="21600"/>
                    </a:lnTo>
                    <a:lnTo>
                      <a:pt x="20566" y="21600"/>
                    </a:lnTo>
                    <a:lnTo>
                      <a:pt x="20911" y="21431"/>
                    </a:lnTo>
                    <a:lnTo>
                      <a:pt x="21255" y="21094"/>
                    </a:lnTo>
                    <a:lnTo>
                      <a:pt x="21600" y="20588"/>
                    </a:lnTo>
                    <a:lnTo>
                      <a:pt x="21600" y="1013"/>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62" name="Shape 662"/>
              <p:cNvSpPr/>
              <p:nvPr/>
            </p:nvSpPr>
            <p:spPr>
              <a:xfrm>
                <a:off x="244236" y="74143"/>
                <a:ext cx="80689" cy="12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63" name="Shape 663"/>
              <p:cNvSpPr/>
              <p:nvPr/>
            </p:nvSpPr>
            <p:spPr>
              <a:xfrm>
                <a:off x="95950" y="76324"/>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64" name="Shape 664"/>
              <p:cNvSpPr/>
              <p:nvPr/>
            </p:nvSpPr>
            <p:spPr>
              <a:xfrm>
                <a:off x="95950" y="124299"/>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65" name="Shape 665"/>
              <p:cNvSpPr/>
              <p:nvPr/>
            </p:nvSpPr>
            <p:spPr>
              <a:xfrm>
                <a:off x="95950" y="174456"/>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678" name="Group 678"/>
            <p:cNvGrpSpPr/>
            <p:nvPr/>
          </p:nvGrpSpPr>
          <p:grpSpPr>
            <a:xfrm>
              <a:off x="459916" y="670565"/>
              <a:ext cx="1961174" cy="1329379"/>
              <a:chOff x="0" y="0"/>
              <a:chExt cx="1961172" cy="1329378"/>
            </a:xfrm>
          </p:grpSpPr>
          <p:sp>
            <p:nvSpPr>
              <p:cNvPr id="667" name="Shape 667"/>
              <p:cNvSpPr/>
              <p:nvPr/>
            </p:nvSpPr>
            <p:spPr>
              <a:xfrm>
                <a:off x="1832758" y="209425"/>
                <a:ext cx="128416" cy="206312"/>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68" name="Shape 668"/>
              <p:cNvSpPr/>
              <p:nvPr/>
            </p:nvSpPr>
            <p:spPr>
              <a:xfrm>
                <a:off x="0" y="209425"/>
                <a:ext cx="131115" cy="206312"/>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69" name="Shape 669"/>
              <p:cNvSpPr/>
              <p:nvPr/>
            </p:nvSpPr>
            <p:spPr>
              <a:xfrm>
                <a:off x="39787" y="360095"/>
                <a:ext cx="1884415" cy="969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70" name="Shape 670"/>
              <p:cNvSpPr/>
              <p:nvPr/>
            </p:nvSpPr>
            <p:spPr>
              <a:xfrm>
                <a:off x="39787" y="360094"/>
                <a:ext cx="1884416" cy="3411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71" name="Shape 671"/>
              <p:cNvSpPr/>
              <p:nvPr/>
            </p:nvSpPr>
            <p:spPr>
              <a:xfrm>
                <a:off x="633262" y="0"/>
                <a:ext cx="136275" cy="295118"/>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72" name="Shape 672"/>
              <p:cNvSpPr/>
              <p:nvPr/>
            </p:nvSpPr>
            <p:spPr>
              <a:xfrm>
                <a:off x="580335" y="73102"/>
                <a:ext cx="153522" cy="281580"/>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73" name="Shape 673"/>
              <p:cNvSpPr/>
              <p:nvPr/>
            </p:nvSpPr>
            <p:spPr>
              <a:xfrm>
                <a:off x="602944" y="276996"/>
                <a:ext cx="273460" cy="156889"/>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74" name="Shape 674"/>
              <p:cNvSpPr/>
              <p:nvPr/>
            </p:nvSpPr>
            <p:spPr>
              <a:xfrm>
                <a:off x="670632" y="203061"/>
                <a:ext cx="224724" cy="189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75" name="Shape 675"/>
              <p:cNvSpPr/>
              <p:nvPr/>
            </p:nvSpPr>
            <p:spPr>
              <a:xfrm>
                <a:off x="700414" y="92054"/>
                <a:ext cx="376344" cy="419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76" name="Shape 676"/>
              <p:cNvSpPr/>
              <p:nvPr/>
            </p:nvSpPr>
            <p:spPr>
              <a:xfrm>
                <a:off x="855953" y="182586"/>
                <a:ext cx="16529" cy="16633"/>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77" name="Shape 677"/>
              <p:cNvSpPr/>
              <p:nvPr/>
            </p:nvSpPr>
            <p:spPr>
              <a:xfrm>
                <a:off x="892647" y="278871"/>
                <a:ext cx="181404" cy="232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sp>
        <p:nvSpPr>
          <p:cNvPr id="680" name="Shape 68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type="tx" showMasterSp="0" showMasterPhAnim="1">
  <p:cSld name="Title and non-bulleted text">
    <p:spTree>
      <p:nvGrpSpPr>
        <p:cNvPr id="1" name=""/>
        <p:cNvGrpSpPr/>
        <p:nvPr/>
      </p:nvGrpSpPr>
      <p:grpSpPr>
        <a:xfrm>
          <a:off x="0" y="0"/>
          <a:ext cx="0" cy="0"/>
          <a:chOff x="0" y="0"/>
          <a:chExt cx="0" cy="0"/>
        </a:xfrm>
      </p:grpSpPr>
      <p:grpSp>
        <p:nvGrpSpPr>
          <p:cNvPr id="689" name="Group 689"/>
          <p:cNvGrpSpPr/>
          <p:nvPr/>
        </p:nvGrpSpPr>
        <p:grpSpPr>
          <a:xfrm>
            <a:off x="-1681403" y="742"/>
            <a:ext cx="548643" cy="574831"/>
            <a:chOff x="0" y="0"/>
            <a:chExt cx="548641" cy="574829"/>
          </a:xfrm>
        </p:grpSpPr>
        <p:sp>
          <p:nvSpPr>
            <p:cNvPr id="687" name="Shape 687"/>
            <p:cNvSpPr/>
            <p:nvPr/>
          </p:nvSpPr>
          <p:spPr>
            <a:xfrm>
              <a:off x="0" y="0"/>
              <a:ext cx="548642" cy="548643"/>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688" name="Shape 688"/>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70</a:t>
              </a:r>
            </a:p>
            <a:p>
              <a:pPr defTabSz="698559">
                <a:lnSpc>
                  <a:spcPct val="90000"/>
                </a:lnSpc>
                <a:defRPr sz="800">
                  <a:solidFill>
                    <a:srgbClr val="FFFFFF"/>
                  </a:solidFill>
                  <a:latin typeface="Segoe UI"/>
                  <a:ea typeface="Segoe UI"/>
                  <a:cs typeface="Segoe UI"/>
                  <a:sym typeface="Segoe UI"/>
                </a:defRPr>
              </a:pPr>
              <a:r>
                <a:t>104</a:t>
              </a:r>
            </a:p>
            <a:p>
              <a:pPr defTabSz="698559">
                <a:lnSpc>
                  <a:spcPct val="90000"/>
                </a:lnSpc>
                <a:defRPr sz="800">
                  <a:solidFill>
                    <a:srgbClr val="FFFFFF"/>
                  </a:solidFill>
                  <a:latin typeface="Segoe UI"/>
                  <a:ea typeface="Segoe UI"/>
                  <a:cs typeface="Segoe UI"/>
                  <a:sym typeface="Segoe UI"/>
                </a:defRPr>
              </a:pPr>
              <a:r>
                <a:t>197</a:t>
              </a:r>
            </a:p>
          </p:txBody>
        </p:sp>
      </p:grpSp>
      <p:grpSp>
        <p:nvGrpSpPr>
          <p:cNvPr id="692" name="Group 692"/>
          <p:cNvGrpSpPr/>
          <p:nvPr/>
        </p:nvGrpSpPr>
        <p:grpSpPr>
          <a:xfrm>
            <a:off x="-1133722" y="742"/>
            <a:ext cx="548642" cy="574831"/>
            <a:chOff x="0" y="0"/>
            <a:chExt cx="548641" cy="574829"/>
          </a:xfrm>
        </p:grpSpPr>
        <p:sp>
          <p:nvSpPr>
            <p:cNvPr id="690" name="Shape 690"/>
            <p:cNvSpPr/>
            <p:nvPr/>
          </p:nvSpPr>
          <p:spPr>
            <a:xfrm>
              <a:off x="0" y="0"/>
              <a:ext cx="548642" cy="548643"/>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691" name="Shape 691"/>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24</a:t>
              </a:r>
            </a:p>
            <a:p>
              <a:pPr defTabSz="698559">
                <a:lnSpc>
                  <a:spcPct val="90000"/>
                </a:lnSpc>
                <a:defRPr sz="800">
                  <a:solidFill>
                    <a:srgbClr val="FFFFFF"/>
                  </a:solidFill>
                  <a:latin typeface="Segoe UI"/>
                  <a:ea typeface="Segoe UI"/>
                  <a:cs typeface="Segoe UI"/>
                  <a:sym typeface="Segoe UI"/>
                </a:defRPr>
              </a:pPr>
              <a:r>
                <a:t>143</a:t>
              </a:r>
            </a:p>
          </p:txBody>
        </p:sp>
      </p:grpSp>
      <p:grpSp>
        <p:nvGrpSpPr>
          <p:cNvPr id="695" name="Group 695"/>
          <p:cNvGrpSpPr/>
          <p:nvPr/>
        </p:nvGrpSpPr>
        <p:grpSpPr>
          <a:xfrm>
            <a:off x="-576885" y="741"/>
            <a:ext cx="548642" cy="574831"/>
            <a:chOff x="0" y="0"/>
            <a:chExt cx="548641" cy="574829"/>
          </a:xfrm>
        </p:grpSpPr>
        <p:sp>
          <p:nvSpPr>
            <p:cNvPr id="693" name="Shape 693"/>
            <p:cNvSpPr/>
            <p:nvPr/>
          </p:nvSpPr>
          <p:spPr>
            <a:xfrm>
              <a:off x="0" y="0"/>
              <a:ext cx="548642" cy="548643"/>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latin typeface="Segoe UI"/>
                  <a:ea typeface="Segoe UI"/>
                  <a:cs typeface="Segoe UI"/>
                  <a:sym typeface="Segoe UI"/>
                </a:defRPr>
              </a:pPr>
            </a:p>
          </p:txBody>
        </p:sp>
        <p:sp>
          <p:nvSpPr>
            <p:cNvPr id="694" name="Shape 694"/>
            <p:cNvSpPr/>
            <p:nvPr/>
          </p:nvSpPr>
          <p:spPr>
            <a:xfrm>
              <a:off x="0" y="0"/>
              <a:ext cx="548642" cy="5748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32</a:t>
              </a:r>
            </a:p>
            <a:p>
              <a:pPr defTabSz="698559">
                <a:lnSpc>
                  <a:spcPct val="90000"/>
                </a:lnSpc>
                <a:defRPr sz="800">
                  <a:solidFill>
                    <a:srgbClr val="FFFFFF"/>
                  </a:solidFill>
                  <a:latin typeface="Segoe UI"/>
                  <a:ea typeface="Segoe UI"/>
                  <a:cs typeface="Segoe UI"/>
                  <a:sym typeface="Segoe UI"/>
                </a:defRPr>
              </a:pPr>
              <a:r>
                <a:t>80</a:t>
              </a:r>
            </a:p>
          </p:txBody>
        </p:sp>
      </p:grpSp>
      <p:grpSp>
        <p:nvGrpSpPr>
          <p:cNvPr id="698" name="Group 698"/>
          <p:cNvGrpSpPr/>
          <p:nvPr/>
        </p:nvGrpSpPr>
        <p:grpSpPr>
          <a:xfrm>
            <a:off x="-1681291" y="1103971"/>
            <a:ext cx="548642" cy="574831"/>
            <a:chOff x="0" y="0"/>
            <a:chExt cx="548641" cy="574829"/>
          </a:xfrm>
        </p:grpSpPr>
        <p:sp>
          <p:nvSpPr>
            <p:cNvPr id="696" name="Shape 696"/>
            <p:cNvSpPr/>
            <p:nvPr/>
          </p:nvSpPr>
          <p:spPr>
            <a:xfrm>
              <a:off x="0" y="0"/>
              <a:ext cx="548642" cy="548643"/>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697" name="Shape 697"/>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216</a:t>
              </a:r>
            </a:p>
            <a:p>
              <a:pPr defTabSz="698559">
                <a:lnSpc>
                  <a:spcPct val="90000"/>
                </a:lnSpc>
                <a:defRPr sz="800">
                  <a:solidFill>
                    <a:srgbClr val="000000"/>
                  </a:solidFill>
                  <a:latin typeface="Segoe UI"/>
                  <a:ea typeface="Segoe UI"/>
                  <a:cs typeface="Segoe UI"/>
                  <a:sym typeface="Segoe UI"/>
                </a:defRPr>
              </a:pPr>
              <a:r>
                <a:t>204</a:t>
              </a:r>
            </a:p>
          </p:txBody>
        </p:sp>
      </p:grpSp>
      <p:grpSp>
        <p:nvGrpSpPr>
          <p:cNvPr id="701" name="Group 701"/>
          <p:cNvGrpSpPr/>
          <p:nvPr/>
        </p:nvGrpSpPr>
        <p:grpSpPr>
          <a:xfrm>
            <a:off x="-1133841" y="1103971"/>
            <a:ext cx="548642" cy="574831"/>
            <a:chOff x="0" y="0"/>
            <a:chExt cx="548641" cy="574829"/>
          </a:xfrm>
        </p:grpSpPr>
        <p:sp>
          <p:nvSpPr>
            <p:cNvPr id="699" name="Shape 699"/>
            <p:cNvSpPr/>
            <p:nvPr/>
          </p:nvSpPr>
          <p:spPr>
            <a:xfrm>
              <a:off x="0" y="0"/>
              <a:ext cx="548642" cy="548643"/>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00" name="Shape 700"/>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178</a:t>
              </a:r>
            </a:p>
            <a:p>
              <a:pPr defTabSz="698559">
                <a:lnSpc>
                  <a:spcPct val="90000"/>
                </a:lnSpc>
                <a:defRPr sz="800">
                  <a:solidFill>
                    <a:srgbClr val="000000"/>
                  </a:solidFill>
                  <a:latin typeface="Segoe UI"/>
                  <a:ea typeface="Segoe UI"/>
                  <a:cs typeface="Segoe UI"/>
                  <a:sym typeface="Segoe UI"/>
                </a:defRPr>
              </a:pPr>
              <a:r>
                <a:t>148</a:t>
              </a:r>
            </a:p>
          </p:txBody>
        </p:sp>
      </p:grpSp>
      <p:grpSp>
        <p:nvGrpSpPr>
          <p:cNvPr id="704" name="Group 704"/>
          <p:cNvGrpSpPr/>
          <p:nvPr/>
        </p:nvGrpSpPr>
        <p:grpSpPr>
          <a:xfrm>
            <a:off x="-576868" y="1103971"/>
            <a:ext cx="548642" cy="574831"/>
            <a:chOff x="0" y="0"/>
            <a:chExt cx="548641" cy="574829"/>
          </a:xfrm>
        </p:grpSpPr>
        <p:sp>
          <p:nvSpPr>
            <p:cNvPr id="702" name="Shape 702"/>
            <p:cNvSpPr/>
            <p:nvPr/>
          </p:nvSpPr>
          <p:spPr>
            <a:xfrm>
              <a:off x="0" y="0"/>
              <a:ext cx="548642" cy="548643"/>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03" name="Shape 703"/>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130</a:t>
              </a:r>
            </a:p>
            <a:p>
              <a:pPr defTabSz="698559">
                <a:lnSpc>
                  <a:spcPct val="90000"/>
                </a:lnSpc>
                <a:defRPr sz="800">
                  <a:solidFill>
                    <a:srgbClr val="FFFFFF"/>
                  </a:solidFill>
                  <a:latin typeface="Segoe UI"/>
                  <a:ea typeface="Segoe UI"/>
                  <a:cs typeface="Segoe UI"/>
                  <a:sym typeface="Segoe UI"/>
                </a:defRPr>
              </a:pPr>
              <a:r>
                <a:t>114</a:t>
              </a:r>
            </a:p>
          </p:txBody>
        </p:sp>
      </p:grpSp>
      <p:grpSp>
        <p:nvGrpSpPr>
          <p:cNvPr id="707" name="Group 707"/>
          <p:cNvGrpSpPr/>
          <p:nvPr/>
        </p:nvGrpSpPr>
        <p:grpSpPr>
          <a:xfrm>
            <a:off x="-1671156" y="2214110"/>
            <a:ext cx="558444" cy="574831"/>
            <a:chOff x="0" y="0"/>
            <a:chExt cx="558442" cy="574830"/>
          </a:xfrm>
        </p:grpSpPr>
        <p:sp>
          <p:nvSpPr>
            <p:cNvPr id="705" name="Shape 705"/>
            <p:cNvSpPr/>
            <p:nvPr/>
          </p:nvSpPr>
          <p:spPr>
            <a:xfrm>
              <a:off x="-1" y="-1"/>
              <a:ext cx="558444" cy="548643"/>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06" name="Shape 706"/>
            <p:cNvSpPr/>
            <p:nvPr/>
          </p:nvSpPr>
          <p:spPr>
            <a:xfrm>
              <a:off x="-1" y="0"/>
              <a:ext cx="55844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186</a:t>
              </a:r>
            </a:p>
            <a:p>
              <a:pPr defTabSz="698559">
                <a:lnSpc>
                  <a:spcPct val="90000"/>
                </a:lnSpc>
                <a:defRPr sz="800">
                  <a:solidFill>
                    <a:srgbClr val="000000"/>
                  </a:solidFill>
                  <a:latin typeface="Segoe UI"/>
                  <a:ea typeface="Segoe UI"/>
                  <a:cs typeface="Segoe UI"/>
                  <a:sym typeface="Segoe UI"/>
                </a:defRPr>
              </a:pPr>
              <a:r>
                <a:t>216</a:t>
              </a:r>
            </a:p>
            <a:p>
              <a:pPr defTabSz="698559">
                <a:lnSpc>
                  <a:spcPct val="90000"/>
                </a:lnSpc>
                <a:defRPr sz="800">
                  <a:solidFill>
                    <a:srgbClr val="000000"/>
                  </a:solidFill>
                  <a:latin typeface="Segoe UI"/>
                  <a:ea typeface="Segoe UI"/>
                  <a:cs typeface="Segoe UI"/>
                  <a:sym typeface="Segoe UI"/>
                </a:defRPr>
              </a:pPr>
              <a:r>
                <a:t>10</a:t>
              </a:r>
            </a:p>
          </p:txBody>
        </p:sp>
      </p:grpSp>
      <p:grpSp>
        <p:nvGrpSpPr>
          <p:cNvPr id="710" name="Group 710"/>
          <p:cNvGrpSpPr/>
          <p:nvPr/>
        </p:nvGrpSpPr>
        <p:grpSpPr>
          <a:xfrm>
            <a:off x="-1122239" y="2214110"/>
            <a:ext cx="554184" cy="574831"/>
            <a:chOff x="0" y="0"/>
            <a:chExt cx="554182" cy="574830"/>
          </a:xfrm>
        </p:grpSpPr>
        <p:sp>
          <p:nvSpPr>
            <p:cNvPr id="708" name="Shape 708"/>
            <p:cNvSpPr/>
            <p:nvPr/>
          </p:nvSpPr>
          <p:spPr>
            <a:xfrm>
              <a:off x="0" y="-1"/>
              <a:ext cx="554184" cy="548643"/>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09" name="Shape 709"/>
            <p:cNvSpPr/>
            <p:nvPr/>
          </p:nvSpPr>
          <p:spPr>
            <a:xfrm>
              <a:off x="0" y="0"/>
              <a:ext cx="55418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127</a:t>
              </a:r>
            </a:p>
            <a:p>
              <a:pPr defTabSz="698559">
                <a:lnSpc>
                  <a:spcPct val="90000"/>
                </a:lnSpc>
                <a:defRPr sz="800">
                  <a:solidFill>
                    <a:srgbClr val="000000"/>
                  </a:solidFill>
                  <a:latin typeface="Segoe UI"/>
                  <a:ea typeface="Segoe UI"/>
                  <a:cs typeface="Segoe UI"/>
                  <a:sym typeface="Segoe UI"/>
                </a:defRPr>
              </a:pPr>
              <a:r>
                <a:t>186</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713" name="Group 713"/>
          <p:cNvGrpSpPr/>
          <p:nvPr/>
        </p:nvGrpSpPr>
        <p:grpSpPr>
          <a:xfrm>
            <a:off x="-566730" y="2214110"/>
            <a:ext cx="548642" cy="574831"/>
            <a:chOff x="0" y="0"/>
            <a:chExt cx="548641" cy="574830"/>
          </a:xfrm>
        </p:grpSpPr>
        <p:sp>
          <p:nvSpPr>
            <p:cNvPr id="711" name="Shape 711"/>
            <p:cNvSpPr/>
            <p:nvPr/>
          </p:nvSpPr>
          <p:spPr>
            <a:xfrm>
              <a:off x="0" y="-1"/>
              <a:ext cx="548642" cy="548643"/>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12" name="Shape 712"/>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138</a:t>
              </a:r>
            </a:p>
            <a:p>
              <a:pPr defTabSz="698559">
                <a:lnSpc>
                  <a:spcPct val="90000"/>
                </a:lnSpc>
                <a:defRPr sz="800">
                  <a:solidFill>
                    <a:srgbClr val="FFFFFF"/>
                  </a:solidFill>
                  <a:latin typeface="Segoe UI"/>
                  <a:ea typeface="Segoe UI"/>
                  <a:cs typeface="Segoe UI"/>
                  <a:sym typeface="Segoe UI"/>
                </a:defRPr>
              </a:pPr>
              <a:r>
                <a:t>0</a:t>
              </a:r>
            </a:p>
          </p:txBody>
        </p:sp>
      </p:grpSp>
      <p:grpSp>
        <p:nvGrpSpPr>
          <p:cNvPr id="716" name="Group 716"/>
          <p:cNvGrpSpPr/>
          <p:nvPr/>
        </p:nvGrpSpPr>
        <p:grpSpPr>
          <a:xfrm>
            <a:off x="-1692163" y="3309985"/>
            <a:ext cx="567968" cy="574831"/>
            <a:chOff x="0" y="0"/>
            <a:chExt cx="567966" cy="574829"/>
          </a:xfrm>
        </p:grpSpPr>
        <p:sp>
          <p:nvSpPr>
            <p:cNvPr id="714" name="Shape 714"/>
            <p:cNvSpPr/>
            <p:nvPr/>
          </p:nvSpPr>
          <p:spPr>
            <a:xfrm>
              <a:off x="0" y="0"/>
              <a:ext cx="567968" cy="548643"/>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15" name="Shape 715"/>
            <p:cNvSpPr/>
            <p:nvPr/>
          </p:nvSpPr>
          <p:spPr>
            <a:xfrm>
              <a:off x="0" y="0"/>
              <a:ext cx="567968"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185</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719" name="Group 719"/>
          <p:cNvGrpSpPr/>
          <p:nvPr/>
        </p:nvGrpSpPr>
        <p:grpSpPr>
          <a:xfrm>
            <a:off x="-1135188" y="3309985"/>
            <a:ext cx="558416" cy="574831"/>
            <a:chOff x="0" y="0"/>
            <a:chExt cx="558414" cy="574829"/>
          </a:xfrm>
        </p:grpSpPr>
        <p:sp>
          <p:nvSpPr>
            <p:cNvPr id="717" name="Shape 717"/>
            <p:cNvSpPr/>
            <p:nvPr/>
          </p:nvSpPr>
          <p:spPr>
            <a:xfrm>
              <a:off x="-1" y="0"/>
              <a:ext cx="558416" cy="548643"/>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18" name="Shape 718"/>
            <p:cNvSpPr/>
            <p:nvPr/>
          </p:nvSpPr>
          <p:spPr>
            <a:xfrm>
              <a:off x="-1" y="0"/>
              <a:ext cx="558416"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140</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722" name="Group 722"/>
          <p:cNvGrpSpPr/>
          <p:nvPr/>
        </p:nvGrpSpPr>
        <p:grpSpPr>
          <a:xfrm>
            <a:off x="-578211" y="3309985"/>
            <a:ext cx="548642" cy="574831"/>
            <a:chOff x="0" y="0"/>
            <a:chExt cx="548641" cy="574829"/>
          </a:xfrm>
        </p:grpSpPr>
        <p:sp>
          <p:nvSpPr>
            <p:cNvPr id="720" name="Shape 720"/>
            <p:cNvSpPr/>
            <p:nvPr/>
          </p:nvSpPr>
          <p:spPr>
            <a:xfrm>
              <a:off x="0" y="0"/>
              <a:ext cx="548642" cy="548643"/>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21" name="Shape 721"/>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220</a:t>
              </a:r>
            </a:p>
            <a:p>
              <a:pPr defTabSz="698559">
                <a:lnSpc>
                  <a:spcPct val="90000"/>
                </a:lnSpc>
                <a:defRPr sz="800">
                  <a:solidFill>
                    <a:srgbClr val="FFFFFF"/>
                  </a:solidFill>
                  <a:latin typeface="Segoe UI"/>
                  <a:ea typeface="Segoe UI"/>
                  <a:cs typeface="Segoe UI"/>
                  <a:sym typeface="Segoe UI"/>
                </a:defRPr>
              </a:pPr>
              <a:r>
                <a:t>60</a:t>
              </a:r>
            </a:p>
            <a:p>
              <a:pPr defTabSz="698559">
                <a:lnSpc>
                  <a:spcPct val="90000"/>
                </a:lnSpc>
                <a:defRPr sz="800">
                  <a:solidFill>
                    <a:srgbClr val="FFFFFF"/>
                  </a:solidFill>
                  <a:latin typeface="Segoe UI"/>
                  <a:ea typeface="Segoe UI"/>
                  <a:cs typeface="Segoe UI"/>
                  <a:sym typeface="Segoe UI"/>
                </a:defRPr>
              </a:pPr>
              <a:r>
                <a:t>0</a:t>
              </a:r>
            </a:p>
          </p:txBody>
        </p:sp>
      </p:grpSp>
      <p:grpSp>
        <p:nvGrpSpPr>
          <p:cNvPr id="725" name="Group 725"/>
          <p:cNvGrpSpPr/>
          <p:nvPr/>
        </p:nvGrpSpPr>
        <p:grpSpPr>
          <a:xfrm>
            <a:off x="-1683905" y="4403049"/>
            <a:ext cx="561906" cy="574831"/>
            <a:chOff x="0" y="0"/>
            <a:chExt cx="561904" cy="574829"/>
          </a:xfrm>
        </p:grpSpPr>
        <p:sp>
          <p:nvSpPr>
            <p:cNvPr id="723" name="Shape 723"/>
            <p:cNvSpPr/>
            <p:nvPr/>
          </p:nvSpPr>
          <p:spPr>
            <a:xfrm>
              <a:off x="-1" y="0"/>
              <a:ext cx="561906" cy="548643"/>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24" name="Shape 724"/>
            <p:cNvSpPr/>
            <p:nvPr/>
          </p:nvSpPr>
          <p:spPr>
            <a:xfrm>
              <a:off x="-1" y="0"/>
              <a:ext cx="561906"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244</a:t>
              </a:r>
            </a:p>
            <a:p>
              <a:pPr defTabSz="698559">
                <a:lnSpc>
                  <a:spcPct val="90000"/>
                </a:lnSpc>
                <a:defRPr sz="800">
                  <a:solidFill>
                    <a:srgbClr val="000000"/>
                  </a:solidFill>
                  <a:latin typeface="Segoe UI"/>
                  <a:ea typeface="Segoe UI"/>
                  <a:cs typeface="Segoe UI"/>
                  <a:sym typeface="Segoe UI"/>
                </a:defRPr>
              </a:pPr>
              <a:r>
                <a:t>114</a:t>
              </a:r>
            </a:p>
            <a:p>
              <a:pPr defTabSz="698559">
                <a:lnSpc>
                  <a:spcPct val="90000"/>
                </a:lnSpc>
                <a:defRPr sz="800">
                  <a:solidFill>
                    <a:srgbClr val="000000"/>
                  </a:solidFill>
                  <a:latin typeface="Segoe UI"/>
                  <a:ea typeface="Segoe UI"/>
                  <a:cs typeface="Segoe UI"/>
                  <a:sym typeface="Segoe UI"/>
                </a:defRPr>
              </a:pPr>
              <a:r>
                <a:t>208</a:t>
              </a:r>
            </a:p>
          </p:txBody>
        </p:sp>
      </p:grpSp>
      <p:grpSp>
        <p:nvGrpSpPr>
          <p:cNvPr id="728" name="Group 728"/>
          <p:cNvGrpSpPr/>
          <p:nvPr/>
        </p:nvGrpSpPr>
        <p:grpSpPr>
          <a:xfrm>
            <a:off x="-1130214" y="4403049"/>
            <a:ext cx="548642" cy="574831"/>
            <a:chOff x="0" y="0"/>
            <a:chExt cx="548641" cy="574829"/>
          </a:xfrm>
        </p:grpSpPr>
        <p:sp>
          <p:nvSpPr>
            <p:cNvPr id="726" name="Shape 726"/>
            <p:cNvSpPr/>
            <p:nvPr/>
          </p:nvSpPr>
          <p:spPr>
            <a:xfrm>
              <a:off x="0" y="0"/>
              <a:ext cx="548642" cy="548643"/>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27" name="Shape 727"/>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236</a:t>
              </a:r>
            </a:p>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140</a:t>
              </a:r>
            </a:p>
          </p:txBody>
        </p:sp>
      </p:grpSp>
      <p:grpSp>
        <p:nvGrpSpPr>
          <p:cNvPr id="731" name="Group 731"/>
          <p:cNvGrpSpPr/>
          <p:nvPr/>
        </p:nvGrpSpPr>
        <p:grpSpPr>
          <a:xfrm>
            <a:off x="-581453" y="4403049"/>
            <a:ext cx="548642" cy="574831"/>
            <a:chOff x="0" y="0"/>
            <a:chExt cx="548641" cy="574829"/>
          </a:xfrm>
        </p:grpSpPr>
        <p:sp>
          <p:nvSpPr>
            <p:cNvPr id="729" name="Shape 729"/>
            <p:cNvSpPr/>
            <p:nvPr/>
          </p:nvSpPr>
          <p:spPr>
            <a:xfrm>
              <a:off x="0" y="0"/>
              <a:ext cx="548642" cy="548643"/>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30" name="Shape 730"/>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180</a:t>
              </a:r>
            </a:p>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158</a:t>
              </a:r>
            </a:p>
          </p:txBody>
        </p:sp>
      </p:grpSp>
      <p:grpSp>
        <p:nvGrpSpPr>
          <p:cNvPr id="734" name="Group 734"/>
          <p:cNvGrpSpPr/>
          <p:nvPr/>
        </p:nvGrpSpPr>
        <p:grpSpPr>
          <a:xfrm>
            <a:off x="-1681291" y="556309"/>
            <a:ext cx="548642" cy="574831"/>
            <a:chOff x="0" y="0"/>
            <a:chExt cx="548641" cy="574829"/>
          </a:xfrm>
        </p:grpSpPr>
        <p:sp>
          <p:nvSpPr>
            <p:cNvPr id="732" name="Shape 732"/>
            <p:cNvSpPr/>
            <p:nvPr/>
          </p:nvSpPr>
          <p:spPr>
            <a:xfrm>
              <a:off x="0" y="0"/>
              <a:ext cx="548642" cy="548643"/>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33" name="Shape 733"/>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109</a:t>
              </a:r>
            </a:p>
            <a:p>
              <a:pPr defTabSz="698559">
                <a:lnSpc>
                  <a:spcPct val="90000"/>
                </a:lnSpc>
                <a:defRPr sz="800">
                  <a:solidFill>
                    <a:srgbClr val="000000"/>
                  </a:solidFill>
                  <a:latin typeface="Segoe UI"/>
                  <a:ea typeface="Segoe UI"/>
                  <a:cs typeface="Segoe UI"/>
                  <a:sym typeface="Segoe UI"/>
                </a:defRPr>
              </a:pPr>
              <a:r>
                <a:t>194</a:t>
              </a:r>
            </a:p>
            <a:p>
              <a:pPr defTabSz="698559">
                <a:lnSpc>
                  <a:spcPct val="90000"/>
                </a:lnSpc>
                <a:defRPr sz="800">
                  <a:solidFill>
                    <a:srgbClr val="000000"/>
                  </a:solidFill>
                  <a:latin typeface="Segoe UI"/>
                  <a:ea typeface="Segoe UI"/>
                  <a:cs typeface="Segoe UI"/>
                  <a:sym typeface="Segoe UI"/>
                </a:defRPr>
              </a:pPr>
              <a:r>
                <a:t>233</a:t>
              </a:r>
            </a:p>
          </p:txBody>
        </p:sp>
      </p:grpSp>
      <p:grpSp>
        <p:nvGrpSpPr>
          <p:cNvPr id="737" name="Group 737"/>
          <p:cNvGrpSpPr/>
          <p:nvPr/>
        </p:nvGrpSpPr>
        <p:grpSpPr>
          <a:xfrm>
            <a:off x="-1133840" y="556300"/>
            <a:ext cx="557071" cy="574831"/>
            <a:chOff x="0" y="0"/>
            <a:chExt cx="557070" cy="574829"/>
          </a:xfrm>
        </p:grpSpPr>
        <p:sp>
          <p:nvSpPr>
            <p:cNvPr id="735" name="Shape 735"/>
            <p:cNvSpPr/>
            <p:nvPr/>
          </p:nvSpPr>
          <p:spPr>
            <a:xfrm>
              <a:off x="0" y="0"/>
              <a:ext cx="557071" cy="548643"/>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36" name="Shape 736"/>
            <p:cNvSpPr/>
            <p:nvPr/>
          </p:nvSpPr>
          <p:spPr>
            <a:xfrm>
              <a:off x="0" y="0"/>
              <a:ext cx="55707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188</a:t>
              </a:r>
            </a:p>
            <a:p>
              <a:pPr defTabSz="698559">
                <a:lnSpc>
                  <a:spcPct val="90000"/>
                </a:lnSpc>
                <a:defRPr sz="800">
                  <a:solidFill>
                    <a:srgbClr val="000000"/>
                  </a:solidFill>
                  <a:latin typeface="Segoe UI"/>
                  <a:ea typeface="Segoe UI"/>
                  <a:cs typeface="Segoe UI"/>
                  <a:sym typeface="Segoe UI"/>
                </a:defRPr>
              </a:pPr>
              <a:r>
                <a:t>242</a:t>
              </a:r>
            </a:p>
          </p:txBody>
        </p:sp>
      </p:grpSp>
      <p:grpSp>
        <p:nvGrpSpPr>
          <p:cNvPr id="740" name="Group 740"/>
          <p:cNvGrpSpPr/>
          <p:nvPr/>
        </p:nvGrpSpPr>
        <p:grpSpPr>
          <a:xfrm>
            <a:off x="-576885" y="556309"/>
            <a:ext cx="548642" cy="574831"/>
            <a:chOff x="0" y="0"/>
            <a:chExt cx="548641" cy="574829"/>
          </a:xfrm>
        </p:grpSpPr>
        <p:sp>
          <p:nvSpPr>
            <p:cNvPr id="738" name="Shape 738"/>
            <p:cNvSpPr/>
            <p:nvPr/>
          </p:nvSpPr>
          <p:spPr>
            <a:xfrm>
              <a:off x="0" y="0"/>
              <a:ext cx="548642" cy="548643"/>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39" name="Shape 739"/>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114</a:t>
              </a:r>
            </a:p>
            <a:p>
              <a:pPr defTabSz="698559">
                <a:lnSpc>
                  <a:spcPct val="90000"/>
                </a:lnSpc>
                <a:defRPr sz="800">
                  <a:solidFill>
                    <a:srgbClr val="FFFFFF"/>
                  </a:solidFill>
                  <a:latin typeface="Segoe UI"/>
                  <a:ea typeface="Segoe UI"/>
                  <a:cs typeface="Segoe UI"/>
                  <a:sym typeface="Segoe UI"/>
                </a:defRPr>
              </a:pPr>
              <a:r>
                <a:t>198</a:t>
              </a:r>
            </a:p>
          </p:txBody>
        </p:sp>
      </p:grpSp>
      <p:grpSp>
        <p:nvGrpSpPr>
          <p:cNvPr id="743" name="Group 743"/>
          <p:cNvGrpSpPr/>
          <p:nvPr/>
        </p:nvGrpSpPr>
        <p:grpSpPr>
          <a:xfrm>
            <a:off x="-1681540" y="1659528"/>
            <a:ext cx="548642" cy="574831"/>
            <a:chOff x="0" y="0"/>
            <a:chExt cx="548641" cy="574829"/>
          </a:xfrm>
        </p:grpSpPr>
        <p:sp>
          <p:nvSpPr>
            <p:cNvPr id="741" name="Shape 741"/>
            <p:cNvSpPr/>
            <p:nvPr/>
          </p:nvSpPr>
          <p:spPr>
            <a:xfrm>
              <a:off x="0" y="0"/>
              <a:ext cx="548642" cy="548643"/>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42" name="Shape 742"/>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85</a:t>
              </a:r>
            </a:p>
            <a:p>
              <a:pPr defTabSz="698559">
                <a:lnSpc>
                  <a:spcPct val="90000"/>
                </a:lnSpc>
                <a:defRPr sz="800">
                  <a:solidFill>
                    <a:srgbClr val="000000"/>
                  </a:solidFill>
                  <a:latin typeface="Segoe UI"/>
                  <a:ea typeface="Segoe UI"/>
                  <a:cs typeface="Segoe UI"/>
                  <a:sym typeface="Segoe UI"/>
                </a:defRPr>
              </a:pPr>
              <a:r>
                <a:t>212</a:t>
              </a:r>
            </a:p>
            <a:p>
              <a:pPr defTabSz="698559">
                <a:lnSpc>
                  <a:spcPct val="90000"/>
                </a:lnSpc>
                <a:defRPr sz="800">
                  <a:solidFill>
                    <a:srgbClr val="000000"/>
                  </a:solidFill>
                  <a:latin typeface="Segoe UI"/>
                  <a:ea typeface="Segoe UI"/>
                  <a:cs typeface="Segoe UI"/>
                  <a:sym typeface="Segoe UI"/>
                </a:defRPr>
              </a:pPr>
              <a:r>
                <a:t>85</a:t>
              </a:r>
            </a:p>
          </p:txBody>
        </p:sp>
      </p:grpSp>
      <p:grpSp>
        <p:nvGrpSpPr>
          <p:cNvPr id="746" name="Group 746"/>
          <p:cNvGrpSpPr/>
          <p:nvPr/>
        </p:nvGrpSpPr>
        <p:grpSpPr>
          <a:xfrm>
            <a:off x="-1132927" y="1659528"/>
            <a:ext cx="548643" cy="574831"/>
            <a:chOff x="0" y="0"/>
            <a:chExt cx="548641" cy="574829"/>
          </a:xfrm>
        </p:grpSpPr>
        <p:sp>
          <p:nvSpPr>
            <p:cNvPr id="744" name="Shape 744"/>
            <p:cNvSpPr/>
            <p:nvPr/>
          </p:nvSpPr>
          <p:spPr>
            <a:xfrm>
              <a:off x="0" y="0"/>
              <a:ext cx="548642" cy="548643"/>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45" name="Shape 745"/>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158</a:t>
              </a:r>
            </a:p>
            <a:p>
              <a:pPr defTabSz="698559">
                <a:lnSpc>
                  <a:spcPct val="90000"/>
                </a:lnSpc>
                <a:defRPr sz="800">
                  <a:solidFill>
                    <a:srgbClr val="000000"/>
                  </a:solidFill>
                  <a:latin typeface="Segoe UI"/>
                  <a:ea typeface="Segoe UI"/>
                  <a:cs typeface="Segoe UI"/>
                  <a:sym typeface="Segoe UI"/>
                </a:defRPr>
              </a:pPr>
              <a:r>
                <a:t>73</a:t>
              </a:r>
            </a:p>
          </p:txBody>
        </p:sp>
      </p:grpSp>
      <p:grpSp>
        <p:nvGrpSpPr>
          <p:cNvPr id="749" name="Group 749"/>
          <p:cNvGrpSpPr/>
          <p:nvPr/>
        </p:nvGrpSpPr>
        <p:grpSpPr>
          <a:xfrm>
            <a:off x="-576885" y="1659528"/>
            <a:ext cx="548642" cy="574831"/>
            <a:chOff x="0" y="0"/>
            <a:chExt cx="548641" cy="574829"/>
          </a:xfrm>
        </p:grpSpPr>
        <p:sp>
          <p:nvSpPr>
            <p:cNvPr id="747" name="Shape 747"/>
            <p:cNvSpPr/>
            <p:nvPr/>
          </p:nvSpPr>
          <p:spPr>
            <a:xfrm>
              <a:off x="0" y="0"/>
              <a:ext cx="548642" cy="548643"/>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48" name="Shape 748"/>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114</a:t>
              </a:r>
            </a:p>
            <a:p>
              <a:pPr defTabSz="698559">
                <a:lnSpc>
                  <a:spcPct val="90000"/>
                </a:lnSpc>
                <a:defRPr sz="800">
                  <a:solidFill>
                    <a:srgbClr val="FFFFFF"/>
                  </a:solidFill>
                  <a:latin typeface="Segoe UI"/>
                  <a:ea typeface="Segoe UI"/>
                  <a:cs typeface="Segoe UI"/>
                  <a:sym typeface="Segoe UI"/>
                </a:defRPr>
              </a:pPr>
              <a:r>
                <a:t>51</a:t>
              </a:r>
            </a:p>
          </p:txBody>
        </p:sp>
      </p:grpSp>
      <p:grpSp>
        <p:nvGrpSpPr>
          <p:cNvPr id="752" name="Group 752"/>
          <p:cNvGrpSpPr/>
          <p:nvPr/>
        </p:nvGrpSpPr>
        <p:grpSpPr>
          <a:xfrm>
            <a:off x="-1686837" y="2762749"/>
            <a:ext cx="545777" cy="574831"/>
            <a:chOff x="0" y="0"/>
            <a:chExt cx="545775" cy="574829"/>
          </a:xfrm>
        </p:grpSpPr>
        <p:sp>
          <p:nvSpPr>
            <p:cNvPr id="750" name="Shape 750"/>
            <p:cNvSpPr/>
            <p:nvPr/>
          </p:nvSpPr>
          <p:spPr>
            <a:xfrm>
              <a:off x="0" y="0"/>
              <a:ext cx="545777" cy="548643"/>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51" name="Shape 751"/>
            <p:cNvSpPr/>
            <p:nvPr/>
          </p:nvSpPr>
          <p:spPr>
            <a:xfrm>
              <a:off x="0" y="0"/>
              <a:ext cx="545777"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252</a:t>
              </a:r>
            </a:p>
            <a:p>
              <a:pPr defTabSz="698559">
                <a:lnSpc>
                  <a:spcPct val="90000"/>
                </a:lnSpc>
                <a:defRPr sz="800">
                  <a:solidFill>
                    <a:srgbClr val="000000"/>
                  </a:solidFill>
                  <a:latin typeface="Segoe UI"/>
                  <a:ea typeface="Segoe UI"/>
                  <a:cs typeface="Segoe UI"/>
                  <a:sym typeface="Segoe UI"/>
                </a:defRPr>
              </a:pPr>
              <a:r>
                <a:t>158</a:t>
              </a:r>
            </a:p>
          </p:txBody>
        </p:sp>
      </p:grpSp>
      <p:grpSp>
        <p:nvGrpSpPr>
          <p:cNvPr id="755" name="Group 755"/>
          <p:cNvGrpSpPr/>
          <p:nvPr/>
        </p:nvGrpSpPr>
        <p:grpSpPr>
          <a:xfrm>
            <a:off x="-1133484" y="2762749"/>
            <a:ext cx="549212" cy="574831"/>
            <a:chOff x="0" y="0"/>
            <a:chExt cx="549211" cy="574829"/>
          </a:xfrm>
        </p:grpSpPr>
        <p:sp>
          <p:nvSpPr>
            <p:cNvPr id="753" name="Shape 753"/>
            <p:cNvSpPr/>
            <p:nvPr/>
          </p:nvSpPr>
          <p:spPr>
            <a:xfrm>
              <a:off x="0" y="0"/>
              <a:ext cx="549213" cy="548643"/>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54" name="Shape 754"/>
            <p:cNvSpPr/>
            <p:nvPr/>
          </p:nvSpPr>
          <p:spPr>
            <a:xfrm>
              <a:off x="0" y="0"/>
              <a:ext cx="549213"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241</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758" name="Group 758"/>
          <p:cNvGrpSpPr/>
          <p:nvPr/>
        </p:nvGrpSpPr>
        <p:grpSpPr>
          <a:xfrm>
            <a:off x="-585203" y="2762749"/>
            <a:ext cx="558186" cy="574830"/>
            <a:chOff x="0" y="0"/>
            <a:chExt cx="558185" cy="574829"/>
          </a:xfrm>
        </p:grpSpPr>
        <p:sp>
          <p:nvSpPr>
            <p:cNvPr id="756" name="Shape 756"/>
            <p:cNvSpPr/>
            <p:nvPr/>
          </p:nvSpPr>
          <p:spPr>
            <a:xfrm>
              <a:off x="0" y="0"/>
              <a:ext cx="558186" cy="548643"/>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latin typeface="Segoe UI"/>
                  <a:ea typeface="Segoe UI"/>
                  <a:cs typeface="Segoe UI"/>
                  <a:sym typeface="Segoe UI"/>
                </a:defRPr>
              </a:pPr>
            </a:p>
          </p:txBody>
        </p:sp>
        <p:sp>
          <p:nvSpPr>
            <p:cNvPr id="757" name="Shape 757"/>
            <p:cNvSpPr/>
            <p:nvPr/>
          </p:nvSpPr>
          <p:spPr>
            <a:xfrm>
              <a:off x="0" y="0"/>
              <a:ext cx="558186" cy="5748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252</a:t>
              </a:r>
            </a:p>
            <a:p>
              <a:pPr defTabSz="698559">
                <a:lnSpc>
                  <a:spcPct val="90000"/>
                </a:lnSpc>
                <a:defRPr sz="800">
                  <a:solidFill>
                    <a:srgbClr val="000000"/>
                  </a:solidFill>
                  <a:latin typeface="Segoe UI"/>
                  <a:ea typeface="Segoe UI"/>
                  <a:cs typeface="Segoe UI"/>
                  <a:sym typeface="Segoe UI"/>
                </a:defRPr>
              </a:pPr>
              <a:r>
                <a:t>209</a:t>
              </a:r>
            </a:p>
            <a:p>
              <a:pPr defTabSz="698559">
                <a:lnSpc>
                  <a:spcPct val="90000"/>
                </a:lnSpc>
                <a:defRPr sz="800">
                  <a:solidFill>
                    <a:srgbClr val="000000"/>
                  </a:solidFill>
                  <a:latin typeface="Segoe UI"/>
                  <a:ea typeface="Segoe UI"/>
                  <a:cs typeface="Segoe UI"/>
                  <a:sym typeface="Segoe UI"/>
                </a:defRPr>
              </a:pPr>
              <a:r>
                <a:t>22</a:t>
              </a:r>
            </a:p>
          </p:txBody>
        </p:sp>
      </p:grpSp>
      <p:grpSp>
        <p:nvGrpSpPr>
          <p:cNvPr id="761" name="Group 761"/>
          <p:cNvGrpSpPr/>
          <p:nvPr/>
        </p:nvGrpSpPr>
        <p:grpSpPr>
          <a:xfrm>
            <a:off x="-1692163" y="3857218"/>
            <a:ext cx="558682" cy="574831"/>
            <a:chOff x="0" y="0"/>
            <a:chExt cx="558681" cy="574829"/>
          </a:xfrm>
        </p:grpSpPr>
        <p:sp>
          <p:nvSpPr>
            <p:cNvPr id="759" name="Shape 759"/>
            <p:cNvSpPr/>
            <p:nvPr/>
          </p:nvSpPr>
          <p:spPr>
            <a:xfrm>
              <a:off x="0" y="0"/>
              <a:ext cx="558682" cy="548643"/>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60" name="Shape 760"/>
            <p:cNvSpPr/>
            <p:nvPr/>
          </p:nvSpPr>
          <p:spPr>
            <a:xfrm>
              <a:off x="0" y="0"/>
              <a:ext cx="55868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221</a:t>
              </a:r>
            </a:p>
            <a:p>
              <a:pPr defTabSz="698559">
                <a:lnSpc>
                  <a:spcPct val="90000"/>
                </a:lnSpc>
                <a:defRPr sz="800">
                  <a:solidFill>
                    <a:srgbClr val="000000"/>
                  </a:solidFill>
                  <a:latin typeface="Segoe UI"/>
                  <a:ea typeface="Segoe UI"/>
                  <a:cs typeface="Segoe UI"/>
                  <a:sym typeface="Segoe UI"/>
                </a:defRPr>
              </a:pPr>
              <a:r>
                <a:t>89</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764" name="Group 764"/>
          <p:cNvGrpSpPr/>
          <p:nvPr/>
        </p:nvGrpSpPr>
        <p:grpSpPr>
          <a:xfrm>
            <a:off x="-1136130" y="3857218"/>
            <a:ext cx="576149" cy="574831"/>
            <a:chOff x="0" y="0"/>
            <a:chExt cx="576147" cy="574829"/>
          </a:xfrm>
        </p:grpSpPr>
        <p:sp>
          <p:nvSpPr>
            <p:cNvPr id="762" name="Shape 762"/>
            <p:cNvSpPr/>
            <p:nvPr/>
          </p:nvSpPr>
          <p:spPr>
            <a:xfrm>
              <a:off x="0" y="0"/>
              <a:ext cx="576149" cy="548643"/>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63" name="Shape 763"/>
            <p:cNvSpPr/>
            <p:nvPr/>
          </p:nvSpPr>
          <p:spPr>
            <a:xfrm>
              <a:off x="0" y="0"/>
              <a:ext cx="576149"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232</a:t>
              </a:r>
            </a:p>
            <a:p>
              <a:pPr defTabSz="698559">
                <a:lnSpc>
                  <a:spcPct val="90000"/>
                </a:lnSpc>
                <a:defRPr sz="800">
                  <a:solidFill>
                    <a:srgbClr val="FFFFFF"/>
                  </a:solidFill>
                  <a:latin typeface="Segoe UI"/>
                  <a:ea typeface="Segoe UI"/>
                  <a:cs typeface="Segoe UI"/>
                  <a:sym typeface="Segoe UI"/>
                </a:defRPr>
              </a:pPr>
              <a:r>
                <a:t>17</a:t>
              </a:r>
            </a:p>
            <a:p>
              <a:pPr defTabSz="698559">
                <a:lnSpc>
                  <a:spcPct val="90000"/>
                </a:lnSpc>
                <a:defRPr sz="800">
                  <a:solidFill>
                    <a:srgbClr val="FFFFFF"/>
                  </a:solidFill>
                  <a:latin typeface="Segoe UI"/>
                  <a:ea typeface="Segoe UI"/>
                  <a:cs typeface="Segoe UI"/>
                  <a:sym typeface="Segoe UI"/>
                </a:defRPr>
              </a:pPr>
              <a:r>
                <a:t>35</a:t>
              </a:r>
            </a:p>
          </p:txBody>
        </p:sp>
      </p:grpSp>
      <p:grpSp>
        <p:nvGrpSpPr>
          <p:cNvPr id="767" name="Group 767"/>
          <p:cNvGrpSpPr/>
          <p:nvPr/>
        </p:nvGrpSpPr>
        <p:grpSpPr>
          <a:xfrm>
            <a:off x="-579310" y="3857218"/>
            <a:ext cx="546499" cy="574831"/>
            <a:chOff x="0" y="0"/>
            <a:chExt cx="546497" cy="574829"/>
          </a:xfrm>
        </p:grpSpPr>
        <p:sp>
          <p:nvSpPr>
            <p:cNvPr id="765" name="Shape 765"/>
            <p:cNvSpPr/>
            <p:nvPr/>
          </p:nvSpPr>
          <p:spPr>
            <a:xfrm>
              <a:off x="0" y="0"/>
              <a:ext cx="546499" cy="548643"/>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66" name="Shape 766"/>
            <p:cNvSpPr/>
            <p:nvPr/>
          </p:nvSpPr>
          <p:spPr>
            <a:xfrm>
              <a:off x="0" y="0"/>
              <a:ext cx="546499"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186</a:t>
              </a:r>
            </a:p>
            <a:p>
              <a:pPr defTabSz="698559">
                <a:lnSpc>
                  <a:spcPct val="90000"/>
                </a:lnSpc>
                <a:defRPr sz="800">
                  <a:solidFill>
                    <a:srgbClr val="FFFFFF"/>
                  </a:solidFill>
                  <a:latin typeface="Segoe UI"/>
                  <a:ea typeface="Segoe UI"/>
                  <a:cs typeface="Segoe UI"/>
                  <a:sym typeface="Segoe UI"/>
                </a:defRPr>
              </a:pPr>
              <a:r>
                <a:t>20</a:t>
              </a:r>
            </a:p>
            <a:p>
              <a:pPr defTabSz="698559">
                <a:lnSpc>
                  <a:spcPct val="90000"/>
                </a:lnSpc>
                <a:defRPr sz="800">
                  <a:solidFill>
                    <a:srgbClr val="FFFFFF"/>
                  </a:solidFill>
                  <a:latin typeface="Segoe UI"/>
                  <a:ea typeface="Segoe UI"/>
                  <a:cs typeface="Segoe UI"/>
                  <a:sym typeface="Segoe UI"/>
                </a:defRPr>
              </a:pPr>
              <a:r>
                <a:t>26</a:t>
              </a:r>
            </a:p>
          </p:txBody>
        </p:sp>
      </p:grpSp>
      <p:grpSp>
        <p:nvGrpSpPr>
          <p:cNvPr id="770" name="Group 770"/>
          <p:cNvGrpSpPr/>
          <p:nvPr/>
        </p:nvGrpSpPr>
        <p:grpSpPr>
          <a:xfrm>
            <a:off x="-1683907" y="4957629"/>
            <a:ext cx="561906" cy="574831"/>
            <a:chOff x="0" y="0"/>
            <a:chExt cx="561904" cy="574829"/>
          </a:xfrm>
        </p:grpSpPr>
        <p:sp>
          <p:nvSpPr>
            <p:cNvPr id="768" name="Shape 768"/>
            <p:cNvSpPr/>
            <p:nvPr/>
          </p:nvSpPr>
          <p:spPr>
            <a:xfrm>
              <a:off x="0" y="0"/>
              <a:ext cx="561906" cy="548643"/>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69" name="Shape 769"/>
            <p:cNvSpPr/>
            <p:nvPr/>
          </p:nvSpPr>
          <p:spPr>
            <a:xfrm>
              <a:off x="0" y="0"/>
              <a:ext cx="561906"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155</a:t>
              </a:r>
            </a:p>
            <a:p>
              <a:pPr defTabSz="698559">
                <a:lnSpc>
                  <a:spcPct val="90000"/>
                </a:lnSpc>
                <a:defRPr sz="800">
                  <a:solidFill>
                    <a:srgbClr val="FFFFFF"/>
                  </a:solidFill>
                  <a:latin typeface="Segoe UI"/>
                  <a:ea typeface="Segoe UI"/>
                  <a:cs typeface="Segoe UI"/>
                  <a:sym typeface="Segoe UI"/>
                </a:defRPr>
              </a:pPr>
              <a:r>
                <a:t>79</a:t>
              </a:r>
            </a:p>
            <a:p>
              <a:pPr defTabSz="698559">
                <a:lnSpc>
                  <a:spcPct val="90000"/>
                </a:lnSpc>
                <a:defRPr sz="800">
                  <a:solidFill>
                    <a:srgbClr val="FFFFFF"/>
                  </a:solidFill>
                  <a:latin typeface="Segoe UI"/>
                  <a:ea typeface="Segoe UI"/>
                  <a:cs typeface="Segoe UI"/>
                  <a:sym typeface="Segoe UI"/>
                </a:defRPr>
              </a:pPr>
              <a:r>
                <a:t>150</a:t>
              </a:r>
            </a:p>
          </p:txBody>
        </p:sp>
      </p:grpSp>
      <p:grpSp>
        <p:nvGrpSpPr>
          <p:cNvPr id="773" name="Group 773"/>
          <p:cNvGrpSpPr/>
          <p:nvPr/>
        </p:nvGrpSpPr>
        <p:grpSpPr>
          <a:xfrm>
            <a:off x="-1129736" y="4957629"/>
            <a:ext cx="548643" cy="574831"/>
            <a:chOff x="0" y="0"/>
            <a:chExt cx="548641" cy="574829"/>
          </a:xfrm>
        </p:grpSpPr>
        <p:sp>
          <p:nvSpPr>
            <p:cNvPr id="771" name="Shape 771"/>
            <p:cNvSpPr/>
            <p:nvPr/>
          </p:nvSpPr>
          <p:spPr>
            <a:xfrm>
              <a:off x="0" y="0"/>
              <a:ext cx="548642" cy="548643"/>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72" name="Shape 772"/>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104</a:t>
              </a:r>
            </a:p>
            <a:p>
              <a:pPr defTabSz="698559">
                <a:lnSpc>
                  <a:spcPct val="90000"/>
                </a:lnSpc>
                <a:defRPr sz="800">
                  <a:solidFill>
                    <a:srgbClr val="FFFFFF"/>
                  </a:solidFill>
                  <a:latin typeface="Segoe UI"/>
                  <a:ea typeface="Segoe UI"/>
                  <a:cs typeface="Segoe UI"/>
                  <a:sym typeface="Segoe UI"/>
                </a:defRPr>
              </a:pPr>
              <a:r>
                <a:t>33</a:t>
              </a:r>
            </a:p>
            <a:p>
              <a:pPr defTabSz="698559">
                <a:lnSpc>
                  <a:spcPct val="90000"/>
                </a:lnSpc>
                <a:defRPr sz="800">
                  <a:solidFill>
                    <a:srgbClr val="FFFFFF"/>
                  </a:solidFill>
                  <a:latin typeface="Segoe UI"/>
                  <a:ea typeface="Segoe UI"/>
                  <a:cs typeface="Segoe UI"/>
                  <a:sym typeface="Segoe UI"/>
                </a:defRPr>
              </a:pPr>
              <a:r>
                <a:t>122</a:t>
              </a:r>
            </a:p>
          </p:txBody>
        </p:sp>
      </p:grpSp>
      <p:grpSp>
        <p:nvGrpSpPr>
          <p:cNvPr id="776" name="Group 776"/>
          <p:cNvGrpSpPr/>
          <p:nvPr/>
        </p:nvGrpSpPr>
        <p:grpSpPr>
          <a:xfrm>
            <a:off x="-581456" y="4957629"/>
            <a:ext cx="548891" cy="574831"/>
            <a:chOff x="0" y="0"/>
            <a:chExt cx="548889" cy="574829"/>
          </a:xfrm>
        </p:grpSpPr>
        <p:sp>
          <p:nvSpPr>
            <p:cNvPr id="774" name="Shape 774"/>
            <p:cNvSpPr/>
            <p:nvPr/>
          </p:nvSpPr>
          <p:spPr>
            <a:xfrm>
              <a:off x="0" y="0"/>
              <a:ext cx="548891" cy="548643"/>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75" name="Shape 775"/>
            <p:cNvSpPr/>
            <p:nvPr/>
          </p:nvSpPr>
          <p:spPr>
            <a:xfrm>
              <a:off x="0" y="0"/>
              <a:ext cx="54889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68</a:t>
              </a:r>
            </a:p>
            <a:p>
              <a:pPr defTabSz="698559">
                <a:lnSpc>
                  <a:spcPct val="90000"/>
                </a:lnSpc>
                <a:defRPr sz="800">
                  <a:solidFill>
                    <a:srgbClr val="FFFFFF"/>
                  </a:solidFill>
                  <a:latin typeface="Segoe UI"/>
                  <a:ea typeface="Segoe UI"/>
                  <a:cs typeface="Segoe UI"/>
                  <a:sym typeface="Segoe UI"/>
                </a:defRPr>
              </a:pPr>
              <a:r>
                <a:t>35</a:t>
              </a:r>
            </a:p>
            <a:p>
              <a:pPr defTabSz="698559">
                <a:lnSpc>
                  <a:spcPct val="90000"/>
                </a:lnSpc>
                <a:defRPr sz="800">
                  <a:solidFill>
                    <a:srgbClr val="FFFFFF"/>
                  </a:solidFill>
                  <a:latin typeface="Segoe UI"/>
                  <a:ea typeface="Segoe UI"/>
                  <a:cs typeface="Segoe UI"/>
                  <a:sym typeface="Segoe UI"/>
                </a:defRPr>
              </a:pPr>
              <a:r>
                <a:t>89</a:t>
              </a:r>
            </a:p>
          </p:txBody>
        </p:sp>
      </p:grpSp>
      <p:grpSp>
        <p:nvGrpSpPr>
          <p:cNvPr id="779" name="Group 779"/>
          <p:cNvGrpSpPr/>
          <p:nvPr/>
        </p:nvGrpSpPr>
        <p:grpSpPr>
          <a:xfrm>
            <a:off x="-1129643" y="5504243"/>
            <a:ext cx="548643" cy="574831"/>
            <a:chOff x="0" y="0"/>
            <a:chExt cx="548641" cy="574829"/>
          </a:xfrm>
        </p:grpSpPr>
        <p:sp>
          <p:nvSpPr>
            <p:cNvPr id="777" name="Shape 777"/>
            <p:cNvSpPr/>
            <p:nvPr/>
          </p:nvSpPr>
          <p:spPr>
            <a:xfrm>
              <a:off x="0" y="0"/>
              <a:ext cx="548643" cy="548643"/>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78" name="Shape 778"/>
            <p:cNvSpPr/>
            <p:nvPr/>
          </p:nvSpPr>
          <p:spPr>
            <a:xfrm>
              <a:off x="0" y="0"/>
              <a:ext cx="548643"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210</a:t>
              </a:r>
            </a:p>
            <a:p>
              <a:pPr defTabSz="698559">
                <a:lnSpc>
                  <a:spcPct val="90000"/>
                </a:lnSpc>
                <a:defRPr sz="800">
                  <a:solidFill>
                    <a:srgbClr val="000000"/>
                  </a:solidFill>
                  <a:latin typeface="Segoe UI"/>
                  <a:ea typeface="Segoe UI"/>
                  <a:cs typeface="Segoe UI"/>
                  <a:sym typeface="Segoe UI"/>
                </a:defRPr>
              </a:pPr>
              <a:r>
                <a:t>210</a:t>
              </a:r>
            </a:p>
            <a:p>
              <a:pPr defTabSz="698559">
                <a:lnSpc>
                  <a:spcPct val="90000"/>
                </a:lnSpc>
                <a:defRPr sz="800">
                  <a:solidFill>
                    <a:srgbClr val="000000"/>
                  </a:solidFill>
                  <a:latin typeface="Segoe UI"/>
                  <a:ea typeface="Segoe UI"/>
                  <a:cs typeface="Segoe UI"/>
                  <a:sym typeface="Segoe UI"/>
                </a:defRPr>
              </a:pPr>
              <a:r>
                <a:t>210</a:t>
              </a:r>
            </a:p>
          </p:txBody>
        </p:sp>
      </p:grpSp>
      <p:grpSp>
        <p:nvGrpSpPr>
          <p:cNvPr id="782" name="Group 782"/>
          <p:cNvGrpSpPr/>
          <p:nvPr/>
        </p:nvGrpSpPr>
        <p:grpSpPr>
          <a:xfrm>
            <a:off x="-581361" y="5504243"/>
            <a:ext cx="548891" cy="574831"/>
            <a:chOff x="0" y="0"/>
            <a:chExt cx="548889" cy="574829"/>
          </a:xfrm>
        </p:grpSpPr>
        <p:sp>
          <p:nvSpPr>
            <p:cNvPr id="780" name="Shape 780"/>
            <p:cNvSpPr/>
            <p:nvPr/>
          </p:nvSpPr>
          <p:spPr>
            <a:xfrm>
              <a:off x="0" y="0"/>
              <a:ext cx="548891" cy="548643"/>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81" name="Shape 781"/>
            <p:cNvSpPr/>
            <p:nvPr/>
          </p:nvSpPr>
          <p:spPr>
            <a:xfrm>
              <a:off x="0" y="0"/>
              <a:ext cx="54889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150</a:t>
              </a:r>
            </a:p>
            <a:p>
              <a:pPr defTabSz="698559">
                <a:lnSpc>
                  <a:spcPct val="90000"/>
                </a:lnSpc>
                <a:defRPr sz="800">
                  <a:solidFill>
                    <a:srgbClr val="FFFFFF"/>
                  </a:solidFill>
                  <a:latin typeface="Segoe UI"/>
                  <a:ea typeface="Segoe UI"/>
                  <a:cs typeface="Segoe UI"/>
                  <a:sym typeface="Segoe UI"/>
                </a:defRPr>
              </a:pPr>
              <a:r>
                <a:t>150</a:t>
              </a:r>
            </a:p>
            <a:p>
              <a:pPr defTabSz="698559">
                <a:lnSpc>
                  <a:spcPct val="90000"/>
                </a:lnSpc>
                <a:defRPr sz="800">
                  <a:solidFill>
                    <a:srgbClr val="FFFFFF"/>
                  </a:solidFill>
                  <a:latin typeface="Segoe UI"/>
                  <a:ea typeface="Segoe UI"/>
                  <a:cs typeface="Segoe UI"/>
                  <a:sym typeface="Segoe UI"/>
                </a:defRPr>
              </a:pPr>
              <a:r>
                <a:t>150</a:t>
              </a:r>
            </a:p>
          </p:txBody>
        </p:sp>
      </p:grpSp>
      <p:grpSp>
        <p:nvGrpSpPr>
          <p:cNvPr id="785" name="Group 785"/>
          <p:cNvGrpSpPr/>
          <p:nvPr/>
        </p:nvGrpSpPr>
        <p:grpSpPr>
          <a:xfrm>
            <a:off x="-1141894" y="6052899"/>
            <a:ext cx="560895" cy="574831"/>
            <a:chOff x="0" y="0"/>
            <a:chExt cx="560894" cy="574829"/>
          </a:xfrm>
        </p:grpSpPr>
        <p:sp>
          <p:nvSpPr>
            <p:cNvPr id="783" name="Shape 783"/>
            <p:cNvSpPr/>
            <p:nvPr/>
          </p:nvSpPr>
          <p:spPr>
            <a:xfrm>
              <a:off x="-1" y="0"/>
              <a:ext cx="560895" cy="548643"/>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84" name="Shape 784"/>
            <p:cNvSpPr/>
            <p:nvPr/>
          </p:nvSpPr>
          <p:spPr>
            <a:xfrm>
              <a:off x="-1" y="0"/>
              <a:ext cx="560895"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80</a:t>
              </a:r>
            </a:p>
            <a:p>
              <a:pPr defTabSz="698559">
                <a:lnSpc>
                  <a:spcPct val="90000"/>
                </a:lnSpc>
                <a:defRPr sz="800">
                  <a:solidFill>
                    <a:srgbClr val="FFFFFF"/>
                  </a:solidFill>
                  <a:latin typeface="Segoe UI"/>
                  <a:ea typeface="Segoe UI"/>
                  <a:cs typeface="Segoe UI"/>
                  <a:sym typeface="Segoe UI"/>
                </a:defRPr>
              </a:pPr>
              <a:r>
                <a:t>80</a:t>
              </a:r>
            </a:p>
            <a:p>
              <a:pPr defTabSz="698559">
                <a:lnSpc>
                  <a:spcPct val="90000"/>
                </a:lnSpc>
                <a:defRPr sz="800">
                  <a:solidFill>
                    <a:srgbClr val="FFFFFF"/>
                  </a:solidFill>
                  <a:latin typeface="Segoe UI"/>
                  <a:ea typeface="Segoe UI"/>
                  <a:cs typeface="Segoe UI"/>
                  <a:sym typeface="Segoe UI"/>
                </a:defRPr>
              </a:pPr>
              <a:r>
                <a:t>80</a:t>
              </a:r>
            </a:p>
          </p:txBody>
        </p:sp>
      </p:grpSp>
      <p:grpSp>
        <p:nvGrpSpPr>
          <p:cNvPr id="788" name="Group 788"/>
          <p:cNvGrpSpPr/>
          <p:nvPr/>
        </p:nvGrpSpPr>
        <p:grpSpPr>
          <a:xfrm>
            <a:off x="-1683906" y="6051324"/>
            <a:ext cx="547974" cy="574831"/>
            <a:chOff x="0" y="0"/>
            <a:chExt cx="547972" cy="574829"/>
          </a:xfrm>
        </p:grpSpPr>
        <p:sp>
          <p:nvSpPr>
            <p:cNvPr id="786" name="Shape 786"/>
            <p:cNvSpPr/>
            <p:nvPr/>
          </p:nvSpPr>
          <p:spPr>
            <a:xfrm>
              <a:off x="0" y="0"/>
              <a:ext cx="547974" cy="548643"/>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87" name="Shape 787"/>
            <p:cNvSpPr/>
            <p:nvPr/>
          </p:nvSpPr>
          <p:spPr>
            <a:xfrm>
              <a:off x="0" y="0"/>
              <a:ext cx="54797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115</a:t>
              </a:r>
            </a:p>
            <a:p>
              <a:pPr defTabSz="698559">
                <a:lnSpc>
                  <a:spcPct val="90000"/>
                </a:lnSpc>
                <a:defRPr sz="800">
                  <a:solidFill>
                    <a:srgbClr val="FFFFFF"/>
                  </a:solidFill>
                  <a:latin typeface="Segoe UI"/>
                  <a:ea typeface="Segoe UI"/>
                  <a:cs typeface="Segoe UI"/>
                  <a:sym typeface="Segoe UI"/>
                </a:defRPr>
              </a:pPr>
              <a:r>
                <a:t>115</a:t>
              </a:r>
            </a:p>
            <a:p>
              <a:pPr defTabSz="698559">
                <a:lnSpc>
                  <a:spcPct val="90000"/>
                </a:lnSpc>
                <a:defRPr sz="800">
                  <a:solidFill>
                    <a:srgbClr val="FFFFFF"/>
                  </a:solidFill>
                  <a:latin typeface="Segoe UI"/>
                  <a:ea typeface="Segoe UI"/>
                  <a:cs typeface="Segoe UI"/>
                  <a:sym typeface="Segoe UI"/>
                </a:defRPr>
              </a:pPr>
              <a:r>
                <a:t>115</a:t>
              </a:r>
            </a:p>
          </p:txBody>
        </p:sp>
      </p:grpSp>
      <p:grpSp>
        <p:nvGrpSpPr>
          <p:cNvPr id="791" name="Group 791"/>
          <p:cNvGrpSpPr/>
          <p:nvPr/>
        </p:nvGrpSpPr>
        <p:grpSpPr>
          <a:xfrm>
            <a:off x="-585204" y="6052885"/>
            <a:ext cx="559868" cy="574831"/>
            <a:chOff x="0" y="0"/>
            <a:chExt cx="559866" cy="574829"/>
          </a:xfrm>
        </p:grpSpPr>
        <p:sp>
          <p:nvSpPr>
            <p:cNvPr id="789" name="Shape 789"/>
            <p:cNvSpPr/>
            <p:nvPr/>
          </p:nvSpPr>
          <p:spPr>
            <a:xfrm>
              <a:off x="-1" y="0"/>
              <a:ext cx="559868" cy="548657"/>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90" name="Shape 790"/>
            <p:cNvSpPr/>
            <p:nvPr/>
          </p:nvSpPr>
          <p:spPr>
            <a:xfrm>
              <a:off x="-1" y="0"/>
              <a:ext cx="559868"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0</a:t>
              </a:r>
            </a:p>
          </p:txBody>
        </p:sp>
      </p:grpSp>
      <p:grpSp>
        <p:nvGrpSpPr>
          <p:cNvPr id="794" name="Group 794"/>
          <p:cNvGrpSpPr/>
          <p:nvPr/>
        </p:nvGrpSpPr>
        <p:grpSpPr>
          <a:xfrm>
            <a:off x="-1683906" y="5504234"/>
            <a:ext cx="548642" cy="574831"/>
            <a:chOff x="0" y="0"/>
            <a:chExt cx="548641" cy="574829"/>
          </a:xfrm>
        </p:grpSpPr>
        <p:sp>
          <p:nvSpPr>
            <p:cNvPr id="792" name="Shape 792"/>
            <p:cNvSpPr/>
            <p:nvPr/>
          </p:nvSpPr>
          <p:spPr>
            <a:xfrm>
              <a:off x="0" y="0"/>
              <a:ext cx="548642" cy="548643"/>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93" name="Shape 793"/>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255</a:t>
              </a:r>
            </a:p>
          </p:txBody>
        </p:sp>
      </p:grpSp>
      <p:grpSp>
        <p:nvGrpSpPr>
          <p:cNvPr id="797" name="Group 797"/>
          <p:cNvGrpSpPr/>
          <p:nvPr/>
        </p:nvGrpSpPr>
        <p:grpSpPr>
          <a:xfrm>
            <a:off x="-1144617" y="6766559"/>
            <a:ext cx="547176" cy="574831"/>
            <a:chOff x="0" y="0"/>
            <a:chExt cx="547175" cy="574829"/>
          </a:xfrm>
        </p:grpSpPr>
        <p:sp>
          <p:nvSpPr>
            <p:cNvPr id="795" name="Shape 795"/>
            <p:cNvSpPr/>
            <p:nvPr/>
          </p:nvSpPr>
          <p:spPr>
            <a:xfrm>
              <a:off x="-1" y="0"/>
              <a:ext cx="547177" cy="548643"/>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96" name="Shape 796"/>
            <p:cNvSpPr/>
            <p:nvPr/>
          </p:nvSpPr>
          <p:spPr>
            <a:xfrm>
              <a:off x="-1" y="0"/>
              <a:ext cx="547177"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51</a:t>
              </a:r>
            </a:p>
            <a:p>
              <a:pPr defTabSz="698559">
                <a:lnSpc>
                  <a:spcPct val="90000"/>
                </a:lnSpc>
                <a:defRPr sz="800">
                  <a:solidFill>
                    <a:srgbClr val="FFFFFF"/>
                  </a:solidFill>
                  <a:latin typeface="Segoe UI"/>
                  <a:ea typeface="Segoe UI"/>
                  <a:cs typeface="Segoe UI"/>
                  <a:sym typeface="Segoe UI"/>
                </a:defRPr>
              </a:pPr>
              <a:r>
                <a:t>51</a:t>
              </a:r>
            </a:p>
            <a:p>
              <a:pPr defTabSz="698559">
                <a:lnSpc>
                  <a:spcPct val="90000"/>
                </a:lnSpc>
                <a:defRPr sz="800">
                  <a:solidFill>
                    <a:srgbClr val="FFFFFF"/>
                  </a:solidFill>
                  <a:latin typeface="Segoe UI"/>
                  <a:ea typeface="Segoe UI"/>
                  <a:cs typeface="Segoe UI"/>
                  <a:sym typeface="Segoe UI"/>
                </a:defRPr>
              </a:pPr>
              <a:r>
                <a:t>51</a:t>
              </a:r>
            </a:p>
          </p:txBody>
        </p:sp>
      </p:grpSp>
      <p:grpSp>
        <p:nvGrpSpPr>
          <p:cNvPr id="800" name="Group 800"/>
          <p:cNvGrpSpPr/>
          <p:nvPr/>
        </p:nvGrpSpPr>
        <p:grpSpPr>
          <a:xfrm>
            <a:off x="-1695388" y="6766559"/>
            <a:ext cx="540621" cy="574831"/>
            <a:chOff x="0" y="0"/>
            <a:chExt cx="540620" cy="574829"/>
          </a:xfrm>
        </p:grpSpPr>
        <p:sp>
          <p:nvSpPr>
            <p:cNvPr id="798" name="Shape 798"/>
            <p:cNvSpPr/>
            <p:nvPr/>
          </p:nvSpPr>
          <p:spPr>
            <a:xfrm>
              <a:off x="-1" y="0"/>
              <a:ext cx="540621" cy="548643"/>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99" name="Shape 799"/>
            <p:cNvSpPr/>
            <p:nvPr/>
          </p:nvSpPr>
          <p:spPr>
            <a:xfrm>
              <a:off x="-1" y="0"/>
              <a:ext cx="54062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238</a:t>
              </a:r>
            </a:p>
            <a:p>
              <a:pPr defTabSz="698559">
                <a:lnSpc>
                  <a:spcPct val="90000"/>
                </a:lnSpc>
                <a:defRPr sz="800">
                  <a:solidFill>
                    <a:srgbClr val="000000"/>
                  </a:solidFill>
                  <a:latin typeface="Segoe UI"/>
                  <a:ea typeface="Segoe UI"/>
                  <a:cs typeface="Segoe UI"/>
                  <a:sym typeface="Segoe UI"/>
                </a:defRPr>
              </a:pPr>
              <a:r>
                <a:t>238</a:t>
              </a:r>
            </a:p>
            <a:p>
              <a:pPr defTabSz="698559">
                <a:lnSpc>
                  <a:spcPct val="90000"/>
                </a:lnSpc>
                <a:defRPr sz="800">
                  <a:solidFill>
                    <a:srgbClr val="000000"/>
                  </a:solidFill>
                  <a:latin typeface="Segoe UI"/>
                  <a:ea typeface="Segoe UI"/>
                  <a:cs typeface="Segoe UI"/>
                  <a:sym typeface="Segoe UI"/>
                </a:defRPr>
              </a:pPr>
              <a:r>
                <a:t>238</a:t>
              </a:r>
            </a:p>
          </p:txBody>
        </p:sp>
      </p:grpSp>
      <p:grpSp>
        <p:nvGrpSpPr>
          <p:cNvPr id="803" name="Group 803"/>
          <p:cNvGrpSpPr/>
          <p:nvPr/>
        </p:nvGrpSpPr>
        <p:grpSpPr>
          <a:xfrm>
            <a:off x="-587551" y="6766545"/>
            <a:ext cx="546254" cy="574831"/>
            <a:chOff x="0" y="0"/>
            <a:chExt cx="546252" cy="574829"/>
          </a:xfrm>
        </p:grpSpPr>
        <p:sp>
          <p:nvSpPr>
            <p:cNvPr id="801" name="Shape 801"/>
            <p:cNvSpPr/>
            <p:nvPr/>
          </p:nvSpPr>
          <p:spPr>
            <a:xfrm>
              <a:off x="-1" y="0"/>
              <a:ext cx="546254" cy="548657"/>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02" name="Shape 802"/>
            <p:cNvSpPr/>
            <p:nvPr/>
          </p:nvSpPr>
          <p:spPr>
            <a:xfrm>
              <a:off x="-1" y="0"/>
              <a:ext cx="54625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21</a:t>
              </a:r>
            </a:p>
            <a:p>
              <a:pPr defTabSz="698559">
                <a:lnSpc>
                  <a:spcPct val="90000"/>
                </a:lnSpc>
                <a:defRPr sz="800">
                  <a:solidFill>
                    <a:srgbClr val="FFFFFF"/>
                  </a:solidFill>
                  <a:latin typeface="Segoe UI"/>
                  <a:ea typeface="Segoe UI"/>
                  <a:cs typeface="Segoe UI"/>
                  <a:sym typeface="Segoe UI"/>
                </a:defRPr>
              </a:pPr>
              <a:r>
                <a:t>112</a:t>
              </a:r>
            </a:p>
            <a:p>
              <a:pPr defTabSz="698559">
                <a:lnSpc>
                  <a:spcPct val="90000"/>
                </a:lnSpc>
                <a:defRPr sz="800">
                  <a:solidFill>
                    <a:srgbClr val="FFFFFF"/>
                  </a:solidFill>
                  <a:latin typeface="Segoe UI"/>
                  <a:ea typeface="Segoe UI"/>
                  <a:cs typeface="Segoe UI"/>
                  <a:sym typeface="Segoe UI"/>
                </a:defRPr>
              </a:pPr>
              <a:r>
                <a:t>166</a:t>
              </a:r>
            </a:p>
          </p:txBody>
        </p:sp>
      </p:grpSp>
      <p:sp>
        <p:nvSpPr>
          <p:cNvPr id="804" name="Shape 804"/>
          <p:cNvSpPr/>
          <p:nvPr>
            <p:ph type="title"/>
          </p:nvPr>
        </p:nvSpPr>
        <p:spPr>
          <a:prstGeom prst="rect">
            <a:avLst/>
          </a:prstGeom>
        </p:spPr>
        <p:txBody>
          <a:bodyPr/>
          <a:lstStyle/>
          <a:p>
            <a:pPr/>
            <a:r>
              <a:t>Title Text</a:t>
            </a:r>
          </a:p>
        </p:txBody>
      </p:sp>
      <p:sp>
        <p:nvSpPr>
          <p:cNvPr id="805" name="Shape 805"/>
          <p:cNvSpPr/>
          <p:nvPr>
            <p:ph type="body" sz="half"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06" name="Shape 806"/>
          <p:cNvSpPr/>
          <p:nvPr>
            <p:ph type="sldNum" sz="quarter" idx="2"/>
          </p:nvPr>
        </p:nvSpPr>
        <p:spPr>
          <a:xfrm>
            <a:off x="8612619" y="6333091"/>
            <a:ext cx="297914" cy="2819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1_Title Slide">
    <p:spTree>
      <p:nvGrpSpPr>
        <p:cNvPr id="1" name=""/>
        <p:cNvGrpSpPr/>
        <p:nvPr/>
      </p:nvGrpSpPr>
      <p:grpSpPr>
        <a:xfrm>
          <a:off x="0" y="0"/>
          <a:ext cx="0" cy="0"/>
          <a:chOff x="0" y="0"/>
          <a:chExt cx="0" cy="0"/>
        </a:xfrm>
      </p:grpSpPr>
      <p:sp>
        <p:nvSpPr>
          <p:cNvPr id="231" name="Shape 231"/>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0">
              <a:lnSpc>
                <a:spcPct val="90000"/>
              </a:lnSpc>
              <a:defRPr sz="2400">
                <a:solidFill>
                  <a:srgbClr val="FFFFFF"/>
                </a:solidFill>
                <a:latin typeface="Segoe UI"/>
                <a:ea typeface="Segoe UI"/>
                <a:cs typeface="Segoe UI"/>
                <a:sym typeface="Segoe UI"/>
              </a:defRPr>
            </a:pPr>
          </a:p>
        </p:txBody>
      </p:sp>
      <p:sp>
        <p:nvSpPr>
          <p:cNvPr id="232" name="Shape 232"/>
          <p:cNvSpPr/>
          <p:nvPr>
            <p:ph type="body" sz="quarter" idx="1"/>
          </p:nvPr>
        </p:nvSpPr>
        <p:spPr>
          <a:xfrm>
            <a:off x="274638" y="2774679"/>
            <a:ext cx="8436348" cy="914402"/>
          </a:xfrm>
          <a:prstGeom prst="rect">
            <a:avLst/>
          </a:prstGeom>
        </p:spPr>
        <p:txBody>
          <a:bodyPr/>
          <a:lstStyle>
            <a:lvl1pPr>
              <a:spcBef>
                <a:spcPts val="0"/>
              </a:spcBef>
              <a:defRPr spc="0">
                <a:solidFill>
                  <a:srgbClr val="505050"/>
                </a:solidFill>
              </a:defRPr>
            </a:lvl1pPr>
          </a:lstStyle>
          <a:p>
            <a:pPr/>
            <a:r>
              <a:t>Speaker Name</a:t>
            </a:r>
          </a:p>
        </p:txBody>
      </p:sp>
      <p:sp>
        <p:nvSpPr>
          <p:cNvPr id="233" name="Shape 233"/>
          <p:cNvSpPr/>
          <p:nvPr>
            <p:ph type="title"/>
          </p:nvPr>
        </p:nvSpPr>
        <p:spPr>
          <a:xfrm>
            <a:off x="274635" y="1677398"/>
            <a:ext cx="8436350" cy="1097281"/>
          </a:xfrm>
          <a:prstGeom prst="rect">
            <a:avLst/>
          </a:prstGeom>
        </p:spPr>
        <p:txBody>
          <a:bodyPr/>
          <a:lstStyle>
            <a:lvl1pPr>
              <a:defRPr spc="-80" sz="6000">
                <a:solidFill>
                  <a:srgbClr val="0072C6"/>
                </a:solidFill>
              </a:defRPr>
            </a:lvl1pPr>
          </a:lstStyle>
          <a:p>
            <a:pPr/>
            <a:r>
              <a:t>Presentation title</a:t>
            </a:r>
          </a:p>
        </p:txBody>
      </p:sp>
      <p:pic>
        <p:nvPicPr>
          <p:cNvPr id="234" name="image2.png"/>
          <p:cNvPicPr>
            <a:picLocks noChangeAspect="1"/>
          </p:cNvPicPr>
          <p:nvPr/>
        </p:nvPicPr>
        <p:blipFill>
          <a:blip r:embed="rId2">
            <a:extLst/>
          </a:blip>
          <a:stretch>
            <a:fillRect/>
          </a:stretch>
        </p:blipFill>
        <p:spPr>
          <a:xfrm>
            <a:off x="350835" y="6164262"/>
            <a:ext cx="1645924" cy="352580"/>
          </a:xfrm>
          <a:prstGeom prst="rect">
            <a:avLst/>
          </a:prstGeom>
          <a:ln w="12700">
            <a:miter lim="400000"/>
          </a:ln>
        </p:spPr>
      </p:pic>
      <p:grpSp>
        <p:nvGrpSpPr>
          <p:cNvPr id="275" name="Group 275"/>
          <p:cNvGrpSpPr/>
          <p:nvPr/>
        </p:nvGrpSpPr>
        <p:grpSpPr>
          <a:xfrm>
            <a:off x="9258064" y="1695130"/>
            <a:ext cx="2805582" cy="3604265"/>
            <a:chOff x="0" y="-1"/>
            <a:chExt cx="2805580" cy="3604264"/>
          </a:xfrm>
        </p:grpSpPr>
        <p:sp>
          <p:nvSpPr>
            <p:cNvPr id="235" name="Shape 235"/>
            <p:cNvSpPr/>
            <p:nvPr/>
          </p:nvSpPr>
          <p:spPr>
            <a:xfrm>
              <a:off x="743497" y="430101"/>
              <a:ext cx="1366806" cy="136474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36" name="Shape 236"/>
            <p:cNvSpPr/>
            <p:nvPr/>
          </p:nvSpPr>
          <p:spPr>
            <a:xfrm>
              <a:off x="233051" y="3498571"/>
              <a:ext cx="2367449" cy="105692"/>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37" name="Shape 237"/>
            <p:cNvSpPr/>
            <p:nvPr/>
          </p:nvSpPr>
          <p:spPr>
            <a:xfrm>
              <a:off x="2088368" y="2729679"/>
              <a:ext cx="171749" cy="132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38" name="Shape 238"/>
            <p:cNvSpPr/>
            <p:nvPr/>
          </p:nvSpPr>
          <p:spPr>
            <a:xfrm>
              <a:off x="1419881" y="1913227"/>
              <a:ext cx="750399" cy="877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39" name="Shape 239"/>
            <p:cNvSpPr/>
            <p:nvPr/>
          </p:nvSpPr>
          <p:spPr>
            <a:xfrm>
              <a:off x="1239744" y="1918512"/>
              <a:ext cx="177033" cy="1117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40" name="Shape 240"/>
            <p:cNvSpPr/>
            <p:nvPr/>
          </p:nvSpPr>
          <p:spPr>
            <a:xfrm>
              <a:off x="645239" y="1244741"/>
              <a:ext cx="36993"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41" name="Shape 241"/>
            <p:cNvSpPr/>
            <p:nvPr/>
          </p:nvSpPr>
          <p:spPr>
            <a:xfrm>
              <a:off x="2153959" y="1244741"/>
              <a:ext cx="34352"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42" name="Shape 242"/>
            <p:cNvSpPr/>
            <p:nvPr/>
          </p:nvSpPr>
          <p:spPr>
            <a:xfrm>
              <a:off x="1178972" y="3089023"/>
              <a:ext cx="475607" cy="475605"/>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43" name="Shape 243"/>
            <p:cNvSpPr/>
            <p:nvPr/>
          </p:nvSpPr>
          <p:spPr>
            <a:xfrm>
              <a:off x="1178972" y="3303045"/>
              <a:ext cx="475606" cy="2615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44" name="Shape 244"/>
            <p:cNvSpPr/>
            <p:nvPr/>
          </p:nvSpPr>
          <p:spPr>
            <a:xfrm>
              <a:off x="1284662" y="3036179"/>
              <a:ext cx="129472" cy="150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247" name="Group 247"/>
            <p:cNvGrpSpPr/>
            <p:nvPr/>
          </p:nvGrpSpPr>
          <p:grpSpPr>
            <a:xfrm>
              <a:off x="597171" y="78161"/>
              <a:ext cx="474987" cy="267599"/>
              <a:chOff x="-1" y="0"/>
              <a:chExt cx="474986" cy="267598"/>
            </a:xfrm>
          </p:grpSpPr>
          <p:sp>
            <p:nvSpPr>
              <p:cNvPr id="245" name="Shape 245"/>
              <p:cNvSpPr/>
              <p:nvPr/>
            </p:nvSpPr>
            <p:spPr>
              <a:xfrm>
                <a:off x="-2" y="0"/>
                <a:ext cx="474988" cy="2675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46" name="Shape 246"/>
              <p:cNvSpPr/>
              <p:nvPr/>
            </p:nvSpPr>
            <p:spPr>
              <a:xfrm>
                <a:off x="210732" y="73588"/>
                <a:ext cx="80281" cy="123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251" name="Group 251"/>
            <p:cNvGrpSpPr/>
            <p:nvPr/>
          </p:nvGrpSpPr>
          <p:grpSpPr>
            <a:xfrm>
              <a:off x="-1" y="845527"/>
              <a:ext cx="385309" cy="234023"/>
              <a:chOff x="0" y="0"/>
              <a:chExt cx="385308" cy="234022"/>
            </a:xfrm>
          </p:grpSpPr>
          <p:sp>
            <p:nvSpPr>
              <p:cNvPr id="248" name="Shape 248"/>
              <p:cNvSpPr/>
              <p:nvPr/>
            </p:nvSpPr>
            <p:spPr>
              <a:xfrm>
                <a:off x="52004" y="0"/>
                <a:ext cx="333304" cy="189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49" name="Shape 249"/>
              <p:cNvSpPr/>
              <p:nvPr/>
            </p:nvSpPr>
            <p:spPr>
              <a:xfrm>
                <a:off x="-1" y="44912"/>
                <a:ext cx="333304" cy="189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50" name="Shape 250"/>
              <p:cNvSpPr/>
              <p:nvPr/>
            </p:nvSpPr>
            <p:spPr>
              <a:xfrm>
                <a:off x="146557" y="96917"/>
                <a:ext cx="56734" cy="8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sp>
          <p:nvSpPr>
            <p:cNvPr id="252" name="Shape 252"/>
            <p:cNvSpPr/>
            <p:nvPr/>
          </p:nvSpPr>
          <p:spPr>
            <a:xfrm>
              <a:off x="2486652" y="763973"/>
              <a:ext cx="318928" cy="3851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53" name="Shape 253"/>
            <p:cNvSpPr/>
            <p:nvPr/>
          </p:nvSpPr>
          <p:spPr>
            <a:xfrm>
              <a:off x="459557" y="1699486"/>
              <a:ext cx="388488" cy="305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256" name="Group 256"/>
            <p:cNvGrpSpPr/>
            <p:nvPr/>
          </p:nvGrpSpPr>
          <p:grpSpPr>
            <a:xfrm>
              <a:off x="1876867" y="-2"/>
              <a:ext cx="293414" cy="435385"/>
              <a:chOff x="0" y="0"/>
              <a:chExt cx="293413" cy="435383"/>
            </a:xfrm>
          </p:grpSpPr>
          <p:sp>
            <p:nvSpPr>
              <p:cNvPr id="254" name="Shape 254"/>
              <p:cNvSpPr/>
              <p:nvPr/>
            </p:nvSpPr>
            <p:spPr>
              <a:xfrm>
                <a:off x="-2" y="-1"/>
                <a:ext cx="293415" cy="435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55" name="Shape 255"/>
              <p:cNvSpPr/>
              <p:nvPr/>
            </p:nvSpPr>
            <p:spPr>
              <a:xfrm>
                <a:off x="85184" y="88338"/>
                <a:ext cx="119890" cy="119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262" name="Group 262"/>
            <p:cNvGrpSpPr/>
            <p:nvPr/>
          </p:nvGrpSpPr>
          <p:grpSpPr>
            <a:xfrm>
              <a:off x="2073310" y="1702682"/>
              <a:ext cx="409972" cy="279132"/>
              <a:chOff x="0" y="0"/>
              <a:chExt cx="409971" cy="279131"/>
            </a:xfrm>
          </p:grpSpPr>
          <p:sp>
            <p:nvSpPr>
              <p:cNvPr id="257" name="Shape 257"/>
              <p:cNvSpPr/>
              <p:nvPr/>
            </p:nvSpPr>
            <p:spPr>
              <a:xfrm>
                <a:off x="-1" y="-1"/>
                <a:ext cx="409973" cy="2791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58" name="Shape 258"/>
              <p:cNvSpPr/>
              <p:nvPr/>
            </p:nvSpPr>
            <p:spPr>
              <a:xfrm>
                <a:off x="244236" y="74143"/>
                <a:ext cx="80689" cy="12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59" name="Shape 259"/>
              <p:cNvSpPr/>
              <p:nvPr/>
            </p:nvSpPr>
            <p:spPr>
              <a:xfrm>
                <a:off x="95950" y="76324"/>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60" name="Shape 260"/>
              <p:cNvSpPr/>
              <p:nvPr/>
            </p:nvSpPr>
            <p:spPr>
              <a:xfrm>
                <a:off x="95950" y="124299"/>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61" name="Shape 261"/>
              <p:cNvSpPr/>
              <p:nvPr/>
            </p:nvSpPr>
            <p:spPr>
              <a:xfrm>
                <a:off x="95950" y="174456"/>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274" name="Group 274"/>
            <p:cNvGrpSpPr/>
            <p:nvPr/>
          </p:nvGrpSpPr>
          <p:grpSpPr>
            <a:xfrm>
              <a:off x="459916" y="670565"/>
              <a:ext cx="1961174" cy="1329379"/>
              <a:chOff x="0" y="0"/>
              <a:chExt cx="1961172" cy="1329378"/>
            </a:xfrm>
          </p:grpSpPr>
          <p:sp>
            <p:nvSpPr>
              <p:cNvPr id="263" name="Shape 263"/>
              <p:cNvSpPr/>
              <p:nvPr/>
            </p:nvSpPr>
            <p:spPr>
              <a:xfrm>
                <a:off x="1832758" y="209425"/>
                <a:ext cx="128416" cy="206312"/>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64" name="Shape 264"/>
              <p:cNvSpPr/>
              <p:nvPr/>
            </p:nvSpPr>
            <p:spPr>
              <a:xfrm>
                <a:off x="0" y="209425"/>
                <a:ext cx="131115" cy="206312"/>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65" name="Shape 265"/>
              <p:cNvSpPr/>
              <p:nvPr/>
            </p:nvSpPr>
            <p:spPr>
              <a:xfrm>
                <a:off x="39787" y="360095"/>
                <a:ext cx="1884415" cy="969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66" name="Shape 266"/>
              <p:cNvSpPr/>
              <p:nvPr/>
            </p:nvSpPr>
            <p:spPr>
              <a:xfrm>
                <a:off x="39787" y="360094"/>
                <a:ext cx="1884416" cy="3411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67" name="Shape 267"/>
              <p:cNvSpPr/>
              <p:nvPr/>
            </p:nvSpPr>
            <p:spPr>
              <a:xfrm>
                <a:off x="633262" y="0"/>
                <a:ext cx="136275" cy="295118"/>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68" name="Shape 268"/>
              <p:cNvSpPr/>
              <p:nvPr/>
            </p:nvSpPr>
            <p:spPr>
              <a:xfrm>
                <a:off x="580335" y="73102"/>
                <a:ext cx="153522" cy="281580"/>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69" name="Shape 269"/>
              <p:cNvSpPr/>
              <p:nvPr/>
            </p:nvSpPr>
            <p:spPr>
              <a:xfrm>
                <a:off x="602944" y="276996"/>
                <a:ext cx="273460" cy="156889"/>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70" name="Shape 270"/>
              <p:cNvSpPr/>
              <p:nvPr/>
            </p:nvSpPr>
            <p:spPr>
              <a:xfrm>
                <a:off x="670632" y="203061"/>
                <a:ext cx="224724" cy="189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71" name="Shape 271"/>
              <p:cNvSpPr/>
              <p:nvPr/>
            </p:nvSpPr>
            <p:spPr>
              <a:xfrm>
                <a:off x="700414" y="92054"/>
                <a:ext cx="376344" cy="419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72" name="Shape 272"/>
              <p:cNvSpPr/>
              <p:nvPr/>
            </p:nvSpPr>
            <p:spPr>
              <a:xfrm>
                <a:off x="855953" y="182586"/>
                <a:ext cx="16529" cy="16633"/>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73" name="Shape 273"/>
              <p:cNvSpPr/>
              <p:nvPr/>
            </p:nvSpPr>
            <p:spPr>
              <a:xfrm>
                <a:off x="892647" y="278871"/>
                <a:ext cx="181404" cy="232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sp>
        <p:nvSpPr>
          <p:cNvPr id="276" name="Shape 276"/>
          <p:cNvSpPr/>
          <p:nvPr/>
        </p:nvSpPr>
        <p:spPr>
          <a:xfrm>
            <a:off x="148077" y="296860"/>
            <a:ext cx="4468319" cy="724409"/>
          </a:xfrm>
          <a:prstGeom prst="rect">
            <a:avLst/>
          </a:prstGeom>
          <a:ln w="12700">
            <a:miter lim="400000"/>
          </a:ln>
          <a:extLst>
            <a:ext uri="{C572A759-6A51-4108-AA02-DFA0A04FC94B}">
              <ma14:wrappingTextBoxFlag xmlns:ma14="http://schemas.microsoft.com/office/mac/drawingml/2011/main" val="1"/>
            </a:ext>
          </a:extLst>
        </p:spPr>
        <p:txBody>
          <a:bodyPr wrap="none" lIns="146304" tIns="146304" rIns="146304" bIns="146304">
            <a:spAutoFit/>
          </a:bodyPr>
          <a:lstStyle>
            <a:lvl1pPr>
              <a:lnSpc>
                <a:spcPct val="90000"/>
              </a:lnSpc>
              <a:spcBef>
                <a:spcPts val="600"/>
              </a:spcBef>
              <a:defRPr sz="2800">
                <a:solidFill>
                  <a:srgbClr val="737373"/>
                </a:solidFill>
              </a:defRPr>
            </a:lvl1pPr>
          </a:lstStyle>
          <a:p>
            <a:pPr/>
            <a:r>
              <a:t>Microsoft Virtual Academy</a:t>
            </a:r>
          </a:p>
        </p:txBody>
      </p:sp>
      <p:sp>
        <p:nvSpPr>
          <p:cNvPr id="277" name="Shape 27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type="tx" showMasterSp="0" showMasterPhAnim="1">
  <p:cSld name="Demo slide">
    <p:bg>
      <p:bgPr>
        <a:solidFill>
          <a:srgbClr val="002050"/>
        </a:solidFill>
      </p:bgPr>
    </p:bg>
    <p:spTree>
      <p:nvGrpSpPr>
        <p:cNvPr id="1" name=""/>
        <p:cNvGrpSpPr/>
        <p:nvPr/>
      </p:nvGrpSpPr>
      <p:grpSpPr>
        <a:xfrm>
          <a:off x="0" y="0"/>
          <a:ext cx="0" cy="0"/>
          <a:chOff x="0" y="0"/>
          <a:chExt cx="0" cy="0"/>
        </a:xfrm>
      </p:grpSpPr>
      <p:grpSp>
        <p:nvGrpSpPr>
          <p:cNvPr id="815" name="Group 815"/>
          <p:cNvGrpSpPr/>
          <p:nvPr/>
        </p:nvGrpSpPr>
        <p:grpSpPr>
          <a:xfrm>
            <a:off x="-1681403" y="742"/>
            <a:ext cx="548643" cy="574831"/>
            <a:chOff x="0" y="0"/>
            <a:chExt cx="548641" cy="574829"/>
          </a:xfrm>
        </p:grpSpPr>
        <p:sp>
          <p:nvSpPr>
            <p:cNvPr id="813" name="Shape 813"/>
            <p:cNvSpPr/>
            <p:nvPr/>
          </p:nvSpPr>
          <p:spPr>
            <a:xfrm>
              <a:off x="0" y="0"/>
              <a:ext cx="548642" cy="548643"/>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14" name="Shape 814"/>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70</a:t>
              </a:r>
            </a:p>
            <a:p>
              <a:pPr defTabSz="698559">
                <a:lnSpc>
                  <a:spcPct val="90000"/>
                </a:lnSpc>
                <a:defRPr sz="800">
                  <a:solidFill>
                    <a:srgbClr val="FFFFFF"/>
                  </a:solidFill>
                  <a:latin typeface="Segoe UI"/>
                  <a:ea typeface="Segoe UI"/>
                  <a:cs typeface="Segoe UI"/>
                  <a:sym typeface="Segoe UI"/>
                </a:defRPr>
              </a:pPr>
              <a:r>
                <a:t>104</a:t>
              </a:r>
            </a:p>
            <a:p>
              <a:pPr defTabSz="698559">
                <a:lnSpc>
                  <a:spcPct val="90000"/>
                </a:lnSpc>
                <a:defRPr sz="800">
                  <a:solidFill>
                    <a:srgbClr val="FFFFFF"/>
                  </a:solidFill>
                  <a:latin typeface="Segoe UI"/>
                  <a:ea typeface="Segoe UI"/>
                  <a:cs typeface="Segoe UI"/>
                  <a:sym typeface="Segoe UI"/>
                </a:defRPr>
              </a:pPr>
              <a:r>
                <a:t>197</a:t>
              </a:r>
            </a:p>
          </p:txBody>
        </p:sp>
      </p:grpSp>
      <p:grpSp>
        <p:nvGrpSpPr>
          <p:cNvPr id="818" name="Group 818"/>
          <p:cNvGrpSpPr/>
          <p:nvPr/>
        </p:nvGrpSpPr>
        <p:grpSpPr>
          <a:xfrm>
            <a:off x="-1133722" y="742"/>
            <a:ext cx="548642" cy="574831"/>
            <a:chOff x="0" y="0"/>
            <a:chExt cx="548641" cy="574829"/>
          </a:xfrm>
        </p:grpSpPr>
        <p:sp>
          <p:nvSpPr>
            <p:cNvPr id="816" name="Shape 816"/>
            <p:cNvSpPr/>
            <p:nvPr/>
          </p:nvSpPr>
          <p:spPr>
            <a:xfrm>
              <a:off x="0" y="0"/>
              <a:ext cx="548642" cy="548643"/>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17" name="Shape 817"/>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24</a:t>
              </a:r>
            </a:p>
            <a:p>
              <a:pPr defTabSz="698559">
                <a:lnSpc>
                  <a:spcPct val="90000"/>
                </a:lnSpc>
                <a:defRPr sz="800">
                  <a:solidFill>
                    <a:srgbClr val="FFFFFF"/>
                  </a:solidFill>
                  <a:latin typeface="Segoe UI"/>
                  <a:ea typeface="Segoe UI"/>
                  <a:cs typeface="Segoe UI"/>
                  <a:sym typeface="Segoe UI"/>
                </a:defRPr>
              </a:pPr>
              <a:r>
                <a:t>143</a:t>
              </a:r>
            </a:p>
          </p:txBody>
        </p:sp>
      </p:grpSp>
      <p:grpSp>
        <p:nvGrpSpPr>
          <p:cNvPr id="821" name="Group 821"/>
          <p:cNvGrpSpPr/>
          <p:nvPr/>
        </p:nvGrpSpPr>
        <p:grpSpPr>
          <a:xfrm>
            <a:off x="-576885" y="741"/>
            <a:ext cx="548642" cy="574831"/>
            <a:chOff x="0" y="0"/>
            <a:chExt cx="548641" cy="574829"/>
          </a:xfrm>
        </p:grpSpPr>
        <p:sp>
          <p:nvSpPr>
            <p:cNvPr id="819" name="Shape 819"/>
            <p:cNvSpPr/>
            <p:nvPr/>
          </p:nvSpPr>
          <p:spPr>
            <a:xfrm>
              <a:off x="0" y="0"/>
              <a:ext cx="548642" cy="548643"/>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latin typeface="Segoe UI"/>
                  <a:ea typeface="Segoe UI"/>
                  <a:cs typeface="Segoe UI"/>
                  <a:sym typeface="Segoe UI"/>
                </a:defRPr>
              </a:pPr>
            </a:p>
          </p:txBody>
        </p:sp>
        <p:sp>
          <p:nvSpPr>
            <p:cNvPr id="820" name="Shape 820"/>
            <p:cNvSpPr/>
            <p:nvPr/>
          </p:nvSpPr>
          <p:spPr>
            <a:xfrm>
              <a:off x="0" y="0"/>
              <a:ext cx="548642" cy="5748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32</a:t>
              </a:r>
            </a:p>
            <a:p>
              <a:pPr defTabSz="698559">
                <a:lnSpc>
                  <a:spcPct val="90000"/>
                </a:lnSpc>
                <a:defRPr sz="800">
                  <a:solidFill>
                    <a:srgbClr val="FFFFFF"/>
                  </a:solidFill>
                  <a:latin typeface="Segoe UI"/>
                  <a:ea typeface="Segoe UI"/>
                  <a:cs typeface="Segoe UI"/>
                  <a:sym typeface="Segoe UI"/>
                </a:defRPr>
              </a:pPr>
              <a:r>
                <a:t>80</a:t>
              </a:r>
            </a:p>
          </p:txBody>
        </p:sp>
      </p:grpSp>
      <p:grpSp>
        <p:nvGrpSpPr>
          <p:cNvPr id="824" name="Group 824"/>
          <p:cNvGrpSpPr/>
          <p:nvPr/>
        </p:nvGrpSpPr>
        <p:grpSpPr>
          <a:xfrm>
            <a:off x="-1681291" y="1103971"/>
            <a:ext cx="548642" cy="574831"/>
            <a:chOff x="0" y="0"/>
            <a:chExt cx="548641" cy="574829"/>
          </a:xfrm>
        </p:grpSpPr>
        <p:sp>
          <p:nvSpPr>
            <p:cNvPr id="822" name="Shape 822"/>
            <p:cNvSpPr/>
            <p:nvPr/>
          </p:nvSpPr>
          <p:spPr>
            <a:xfrm>
              <a:off x="0" y="0"/>
              <a:ext cx="548642" cy="548643"/>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23" name="Shape 823"/>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216</a:t>
              </a:r>
            </a:p>
            <a:p>
              <a:pPr defTabSz="698559">
                <a:lnSpc>
                  <a:spcPct val="90000"/>
                </a:lnSpc>
                <a:defRPr sz="800">
                  <a:solidFill>
                    <a:srgbClr val="000000"/>
                  </a:solidFill>
                  <a:latin typeface="Segoe UI"/>
                  <a:ea typeface="Segoe UI"/>
                  <a:cs typeface="Segoe UI"/>
                  <a:sym typeface="Segoe UI"/>
                </a:defRPr>
              </a:pPr>
              <a:r>
                <a:t>204</a:t>
              </a:r>
            </a:p>
          </p:txBody>
        </p:sp>
      </p:grpSp>
      <p:grpSp>
        <p:nvGrpSpPr>
          <p:cNvPr id="827" name="Group 827"/>
          <p:cNvGrpSpPr/>
          <p:nvPr/>
        </p:nvGrpSpPr>
        <p:grpSpPr>
          <a:xfrm>
            <a:off x="-1133841" y="1103971"/>
            <a:ext cx="548642" cy="574831"/>
            <a:chOff x="0" y="0"/>
            <a:chExt cx="548641" cy="574829"/>
          </a:xfrm>
        </p:grpSpPr>
        <p:sp>
          <p:nvSpPr>
            <p:cNvPr id="825" name="Shape 825"/>
            <p:cNvSpPr/>
            <p:nvPr/>
          </p:nvSpPr>
          <p:spPr>
            <a:xfrm>
              <a:off x="0" y="0"/>
              <a:ext cx="548642" cy="548643"/>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26" name="Shape 826"/>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178</a:t>
              </a:r>
            </a:p>
            <a:p>
              <a:pPr defTabSz="698559">
                <a:lnSpc>
                  <a:spcPct val="90000"/>
                </a:lnSpc>
                <a:defRPr sz="800">
                  <a:solidFill>
                    <a:srgbClr val="000000"/>
                  </a:solidFill>
                  <a:latin typeface="Segoe UI"/>
                  <a:ea typeface="Segoe UI"/>
                  <a:cs typeface="Segoe UI"/>
                  <a:sym typeface="Segoe UI"/>
                </a:defRPr>
              </a:pPr>
              <a:r>
                <a:t>148</a:t>
              </a:r>
            </a:p>
          </p:txBody>
        </p:sp>
      </p:grpSp>
      <p:grpSp>
        <p:nvGrpSpPr>
          <p:cNvPr id="830" name="Group 830"/>
          <p:cNvGrpSpPr/>
          <p:nvPr/>
        </p:nvGrpSpPr>
        <p:grpSpPr>
          <a:xfrm>
            <a:off x="-576868" y="1103971"/>
            <a:ext cx="548642" cy="574831"/>
            <a:chOff x="0" y="0"/>
            <a:chExt cx="548641" cy="574829"/>
          </a:xfrm>
        </p:grpSpPr>
        <p:sp>
          <p:nvSpPr>
            <p:cNvPr id="828" name="Shape 828"/>
            <p:cNvSpPr/>
            <p:nvPr/>
          </p:nvSpPr>
          <p:spPr>
            <a:xfrm>
              <a:off x="0" y="0"/>
              <a:ext cx="548642" cy="548643"/>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29" name="Shape 829"/>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130</a:t>
              </a:r>
            </a:p>
            <a:p>
              <a:pPr defTabSz="698559">
                <a:lnSpc>
                  <a:spcPct val="90000"/>
                </a:lnSpc>
                <a:defRPr sz="800">
                  <a:solidFill>
                    <a:srgbClr val="FFFFFF"/>
                  </a:solidFill>
                  <a:latin typeface="Segoe UI"/>
                  <a:ea typeface="Segoe UI"/>
                  <a:cs typeface="Segoe UI"/>
                  <a:sym typeface="Segoe UI"/>
                </a:defRPr>
              </a:pPr>
              <a:r>
                <a:t>114</a:t>
              </a:r>
            </a:p>
          </p:txBody>
        </p:sp>
      </p:grpSp>
      <p:grpSp>
        <p:nvGrpSpPr>
          <p:cNvPr id="833" name="Group 833"/>
          <p:cNvGrpSpPr/>
          <p:nvPr/>
        </p:nvGrpSpPr>
        <p:grpSpPr>
          <a:xfrm>
            <a:off x="-1671156" y="2214110"/>
            <a:ext cx="558444" cy="574831"/>
            <a:chOff x="0" y="0"/>
            <a:chExt cx="558442" cy="574830"/>
          </a:xfrm>
        </p:grpSpPr>
        <p:sp>
          <p:nvSpPr>
            <p:cNvPr id="831" name="Shape 831"/>
            <p:cNvSpPr/>
            <p:nvPr/>
          </p:nvSpPr>
          <p:spPr>
            <a:xfrm>
              <a:off x="-1" y="-1"/>
              <a:ext cx="558444" cy="548643"/>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32" name="Shape 832"/>
            <p:cNvSpPr/>
            <p:nvPr/>
          </p:nvSpPr>
          <p:spPr>
            <a:xfrm>
              <a:off x="-1" y="0"/>
              <a:ext cx="55844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186</a:t>
              </a:r>
            </a:p>
            <a:p>
              <a:pPr defTabSz="698559">
                <a:lnSpc>
                  <a:spcPct val="90000"/>
                </a:lnSpc>
                <a:defRPr sz="800">
                  <a:solidFill>
                    <a:srgbClr val="000000"/>
                  </a:solidFill>
                  <a:latin typeface="Segoe UI"/>
                  <a:ea typeface="Segoe UI"/>
                  <a:cs typeface="Segoe UI"/>
                  <a:sym typeface="Segoe UI"/>
                </a:defRPr>
              </a:pPr>
              <a:r>
                <a:t>216</a:t>
              </a:r>
            </a:p>
            <a:p>
              <a:pPr defTabSz="698559">
                <a:lnSpc>
                  <a:spcPct val="90000"/>
                </a:lnSpc>
                <a:defRPr sz="800">
                  <a:solidFill>
                    <a:srgbClr val="000000"/>
                  </a:solidFill>
                  <a:latin typeface="Segoe UI"/>
                  <a:ea typeface="Segoe UI"/>
                  <a:cs typeface="Segoe UI"/>
                  <a:sym typeface="Segoe UI"/>
                </a:defRPr>
              </a:pPr>
              <a:r>
                <a:t>10</a:t>
              </a:r>
            </a:p>
          </p:txBody>
        </p:sp>
      </p:grpSp>
      <p:grpSp>
        <p:nvGrpSpPr>
          <p:cNvPr id="836" name="Group 836"/>
          <p:cNvGrpSpPr/>
          <p:nvPr/>
        </p:nvGrpSpPr>
        <p:grpSpPr>
          <a:xfrm>
            <a:off x="-1122239" y="2214110"/>
            <a:ext cx="554184" cy="574831"/>
            <a:chOff x="0" y="0"/>
            <a:chExt cx="554182" cy="574830"/>
          </a:xfrm>
        </p:grpSpPr>
        <p:sp>
          <p:nvSpPr>
            <p:cNvPr id="834" name="Shape 834"/>
            <p:cNvSpPr/>
            <p:nvPr/>
          </p:nvSpPr>
          <p:spPr>
            <a:xfrm>
              <a:off x="0" y="-1"/>
              <a:ext cx="554184" cy="548643"/>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35" name="Shape 835"/>
            <p:cNvSpPr/>
            <p:nvPr/>
          </p:nvSpPr>
          <p:spPr>
            <a:xfrm>
              <a:off x="0" y="0"/>
              <a:ext cx="55418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127</a:t>
              </a:r>
            </a:p>
            <a:p>
              <a:pPr defTabSz="698559">
                <a:lnSpc>
                  <a:spcPct val="90000"/>
                </a:lnSpc>
                <a:defRPr sz="800">
                  <a:solidFill>
                    <a:srgbClr val="000000"/>
                  </a:solidFill>
                  <a:latin typeface="Segoe UI"/>
                  <a:ea typeface="Segoe UI"/>
                  <a:cs typeface="Segoe UI"/>
                  <a:sym typeface="Segoe UI"/>
                </a:defRPr>
              </a:pPr>
              <a:r>
                <a:t>186</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839" name="Group 839"/>
          <p:cNvGrpSpPr/>
          <p:nvPr/>
        </p:nvGrpSpPr>
        <p:grpSpPr>
          <a:xfrm>
            <a:off x="-566730" y="2214110"/>
            <a:ext cx="548642" cy="574831"/>
            <a:chOff x="0" y="0"/>
            <a:chExt cx="548641" cy="574830"/>
          </a:xfrm>
        </p:grpSpPr>
        <p:sp>
          <p:nvSpPr>
            <p:cNvPr id="837" name="Shape 837"/>
            <p:cNvSpPr/>
            <p:nvPr/>
          </p:nvSpPr>
          <p:spPr>
            <a:xfrm>
              <a:off x="0" y="-1"/>
              <a:ext cx="548642" cy="548643"/>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38" name="Shape 838"/>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138</a:t>
              </a:r>
            </a:p>
            <a:p>
              <a:pPr defTabSz="698559">
                <a:lnSpc>
                  <a:spcPct val="90000"/>
                </a:lnSpc>
                <a:defRPr sz="800">
                  <a:solidFill>
                    <a:srgbClr val="FFFFFF"/>
                  </a:solidFill>
                  <a:latin typeface="Segoe UI"/>
                  <a:ea typeface="Segoe UI"/>
                  <a:cs typeface="Segoe UI"/>
                  <a:sym typeface="Segoe UI"/>
                </a:defRPr>
              </a:pPr>
              <a:r>
                <a:t>0</a:t>
              </a:r>
            </a:p>
          </p:txBody>
        </p:sp>
      </p:grpSp>
      <p:grpSp>
        <p:nvGrpSpPr>
          <p:cNvPr id="842" name="Group 842"/>
          <p:cNvGrpSpPr/>
          <p:nvPr/>
        </p:nvGrpSpPr>
        <p:grpSpPr>
          <a:xfrm>
            <a:off x="-1692163" y="3309985"/>
            <a:ext cx="567968" cy="574831"/>
            <a:chOff x="0" y="0"/>
            <a:chExt cx="567966" cy="574829"/>
          </a:xfrm>
        </p:grpSpPr>
        <p:sp>
          <p:nvSpPr>
            <p:cNvPr id="840" name="Shape 840"/>
            <p:cNvSpPr/>
            <p:nvPr/>
          </p:nvSpPr>
          <p:spPr>
            <a:xfrm>
              <a:off x="0" y="0"/>
              <a:ext cx="567968" cy="548643"/>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41" name="Shape 841"/>
            <p:cNvSpPr/>
            <p:nvPr/>
          </p:nvSpPr>
          <p:spPr>
            <a:xfrm>
              <a:off x="0" y="0"/>
              <a:ext cx="567968"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185</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845" name="Group 845"/>
          <p:cNvGrpSpPr/>
          <p:nvPr/>
        </p:nvGrpSpPr>
        <p:grpSpPr>
          <a:xfrm>
            <a:off x="-1135188" y="3309985"/>
            <a:ext cx="558416" cy="574831"/>
            <a:chOff x="0" y="0"/>
            <a:chExt cx="558414" cy="574829"/>
          </a:xfrm>
        </p:grpSpPr>
        <p:sp>
          <p:nvSpPr>
            <p:cNvPr id="843" name="Shape 843"/>
            <p:cNvSpPr/>
            <p:nvPr/>
          </p:nvSpPr>
          <p:spPr>
            <a:xfrm>
              <a:off x="-1" y="0"/>
              <a:ext cx="558416" cy="548643"/>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44" name="Shape 844"/>
            <p:cNvSpPr/>
            <p:nvPr/>
          </p:nvSpPr>
          <p:spPr>
            <a:xfrm>
              <a:off x="-1" y="0"/>
              <a:ext cx="558416"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140</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848" name="Group 848"/>
          <p:cNvGrpSpPr/>
          <p:nvPr/>
        </p:nvGrpSpPr>
        <p:grpSpPr>
          <a:xfrm>
            <a:off x="-578211" y="3309985"/>
            <a:ext cx="548642" cy="574831"/>
            <a:chOff x="0" y="0"/>
            <a:chExt cx="548641" cy="574829"/>
          </a:xfrm>
        </p:grpSpPr>
        <p:sp>
          <p:nvSpPr>
            <p:cNvPr id="846" name="Shape 846"/>
            <p:cNvSpPr/>
            <p:nvPr/>
          </p:nvSpPr>
          <p:spPr>
            <a:xfrm>
              <a:off x="0" y="0"/>
              <a:ext cx="548642" cy="548643"/>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47" name="Shape 847"/>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220</a:t>
              </a:r>
            </a:p>
            <a:p>
              <a:pPr defTabSz="698559">
                <a:lnSpc>
                  <a:spcPct val="90000"/>
                </a:lnSpc>
                <a:defRPr sz="800">
                  <a:solidFill>
                    <a:srgbClr val="FFFFFF"/>
                  </a:solidFill>
                  <a:latin typeface="Segoe UI"/>
                  <a:ea typeface="Segoe UI"/>
                  <a:cs typeface="Segoe UI"/>
                  <a:sym typeface="Segoe UI"/>
                </a:defRPr>
              </a:pPr>
              <a:r>
                <a:t>60</a:t>
              </a:r>
            </a:p>
            <a:p>
              <a:pPr defTabSz="698559">
                <a:lnSpc>
                  <a:spcPct val="90000"/>
                </a:lnSpc>
                <a:defRPr sz="800">
                  <a:solidFill>
                    <a:srgbClr val="FFFFFF"/>
                  </a:solidFill>
                  <a:latin typeface="Segoe UI"/>
                  <a:ea typeface="Segoe UI"/>
                  <a:cs typeface="Segoe UI"/>
                  <a:sym typeface="Segoe UI"/>
                </a:defRPr>
              </a:pPr>
              <a:r>
                <a:t>0</a:t>
              </a:r>
            </a:p>
          </p:txBody>
        </p:sp>
      </p:grpSp>
      <p:grpSp>
        <p:nvGrpSpPr>
          <p:cNvPr id="851" name="Group 851"/>
          <p:cNvGrpSpPr/>
          <p:nvPr/>
        </p:nvGrpSpPr>
        <p:grpSpPr>
          <a:xfrm>
            <a:off x="-1683905" y="4403049"/>
            <a:ext cx="561906" cy="574831"/>
            <a:chOff x="0" y="0"/>
            <a:chExt cx="561904" cy="574829"/>
          </a:xfrm>
        </p:grpSpPr>
        <p:sp>
          <p:nvSpPr>
            <p:cNvPr id="849" name="Shape 849"/>
            <p:cNvSpPr/>
            <p:nvPr/>
          </p:nvSpPr>
          <p:spPr>
            <a:xfrm>
              <a:off x="-1" y="0"/>
              <a:ext cx="561906" cy="548643"/>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50" name="Shape 850"/>
            <p:cNvSpPr/>
            <p:nvPr/>
          </p:nvSpPr>
          <p:spPr>
            <a:xfrm>
              <a:off x="-1" y="0"/>
              <a:ext cx="561906"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244</a:t>
              </a:r>
            </a:p>
            <a:p>
              <a:pPr defTabSz="698559">
                <a:lnSpc>
                  <a:spcPct val="90000"/>
                </a:lnSpc>
                <a:defRPr sz="800">
                  <a:solidFill>
                    <a:srgbClr val="000000"/>
                  </a:solidFill>
                  <a:latin typeface="Segoe UI"/>
                  <a:ea typeface="Segoe UI"/>
                  <a:cs typeface="Segoe UI"/>
                  <a:sym typeface="Segoe UI"/>
                </a:defRPr>
              </a:pPr>
              <a:r>
                <a:t>114</a:t>
              </a:r>
            </a:p>
            <a:p>
              <a:pPr defTabSz="698559">
                <a:lnSpc>
                  <a:spcPct val="90000"/>
                </a:lnSpc>
                <a:defRPr sz="800">
                  <a:solidFill>
                    <a:srgbClr val="000000"/>
                  </a:solidFill>
                  <a:latin typeface="Segoe UI"/>
                  <a:ea typeface="Segoe UI"/>
                  <a:cs typeface="Segoe UI"/>
                  <a:sym typeface="Segoe UI"/>
                </a:defRPr>
              </a:pPr>
              <a:r>
                <a:t>208</a:t>
              </a:r>
            </a:p>
          </p:txBody>
        </p:sp>
      </p:grpSp>
      <p:grpSp>
        <p:nvGrpSpPr>
          <p:cNvPr id="854" name="Group 854"/>
          <p:cNvGrpSpPr/>
          <p:nvPr/>
        </p:nvGrpSpPr>
        <p:grpSpPr>
          <a:xfrm>
            <a:off x="-1130214" y="4403049"/>
            <a:ext cx="548642" cy="574831"/>
            <a:chOff x="0" y="0"/>
            <a:chExt cx="548641" cy="574829"/>
          </a:xfrm>
        </p:grpSpPr>
        <p:sp>
          <p:nvSpPr>
            <p:cNvPr id="852" name="Shape 852"/>
            <p:cNvSpPr/>
            <p:nvPr/>
          </p:nvSpPr>
          <p:spPr>
            <a:xfrm>
              <a:off x="0" y="0"/>
              <a:ext cx="548642" cy="548643"/>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53" name="Shape 853"/>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236</a:t>
              </a:r>
            </a:p>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140</a:t>
              </a:r>
            </a:p>
          </p:txBody>
        </p:sp>
      </p:grpSp>
      <p:grpSp>
        <p:nvGrpSpPr>
          <p:cNvPr id="857" name="Group 857"/>
          <p:cNvGrpSpPr/>
          <p:nvPr/>
        </p:nvGrpSpPr>
        <p:grpSpPr>
          <a:xfrm>
            <a:off x="-581453" y="4403049"/>
            <a:ext cx="548642" cy="574831"/>
            <a:chOff x="0" y="0"/>
            <a:chExt cx="548641" cy="574829"/>
          </a:xfrm>
        </p:grpSpPr>
        <p:sp>
          <p:nvSpPr>
            <p:cNvPr id="855" name="Shape 855"/>
            <p:cNvSpPr/>
            <p:nvPr/>
          </p:nvSpPr>
          <p:spPr>
            <a:xfrm>
              <a:off x="0" y="0"/>
              <a:ext cx="548642" cy="548643"/>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56" name="Shape 856"/>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180</a:t>
              </a:r>
            </a:p>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158</a:t>
              </a:r>
            </a:p>
          </p:txBody>
        </p:sp>
      </p:grpSp>
      <p:grpSp>
        <p:nvGrpSpPr>
          <p:cNvPr id="860" name="Group 860"/>
          <p:cNvGrpSpPr/>
          <p:nvPr/>
        </p:nvGrpSpPr>
        <p:grpSpPr>
          <a:xfrm>
            <a:off x="-1681291" y="556309"/>
            <a:ext cx="548642" cy="574831"/>
            <a:chOff x="0" y="0"/>
            <a:chExt cx="548641" cy="574829"/>
          </a:xfrm>
        </p:grpSpPr>
        <p:sp>
          <p:nvSpPr>
            <p:cNvPr id="858" name="Shape 858"/>
            <p:cNvSpPr/>
            <p:nvPr/>
          </p:nvSpPr>
          <p:spPr>
            <a:xfrm>
              <a:off x="0" y="0"/>
              <a:ext cx="548642" cy="548643"/>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59" name="Shape 859"/>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109</a:t>
              </a:r>
            </a:p>
            <a:p>
              <a:pPr defTabSz="698559">
                <a:lnSpc>
                  <a:spcPct val="90000"/>
                </a:lnSpc>
                <a:defRPr sz="800">
                  <a:solidFill>
                    <a:srgbClr val="000000"/>
                  </a:solidFill>
                  <a:latin typeface="Segoe UI"/>
                  <a:ea typeface="Segoe UI"/>
                  <a:cs typeface="Segoe UI"/>
                  <a:sym typeface="Segoe UI"/>
                </a:defRPr>
              </a:pPr>
              <a:r>
                <a:t>194</a:t>
              </a:r>
            </a:p>
            <a:p>
              <a:pPr defTabSz="698559">
                <a:lnSpc>
                  <a:spcPct val="90000"/>
                </a:lnSpc>
                <a:defRPr sz="800">
                  <a:solidFill>
                    <a:srgbClr val="000000"/>
                  </a:solidFill>
                  <a:latin typeface="Segoe UI"/>
                  <a:ea typeface="Segoe UI"/>
                  <a:cs typeface="Segoe UI"/>
                  <a:sym typeface="Segoe UI"/>
                </a:defRPr>
              </a:pPr>
              <a:r>
                <a:t>233</a:t>
              </a:r>
            </a:p>
          </p:txBody>
        </p:sp>
      </p:grpSp>
      <p:grpSp>
        <p:nvGrpSpPr>
          <p:cNvPr id="863" name="Group 863"/>
          <p:cNvGrpSpPr/>
          <p:nvPr/>
        </p:nvGrpSpPr>
        <p:grpSpPr>
          <a:xfrm>
            <a:off x="-1133840" y="556300"/>
            <a:ext cx="557071" cy="574831"/>
            <a:chOff x="0" y="0"/>
            <a:chExt cx="557070" cy="574829"/>
          </a:xfrm>
        </p:grpSpPr>
        <p:sp>
          <p:nvSpPr>
            <p:cNvPr id="861" name="Shape 861"/>
            <p:cNvSpPr/>
            <p:nvPr/>
          </p:nvSpPr>
          <p:spPr>
            <a:xfrm>
              <a:off x="0" y="0"/>
              <a:ext cx="557071" cy="548643"/>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62" name="Shape 862"/>
            <p:cNvSpPr/>
            <p:nvPr/>
          </p:nvSpPr>
          <p:spPr>
            <a:xfrm>
              <a:off x="0" y="0"/>
              <a:ext cx="55707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188</a:t>
              </a:r>
            </a:p>
            <a:p>
              <a:pPr defTabSz="698559">
                <a:lnSpc>
                  <a:spcPct val="90000"/>
                </a:lnSpc>
                <a:defRPr sz="800">
                  <a:solidFill>
                    <a:srgbClr val="000000"/>
                  </a:solidFill>
                  <a:latin typeface="Segoe UI"/>
                  <a:ea typeface="Segoe UI"/>
                  <a:cs typeface="Segoe UI"/>
                  <a:sym typeface="Segoe UI"/>
                </a:defRPr>
              </a:pPr>
              <a:r>
                <a:t>242</a:t>
              </a:r>
            </a:p>
          </p:txBody>
        </p:sp>
      </p:grpSp>
      <p:grpSp>
        <p:nvGrpSpPr>
          <p:cNvPr id="866" name="Group 866"/>
          <p:cNvGrpSpPr/>
          <p:nvPr/>
        </p:nvGrpSpPr>
        <p:grpSpPr>
          <a:xfrm>
            <a:off x="-576885" y="556309"/>
            <a:ext cx="548642" cy="574831"/>
            <a:chOff x="0" y="0"/>
            <a:chExt cx="548641" cy="574829"/>
          </a:xfrm>
        </p:grpSpPr>
        <p:sp>
          <p:nvSpPr>
            <p:cNvPr id="864" name="Shape 864"/>
            <p:cNvSpPr/>
            <p:nvPr/>
          </p:nvSpPr>
          <p:spPr>
            <a:xfrm>
              <a:off x="0" y="0"/>
              <a:ext cx="548642" cy="548643"/>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65" name="Shape 865"/>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114</a:t>
              </a:r>
            </a:p>
            <a:p>
              <a:pPr defTabSz="698559">
                <a:lnSpc>
                  <a:spcPct val="90000"/>
                </a:lnSpc>
                <a:defRPr sz="800">
                  <a:solidFill>
                    <a:srgbClr val="FFFFFF"/>
                  </a:solidFill>
                  <a:latin typeface="Segoe UI"/>
                  <a:ea typeface="Segoe UI"/>
                  <a:cs typeface="Segoe UI"/>
                  <a:sym typeface="Segoe UI"/>
                </a:defRPr>
              </a:pPr>
              <a:r>
                <a:t>198</a:t>
              </a:r>
            </a:p>
          </p:txBody>
        </p:sp>
      </p:grpSp>
      <p:grpSp>
        <p:nvGrpSpPr>
          <p:cNvPr id="869" name="Group 869"/>
          <p:cNvGrpSpPr/>
          <p:nvPr/>
        </p:nvGrpSpPr>
        <p:grpSpPr>
          <a:xfrm>
            <a:off x="-1681540" y="1659528"/>
            <a:ext cx="548642" cy="574831"/>
            <a:chOff x="0" y="0"/>
            <a:chExt cx="548641" cy="574829"/>
          </a:xfrm>
        </p:grpSpPr>
        <p:sp>
          <p:nvSpPr>
            <p:cNvPr id="867" name="Shape 867"/>
            <p:cNvSpPr/>
            <p:nvPr/>
          </p:nvSpPr>
          <p:spPr>
            <a:xfrm>
              <a:off x="0" y="0"/>
              <a:ext cx="548642" cy="548643"/>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68" name="Shape 868"/>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85</a:t>
              </a:r>
            </a:p>
            <a:p>
              <a:pPr defTabSz="698559">
                <a:lnSpc>
                  <a:spcPct val="90000"/>
                </a:lnSpc>
                <a:defRPr sz="800">
                  <a:solidFill>
                    <a:srgbClr val="000000"/>
                  </a:solidFill>
                  <a:latin typeface="Segoe UI"/>
                  <a:ea typeface="Segoe UI"/>
                  <a:cs typeface="Segoe UI"/>
                  <a:sym typeface="Segoe UI"/>
                </a:defRPr>
              </a:pPr>
              <a:r>
                <a:t>212</a:t>
              </a:r>
            </a:p>
            <a:p>
              <a:pPr defTabSz="698559">
                <a:lnSpc>
                  <a:spcPct val="90000"/>
                </a:lnSpc>
                <a:defRPr sz="800">
                  <a:solidFill>
                    <a:srgbClr val="000000"/>
                  </a:solidFill>
                  <a:latin typeface="Segoe UI"/>
                  <a:ea typeface="Segoe UI"/>
                  <a:cs typeface="Segoe UI"/>
                  <a:sym typeface="Segoe UI"/>
                </a:defRPr>
              </a:pPr>
              <a:r>
                <a:t>85</a:t>
              </a:r>
            </a:p>
          </p:txBody>
        </p:sp>
      </p:grpSp>
      <p:grpSp>
        <p:nvGrpSpPr>
          <p:cNvPr id="872" name="Group 872"/>
          <p:cNvGrpSpPr/>
          <p:nvPr/>
        </p:nvGrpSpPr>
        <p:grpSpPr>
          <a:xfrm>
            <a:off x="-1132927" y="1659528"/>
            <a:ext cx="548643" cy="574831"/>
            <a:chOff x="0" y="0"/>
            <a:chExt cx="548641" cy="574829"/>
          </a:xfrm>
        </p:grpSpPr>
        <p:sp>
          <p:nvSpPr>
            <p:cNvPr id="870" name="Shape 870"/>
            <p:cNvSpPr/>
            <p:nvPr/>
          </p:nvSpPr>
          <p:spPr>
            <a:xfrm>
              <a:off x="0" y="0"/>
              <a:ext cx="548642" cy="548643"/>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71" name="Shape 871"/>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158</a:t>
              </a:r>
            </a:p>
            <a:p>
              <a:pPr defTabSz="698559">
                <a:lnSpc>
                  <a:spcPct val="90000"/>
                </a:lnSpc>
                <a:defRPr sz="800">
                  <a:solidFill>
                    <a:srgbClr val="000000"/>
                  </a:solidFill>
                  <a:latin typeface="Segoe UI"/>
                  <a:ea typeface="Segoe UI"/>
                  <a:cs typeface="Segoe UI"/>
                  <a:sym typeface="Segoe UI"/>
                </a:defRPr>
              </a:pPr>
              <a:r>
                <a:t>73</a:t>
              </a:r>
            </a:p>
          </p:txBody>
        </p:sp>
      </p:grpSp>
      <p:grpSp>
        <p:nvGrpSpPr>
          <p:cNvPr id="875" name="Group 875"/>
          <p:cNvGrpSpPr/>
          <p:nvPr/>
        </p:nvGrpSpPr>
        <p:grpSpPr>
          <a:xfrm>
            <a:off x="-576885" y="1659528"/>
            <a:ext cx="548642" cy="574831"/>
            <a:chOff x="0" y="0"/>
            <a:chExt cx="548641" cy="574829"/>
          </a:xfrm>
        </p:grpSpPr>
        <p:sp>
          <p:nvSpPr>
            <p:cNvPr id="873" name="Shape 873"/>
            <p:cNvSpPr/>
            <p:nvPr/>
          </p:nvSpPr>
          <p:spPr>
            <a:xfrm>
              <a:off x="0" y="0"/>
              <a:ext cx="548642" cy="548643"/>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74" name="Shape 874"/>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114</a:t>
              </a:r>
            </a:p>
            <a:p>
              <a:pPr defTabSz="698559">
                <a:lnSpc>
                  <a:spcPct val="90000"/>
                </a:lnSpc>
                <a:defRPr sz="800">
                  <a:solidFill>
                    <a:srgbClr val="FFFFFF"/>
                  </a:solidFill>
                  <a:latin typeface="Segoe UI"/>
                  <a:ea typeface="Segoe UI"/>
                  <a:cs typeface="Segoe UI"/>
                  <a:sym typeface="Segoe UI"/>
                </a:defRPr>
              </a:pPr>
              <a:r>
                <a:t>51</a:t>
              </a:r>
            </a:p>
          </p:txBody>
        </p:sp>
      </p:grpSp>
      <p:grpSp>
        <p:nvGrpSpPr>
          <p:cNvPr id="878" name="Group 878"/>
          <p:cNvGrpSpPr/>
          <p:nvPr/>
        </p:nvGrpSpPr>
        <p:grpSpPr>
          <a:xfrm>
            <a:off x="-1686837" y="2762749"/>
            <a:ext cx="545777" cy="574831"/>
            <a:chOff x="0" y="0"/>
            <a:chExt cx="545775" cy="574829"/>
          </a:xfrm>
        </p:grpSpPr>
        <p:sp>
          <p:nvSpPr>
            <p:cNvPr id="876" name="Shape 876"/>
            <p:cNvSpPr/>
            <p:nvPr/>
          </p:nvSpPr>
          <p:spPr>
            <a:xfrm>
              <a:off x="0" y="0"/>
              <a:ext cx="545777" cy="548643"/>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77" name="Shape 877"/>
            <p:cNvSpPr/>
            <p:nvPr/>
          </p:nvSpPr>
          <p:spPr>
            <a:xfrm>
              <a:off x="0" y="0"/>
              <a:ext cx="545777"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252</a:t>
              </a:r>
            </a:p>
            <a:p>
              <a:pPr defTabSz="698559">
                <a:lnSpc>
                  <a:spcPct val="90000"/>
                </a:lnSpc>
                <a:defRPr sz="800">
                  <a:solidFill>
                    <a:srgbClr val="000000"/>
                  </a:solidFill>
                  <a:latin typeface="Segoe UI"/>
                  <a:ea typeface="Segoe UI"/>
                  <a:cs typeface="Segoe UI"/>
                  <a:sym typeface="Segoe UI"/>
                </a:defRPr>
              </a:pPr>
              <a:r>
                <a:t>158</a:t>
              </a:r>
            </a:p>
          </p:txBody>
        </p:sp>
      </p:grpSp>
      <p:grpSp>
        <p:nvGrpSpPr>
          <p:cNvPr id="881" name="Group 881"/>
          <p:cNvGrpSpPr/>
          <p:nvPr/>
        </p:nvGrpSpPr>
        <p:grpSpPr>
          <a:xfrm>
            <a:off x="-1133484" y="2762749"/>
            <a:ext cx="549212" cy="574831"/>
            <a:chOff x="0" y="0"/>
            <a:chExt cx="549211" cy="574829"/>
          </a:xfrm>
        </p:grpSpPr>
        <p:sp>
          <p:nvSpPr>
            <p:cNvPr id="879" name="Shape 879"/>
            <p:cNvSpPr/>
            <p:nvPr/>
          </p:nvSpPr>
          <p:spPr>
            <a:xfrm>
              <a:off x="0" y="0"/>
              <a:ext cx="549213" cy="548643"/>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80" name="Shape 880"/>
            <p:cNvSpPr/>
            <p:nvPr/>
          </p:nvSpPr>
          <p:spPr>
            <a:xfrm>
              <a:off x="0" y="0"/>
              <a:ext cx="549213"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241</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884" name="Group 884"/>
          <p:cNvGrpSpPr/>
          <p:nvPr/>
        </p:nvGrpSpPr>
        <p:grpSpPr>
          <a:xfrm>
            <a:off x="-585203" y="2762749"/>
            <a:ext cx="558186" cy="574830"/>
            <a:chOff x="0" y="0"/>
            <a:chExt cx="558185" cy="574829"/>
          </a:xfrm>
        </p:grpSpPr>
        <p:sp>
          <p:nvSpPr>
            <p:cNvPr id="882" name="Shape 882"/>
            <p:cNvSpPr/>
            <p:nvPr/>
          </p:nvSpPr>
          <p:spPr>
            <a:xfrm>
              <a:off x="0" y="0"/>
              <a:ext cx="558186" cy="548643"/>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latin typeface="Segoe UI"/>
                  <a:ea typeface="Segoe UI"/>
                  <a:cs typeface="Segoe UI"/>
                  <a:sym typeface="Segoe UI"/>
                </a:defRPr>
              </a:pPr>
            </a:p>
          </p:txBody>
        </p:sp>
        <p:sp>
          <p:nvSpPr>
            <p:cNvPr id="883" name="Shape 883"/>
            <p:cNvSpPr/>
            <p:nvPr/>
          </p:nvSpPr>
          <p:spPr>
            <a:xfrm>
              <a:off x="0" y="0"/>
              <a:ext cx="558186" cy="5748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252</a:t>
              </a:r>
            </a:p>
            <a:p>
              <a:pPr defTabSz="698559">
                <a:lnSpc>
                  <a:spcPct val="90000"/>
                </a:lnSpc>
                <a:defRPr sz="800">
                  <a:solidFill>
                    <a:srgbClr val="000000"/>
                  </a:solidFill>
                  <a:latin typeface="Segoe UI"/>
                  <a:ea typeface="Segoe UI"/>
                  <a:cs typeface="Segoe UI"/>
                  <a:sym typeface="Segoe UI"/>
                </a:defRPr>
              </a:pPr>
              <a:r>
                <a:t>209</a:t>
              </a:r>
            </a:p>
            <a:p>
              <a:pPr defTabSz="698559">
                <a:lnSpc>
                  <a:spcPct val="90000"/>
                </a:lnSpc>
                <a:defRPr sz="800">
                  <a:solidFill>
                    <a:srgbClr val="000000"/>
                  </a:solidFill>
                  <a:latin typeface="Segoe UI"/>
                  <a:ea typeface="Segoe UI"/>
                  <a:cs typeface="Segoe UI"/>
                  <a:sym typeface="Segoe UI"/>
                </a:defRPr>
              </a:pPr>
              <a:r>
                <a:t>22</a:t>
              </a:r>
            </a:p>
          </p:txBody>
        </p:sp>
      </p:grpSp>
      <p:grpSp>
        <p:nvGrpSpPr>
          <p:cNvPr id="887" name="Group 887"/>
          <p:cNvGrpSpPr/>
          <p:nvPr/>
        </p:nvGrpSpPr>
        <p:grpSpPr>
          <a:xfrm>
            <a:off x="-1692163" y="3857218"/>
            <a:ext cx="558682" cy="574831"/>
            <a:chOff x="0" y="0"/>
            <a:chExt cx="558681" cy="574829"/>
          </a:xfrm>
        </p:grpSpPr>
        <p:sp>
          <p:nvSpPr>
            <p:cNvPr id="885" name="Shape 885"/>
            <p:cNvSpPr/>
            <p:nvPr/>
          </p:nvSpPr>
          <p:spPr>
            <a:xfrm>
              <a:off x="0" y="0"/>
              <a:ext cx="558682" cy="548643"/>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86" name="Shape 886"/>
            <p:cNvSpPr/>
            <p:nvPr/>
          </p:nvSpPr>
          <p:spPr>
            <a:xfrm>
              <a:off x="0" y="0"/>
              <a:ext cx="55868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221</a:t>
              </a:r>
            </a:p>
            <a:p>
              <a:pPr defTabSz="698559">
                <a:lnSpc>
                  <a:spcPct val="90000"/>
                </a:lnSpc>
                <a:defRPr sz="800">
                  <a:solidFill>
                    <a:srgbClr val="000000"/>
                  </a:solidFill>
                  <a:latin typeface="Segoe UI"/>
                  <a:ea typeface="Segoe UI"/>
                  <a:cs typeface="Segoe UI"/>
                  <a:sym typeface="Segoe UI"/>
                </a:defRPr>
              </a:pPr>
              <a:r>
                <a:t>89</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890" name="Group 890"/>
          <p:cNvGrpSpPr/>
          <p:nvPr/>
        </p:nvGrpSpPr>
        <p:grpSpPr>
          <a:xfrm>
            <a:off x="-1136130" y="3857218"/>
            <a:ext cx="576149" cy="574831"/>
            <a:chOff x="0" y="0"/>
            <a:chExt cx="576147" cy="574829"/>
          </a:xfrm>
        </p:grpSpPr>
        <p:sp>
          <p:nvSpPr>
            <p:cNvPr id="888" name="Shape 888"/>
            <p:cNvSpPr/>
            <p:nvPr/>
          </p:nvSpPr>
          <p:spPr>
            <a:xfrm>
              <a:off x="0" y="0"/>
              <a:ext cx="576149" cy="548643"/>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89" name="Shape 889"/>
            <p:cNvSpPr/>
            <p:nvPr/>
          </p:nvSpPr>
          <p:spPr>
            <a:xfrm>
              <a:off x="0" y="0"/>
              <a:ext cx="576149"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232</a:t>
              </a:r>
            </a:p>
            <a:p>
              <a:pPr defTabSz="698559">
                <a:lnSpc>
                  <a:spcPct val="90000"/>
                </a:lnSpc>
                <a:defRPr sz="800">
                  <a:solidFill>
                    <a:srgbClr val="FFFFFF"/>
                  </a:solidFill>
                  <a:latin typeface="Segoe UI"/>
                  <a:ea typeface="Segoe UI"/>
                  <a:cs typeface="Segoe UI"/>
                  <a:sym typeface="Segoe UI"/>
                </a:defRPr>
              </a:pPr>
              <a:r>
                <a:t>17</a:t>
              </a:r>
            </a:p>
            <a:p>
              <a:pPr defTabSz="698559">
                <a:lnSpc>
                  <a:spcPct val="90000"/>
                </a:lnSpc>
                <a:defRPr sz="800">
                  <a:solidFill>
                    <a:srgbClr val="FFFFFF"/>
                  </a:solidFill>
                  <a:latin typeface="Segoe UI"/>
                  <a:ea typeface="Segoe UI"/>
                  <a:cs typeface="Segoe UI"/>
                  <a:sym typeface="Segoe UI"/>
                </a:defRPr>
              </a:pPr>
              <a:r>
                <a:t>35</a:t>
              </a:r>
            </a:p>
          </p:txBody>
        </p:sp>
      </p:grpSp>
      <p:grpSp>
        <p:nvGrpSpPr>
          <p:cNvPr id="893" name="Group 893"/>
          <p:cNvGrpSpPr/>
          <p:nvPr/>
        </p:nvGrpSpPr>
        <p:grpSpPr>
          <a:xfrm>
            <a:off x="-579310" y="3857218"/>
            <a:ext cx="546499" cy="574831"/>
            <a:chOff x="0" y="0"/>
            <a:chExt cx="546497" cy="574829"/>
          </a:xfrm>
        </p:grpSpPr>
        <p:sp>
          <p:nvSpPr>
            <p:cNvPr id="891" name="Shape 891"/>
            <p:cNvSpPr/>
            <p:nvPr/>
          </p:nvSpPr>
          <p:spPr>
            <a:xfrm>
              <a:off x="0" y="0"/>
              <a:ext cx="546499" cy="548643"/>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92" name="Shape 892"/>
            <p:cNvSpPr/>
            <p:nvPr/>
          </p:nvSpPr>
          <p:spPr>
            <a:xfrm>
              <a:off x="0" y="0"/>
              <a:ext cx="546499"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186</a:t>
              </a:r>
            </a:p>
            <a:p>
              <a:pPr defTabSz="698559">
                <a:lnSpc>
                  <a:spcPct val="90000"/>
                </a:lnSpc>
                <a:defRPr sz="800">
                  <a:solidFill>
                    <a:srgbClr val="FFFFFF"/>
                  </a:solidFill>
                  <a:latin typeface="Segoe UI"/>
                  <a:ea typeface="Segoe UI"/>
                  <a:cs typeface="Segoe UI"/>
                  <a:sym typeface="Segoe UI"/>
                </a:defRPr>
              </a:pPr>
              <a:r>
                <a:t>20</a:t>
              </a:r>
            </a:p>
            <a:p>
              <a:pPr defTabSz="698559">
                <a:lnSpc>
                  <a:spcPct val="90000"/>
                </a:lnSpc>
                <a:defRPr sz="800">
                  <a:solidFill>
                    <a:srgbClr val="FFFFFF"/>
                  </a:solidFill>
                  <a:latin typeface="Segoe UI"/>
                  <a:ea typeface="Segoe UI"/>
                  <a:cs typeface="Segoe UI"/>
                  <a:sym typeface="Segoe UI"/>
                </a:defRPr>
              </a:pPr>
              <a:r>
                <a:t>26</a:t>
              </a:r>
            </a:p>
          </p:txBody>
        </p:sp>
      </p:grpSp>
      <p:grpSp>
        <p:nvGrpSpPr>
          <p:cNvPr id="896" name="Group 896"/>
          <p:cNvGrpSpPr/>
          <p:nvPr/>
        </p:nvGrpSpPr>
        <p:grpSpPr>
          <a:xfrm>
            <a:off x="-1683907" y="4957629"/>
            <a:ext cx="561906" cy="574831"/>
            <a:chOff x="0" y="0"/>
            <a:chExt cx="561904" cy="574829"/>
          </a:xfrm>
        </p:grpSpPr>
        <p:sp>
          <p:nvSpPr>
            <p:cNvPr id="894" name="Shape 894"/>
            <p:cNvSpPr/>
            <p:nvPr/>
          </p:nvSpPr>
          <p:spPr>
            <a:xfrm>
              <a:off x="0" y="0"/>
              <a:ext cx="561906" cy="548643"/>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95" name="Shape 895"/>
            <p:cNvSpPr/>
            <p:nvPr/>
          </p:nvSpPr>
          <p:spPr>
            <a:xfrm>
              <a:off x="0" y="0"/>
              <a:ext cx="561906"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155</a:t>
              </a:r>
            </a:p>
            <a:p>
              <a:pPr defTabSz="698559">
                <a:lnSpc>
                  <a:spcPct val="90000"/>
                </a:lnSpc>
                <a:defRPr sz="800">
                  <a:solidFill>
                    <a:srgbClr val="FFFFFF"/>
                  </a:solidFill>
                  <a:latin typeface="Segoe UI"/>
                  <a:ea typeface="Segoe UI"/>
                  <a:cs typeface="Segoe UI"/>
                  <a:sym typeface="Segoe UI"/>
                </a:defRPr>
              </a:pPr>
              <a:r>
                <a:t>79</a:t>
              </a:r>
            </a:p>
            <a:p>
              <a:pPr defTabSz="698559">
                <a:lnSpc>
                  <a:spcPct val="90000"/>
                </a:lnSpc>
                <a:defRPr sz="800">
                  <a:solidFill>
                    <a:srgbClr val="FFFFFF"/>
                  </a:solidFill>
                  <a:latin typeface="Segoe UI"/>
                  <a:ea typeface="Segoe UI"/>
                  <a:cs typeface="Segoe UI"/>
                  <a:sym typeface="Segoe UI"/>
                </a:defRPr>
              </a:pPr>
              <a:r>
                <a:t>150</a:t>
              </a:r>
            </a:p>
          </p:txBody>
        </p:sp>
      </p:grpSp>
      <p:grpSp>
        <p:nvGrpSpPr>
          <p:cNvPr id="899" name="Group 899"/>
          <p:cNvGrpSpPr/>
          <p:nvPr/>
        </p:nvGrpSpPr>
        <p:grpSpPr>
          <a:xfrm>
            <a:off x="-1129736" y="4957629"/>
            <a:ext cx="548643" cy="574831"/>
            <a:chOff x="0" y="0"/>
            <a:chExt cx="548641" cy="574829"/>
          </a:xfrm>
        </p:grpSpPr>
        <p:sp>
          <p:nvSpPr>
            <p:cNvPr id="897" name="Shape 897"/>
            <p:cNvSpPr/>
            <p:nvPr/>
          </p:nvSpPr>
          <p:spPr>
            <a:xfrm>
              <a:off x="0" y="0"/>
              <a:ext cx="548642" cy="548643"/>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98" name="Shape 898"/>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104</a:t>
              </a:r>
            </a:p>
            <a:p>
              <a:pPr defTabSz="698559">
                <a:lnSpc>
                  <a:spcPct val="90000"/>
                </a:lnSpc>
                <a:defRPr sz="800">
                  <a:solidFill>
                    <a:srgbClr val="FFFFFF"/>
                  </a:solidFill>
                  <a:latin typeface="Segoe UI"/>
                  <a:ea typeface="Segoe UI"/>
                  <a:cs typeface="Segoe UI"/>
                  <a:sym typeface="Segoe UI"/>
                </a:defRPr>
              </a:pPr>
              <a:r>
                <a:t>33</a:t>
              </a:r>
            </a:p>
            <a:p>
              <a:pPr defTabSz="698559">
                <a:lnSpc>
                  <a:spcPct val="90000"/>
                </a:lnSpc>
                <a:defRPr sz="800">
                  <a:solidFill>
                    <a:srgbClr val="FFFFFF"/>
                  </a:solidFill>
                  <a:latin typeface="Segoe UI"/>
                  <a:ea typeface="Segoe UI"/>
                  <a:cs typeface="Segoe UI"/>
                  <a:sym typeface="Segoe UI"/>
                </a:defRPr>
              </a:pPr>
              <a:r>
                <a:t>122</a:t>
              </a:r>
            </a:p>
          </p:txBody>
        </p:sp>
      </p:grpSp>
      <p:grpSp>
        <p:nvGrpSpPr>
          <p:cNvPr id="902" name="Group 902"/>
          <p:cNvGrpSpPr/>
          <p:nvPr/>
        </p:nvGrpSpPr>
        <p:grpSpPr>
          <a:xfrm>
            <a:off x="-581456" y="4957629"/>
            <a:ext cx="548891" cy="574831"/>
            <a:chOff x="0" y="0"/>
            <a:chExt cx="548889" cy="574829"/>
          </a:xfrm>
        </p:grpSpPr>
        <p:sp>
          <p:nvSpPr>
            <p:cNvPr id="900" name="Shape 900"/>
            <p:cNvSpPr/>
            <p:nvPr/>
          </p:nvSpPr>
          <p:spPr>
            <a:xfrm>
              <a:off x="0" y="0"/>
              <a:ext cx="548891" cy="548643"/>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01" name="Shape 901"/>
            <p:cNvSpPr/>
            <p:nvPr/>
          </p:nvSpPr>
          <p:spPr>
            <a:xfrm>
              <a:off x="0" y="0"/>
              <a:ext cx="54889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68</a:t>
              </a:r>
            </a:p>
            <a:p>
              <a:pPr defTabSz="698559">
                <a:lnSpc>
                  <a:spcPct val="90000"/>
                </a:lnSpc>
                <a:defRPr sz="800">
                  <a:solidFill>
                    <a:srgbClr val="FFFFFF"/>
                  </a:solidFill>
                  <a:latin typeface="Segoe UI"/>
                  <a:ea typeface="Segoe UI"/>
                  <a:cs typeface="Segoe UI"/>
                  <a:sym typeface="Segoe UI"/>
                </a:defRPr>
              </a:pPr>
              <a:r>
                <a:t>35</a:t>
              </a:r>
            </a:p>
            <a:p>
              <a:pPr defTabSz="698559">
                <a:lnSpc>
                  <a:spcPct val="90000"/>
                </a:lnSpc>
                <a:defRPr sz="800">
                  <a:solidFill>
                    <a:srgbClr val="FFFFFF"/>
                  </a:solidFill>
                  <a:latin typeface="Segoe UI"/>
                  <a:ea typeface="Segoe UI"/>
                  <a:cs typeface="Segoe UI"/>
                  <a:sym typeface="Segoe UI"/>
                </a:defRPr>
              </a:pPr>
              <a:r>
                <a:t>89</a:t>
              </a:r>
            </a:p>
          </p:txBody>
        </p:sp>
      </p:grpSp>
      <p:grpSp>
        <p:nvGrpSpPr>
          <p:cNvPr id="905" name="Group 905"/>
          <p:cNvGrpSpPr/>
          <p:nvPr/>
        </p:nvGrpSpPr>
        <p:grpSpPr>
          <a:xfrm>
            <a:off x="-1129643" y="5504243"/>
            <a:ext cx="548643" cy="574831"/>
            <a:chOff x="0" y="0"/>
            <a:chExt cx="548641" cy="574829"/>
          </a:xfrm>
        </p:grpSpPr>
        <p:sp>
          <p:nvSpPr>
            <p:cNvPr id="903" name="Shape 903"/>
            <p:cNvSpPr/>
            <p:nvPr/>
          </p:nvSpPr>
          <p:spPr>
            <a:xfrm>
              <a:off x="0" y="0"/>
              <a:ext cx="548643" cy="548643"/>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04" name="Shape 904"/>
            <p:cNvSpPr/>
            <p:nvPr/>
          </p:nvSpPr>
          <p:spPr>
            <a:xfrm>
              <a:off x="0" y="0"/>
              <a:ext cx="548643"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210</a:t>
              </a:r>
            </a:p>
            <a:p>
              <a:pPr defTabSz="698559">
                <a:lnSpc>
                  <a:spcPct val="90000"/>
                </a:lnSpc>
                <a:defRPr sz="800">
                  <a:solidFill>
                    <a:srgbClr val="000000"/>
                  </a:solidFill>
                  <a:latin typeface="Segoe UI"/>
                  <a:ea typeface="Segoe UI"/>
                  <a:cs typeface="Segoe UI"/>
                  <a:sym typeface="Segoe UI"/>
                </a:defRPr>
              </a:pPr>
              <a:r>
                <a:t>210</a:t>
              </a:r>
            </a:p>
            <a:p>
              <a:pPr defTabSz="698559">
                <a:lnSpc>
                  <a:spcPct val="90000"/>
                </a:lnSpc>
                <a:defRPr sz="800">
                  <a:solidFill>
                    <a:srgbClr val="000000"/>
                  </a:solidFill>
                  <a:latin typeface="Segoe UI"/>
                  <a:ea typeface="Segoe UI"/>
                  <a:cs typeface="Segoe UI"/>
                  <a:sym typeface="Segoe UI"/>
                </a:defRPr>
              </a:pPr>
              <a:r>
                <a:t>210</a:t>
              </a:r>
            </a:p>
          </p:txBody>
        </p:sp>
      </p:grpSp>
      <p:grpSp>
        <p:nvGrpSpPr>
          <p:cNvPr id="908" name="Group 908"/>
          <p:cNvGrpSpPr/>
          <p:nvPr/>
        </p:nvGrpSpPr>
        <p:grpSpPr>
          <a:xfrm>
            <a:off x="-581361" y="5504243"/>
            <a:ext cx="548891" cy="574831"/>
            <a:chOff x="0" y="0"/>
            <a:chExt cx="548889" cy="574829"/>
          </a:xfrm>
        </p:grpSpPr>
        <p:sp>
          <p:nvSpPr>
            <p:cNvPr id="906" name="Shape 906"/>
            <p:cNvSpPr/>
            <p:nvPr/>
          </p:nvSpPr>
          <p:spPr>
            <a:xfrm>
              <a:off x="0" y="0"/>
              <a:ext cx="548891" cy="548643"/>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07" name="Shape 907"/>
            <p:cNvSpPr/>
            <p:nvPr/>
          </p:nvSpPr>
          <p:spPr>
            <a:xfrm>
              <a:off x="0" y="0"/>
              <a:ext cx="54889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150</a:t>
              </a:r>
            </a:p>
            <a:p>
              <a:pPr defTabSz="698559">
                <a:lnSpc>
                  <a:spcPct val="90000"/>
                </a:lnSpc>
                <a:defRPr sz="800">
                  <a:solidFill>
                    <a:srgbClr val="FFFFFF"/>
                  </a:solidFill>
                  <a:latin typeface="Segoe UI"/>
                  <a:ea typeface="Segoe UI"/>
                  <a:cs typeface="Segoe UI"/>
                  <a:sym typeface="Segoe UI"/>
                </a:defRPr>
              </a:pPr>
              <a:r>
                <a:t>150</a:t>
              </a:r>
            </a:p>
            <a:p>
              <a:pPr defTabSz="698559">
                <a:lnSpc>
                  <a:spcPct val="90000"/>
                </a:lnSpc>
                <a:defRPr sz="800">
                  <a:solidFill>
                    <a:srgbClr val="FFFFFF"/>
                  </a:solidFill>
                  <a:latin typeface="Segoe UI"/>
                  <a:ea typeface="Segoe UI"/>
                  <a:cs typeface="Segoe UI"/>
                  <a:sym typeface="Segoe UI"/>
                </a:defRPr>
              </a:pPr>
              <a:r>
                <a:t>150</a:t>
              </a:r>
            </a:p>
          </p:txBody>
        </p:sp>
      </p:grpSp>
      <p:grpSp>
        <p:nvGrpSpPr>
          <p:cNvPr id="911" name="Group 911"/>
          <p:cNvGrpSpPr/>
          <p:nvPr/>
        </p:nvGrpSpPr>
        <p:grpSpPr>
          <a:xfrm>
            <a:off x="-1141894" y="6052899"/>
            <a:ext cx="560895" cy="574831"/>
            <a:chOff x="0" y="0"/>
            <a:chExt cx="560894" cy="574829"/>
          </a:xfrm>
        </p:grpSpPr>
        <p:sp>
          <p:nvSpPr>
            <p:cNvPr id="909" name="Shape 909"/>
            <p:cNvSpPr/>
            <p:nvPr/>
          </p:nvSpPr>
          <p:spPr>
            <a:xfrm>
              <a:off x="-1" y="0"/>
              <a:ext cx="560895" cy="548643"/>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10" name="Shape 910"/>
            <p:cNvSpPr/>
            <p:nvPr/>
          </p:nvSpPr>
          <p:spPr>
            <a:xfrm>
              <a:off x="-1" y="0"/>
              <a:ext cx="560895"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80</a:t>
              </a:r>
            </a:p>
            <a:p>
              <a:pPr defTabSz="698559">
                <a:lnSpc>
                  <a:spcPct val="90000"/>
                </a:lnSpc>
                <a:defRPr sz="800">
                  <a:solidFill>
                    <a:srgbClr val="FFFFFF"/>
                  </a:solidFill>
                  <a:latin typeface="Segoe UI"/>
                  <a:ea typeface="Segoe UI"/>
                  <a:cs typeface="Segoe UI"/>
                  <a:sym typeface="Segoe UI"/>
                </a:defRPr>
              </a:pPr>
              <a:r>
                <a:t>80</a:t>
              </a:r>
            </a:p>
            <a:p>
              <a:pPr defTabSz="698559">
                <a:lnSpc>
                  <a:spcPct val="90000"/>
                </a:lnSpc>
                <a:defRPr sz="800">
                  <a:solidFill>
                    <a:srgbClr val="FFFFFF"/>
                  </a:solidFill>
                  <a:latin typeface="Segoe UI"/>
                  <a:ea typeface="Segoe UI"/>
                  <a:cs typeface="Segoe UI"/>
                  <a:sym typeface="Segoe UI"/>
                </a:defRPr>
              </a:pPr>
              <a:r>
                <a:t>80</a:t>
              </a:r>
            </a:p>
          </p:txBody>
        </p:sp>
      </p:grpSp>
      <p:grpSp>
        <p:nvGrpSpPr>
          <p:cNvPr id="914" name="Group 914"/>
          <p:cNvGrpSpPr/>
          <p:nvPr/>
        </p:nvGrpSpPr>
        <p:grpSpPr>
          <a:xfrm>
            <a:off x="-1683906" y="6051324"/>
            <a:ext cx="547974" cy="574831"/>
            <a:chOff x="0" y="0"/>
            <a:chExt cx="547972" cy="574829"/>
          </a:xfrm>
        </p:grpSpPr>
        <p:sp>
          <p:nvSpPr>
            <p:cNvPr id="912" name="Shape 912"/>
            <p:cNvSpPr/>
            <p:nvPr/>
          </p:nvSpPr>
          <p:spPr>
            <a:xfrm>
              <a:off x="0" y="0"/>
              <a:ext cx="547974" cy="548643"/>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13" name="Shape 913"/>
            <p:cNvSpPr/>
            <p:nvPr/>
          </p:nvSpPr>
          <p:spPr>
            <a:xfrm>
              <a:off x="0" y="0"/>
              <a:ext cx="54797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115</a:t>
              </a:r>
            </a:p>
            <a:p>
              <a:pPr defTabSz="698559">
                <a:lnSpc>
                  <a:spcPct val="90000"/>
                </a:lnSpc>
                <a:defRPr sz="800">
                  <a:solidFill>
                    <a:srgbClr val="FFFFFF"/>
                  </a:solidFill>
                  <a:latin typeface="Segoe UI"/>
                  <a:ea typeface="Segoe UI"/>
                  <a:cs typeface="Segoe UI"/>
                  <a:sym typeface="Segoe UI"/>
                </a:defRPr>
              </a:pPr>
              <a:r>
                <a:t>115</a:t>
              </a:r>
            </a:p>
            <a:p>
              <a:pPr defTabSz="698559">
                <a:lnSpc>
                  <a:spcPct val="90000"/>
                </a:lnSpc>
                <a:defRPr sz="800">
                  <a:solidFill>
                    <a:srgbClr val="FFFFFF"/>
                  </a:solidFill>
                  <a:latin typeface="Segoe UI"/>
                  <a:ea typeface="Segoe UI"/>
                  <a:cs typeface="Segoe UI"/>
                  <a:sym typeface="Segoe UI"/>
                </a:defRPr>
              </a:pPr>
              <a:r>
                <a:t>115</a:t>
              </a:r>
            </a:p>
          </p:txBody>
        </p:sp>
      </p:grpSp>
      <p:grpSp>
        <p:nvGrpSpPr>
          <p:cNvPr id="917" name="Group 917"/>
          <p:cNvGrpSpPr/>
          <p:nvPr/>
        </p:nvGrpSpPr>
        <p:grpSpPr>
          <a:xfrm>
            <a:off x="-585204" y="6052885"/>
            <a:ext cx="559868" cy="574831"/>
            <a:chOff x="0" y="0"/>
            <a:chExt cx="559866" cy="574829"/>
          </a:xfrm>
        </p:grpSpPr>
        <p:sp>
          <p:nvSpPr>
            <p:cNvPr id="915" name="Shape 915"/>
            <p:cNvSpPr/>
            <p:nvPr/>
          </p:nvSpPr>
          <p:spPr>
            <a:xfrm>
              <a:off x="-1" y="0"/>
              <a:ext cx="559868" cy="548657"/>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16" name="Shape 916"/>
            <p:cNvSpPr/>
            <p:nvPr/>
          </p:nvSpPr>
          <p:spPr>
            <a:xfrm>
              <a:off x="-1" y="0"/>
              <a:ext cx="559868"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0</a:t>
              </a:r>
            </a:p>
          </p:txBody>
        </p:sp>
      </p:grpSp>
      <p:grpSp>
        <p:nvGrpSpPr>
          <p:cNvPr id="920" name="Group 920"/>
          <p:cNvGrpSpPr/>
          <p:nvPr/>
        </p:nvGrpSpPr>
        <p:grpSpPr>
          <a:xfrm>
            <a:off x="-1683906" y="5504234"/>
            <a:ext cx="548642" cy="574831"/>
            <a:chOff x="0" y="0"/>
            <a:chExt cx="548641" cy="574829"/>
          </a:xfrm>
        </p:grpSpPr>
        <p:sp>
          <p:nvSpPr>
            <p:cNvPr id="918" name="Shape 918"/>
            <p:cNvSpPr/>
            <p:nvPr/>
          </p:nvSpPr>
          <p:spPr>
            <a:xfrm>
              <a:off x="0" y="0"/>
              <a:ext cx="548642" cy="548643"/>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19" name="Shape 919"/>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255</a:t>
              </a:r>
            </a:p>
          </p:txBody>
        </p:sp>
      </p:grpSp>
      <p:grpSp>
        <p:nvGrpSpPr>
          <p:cNvPr id="923" name="Group 923"/>
          <p:cNvGrpSpPr/>
          <p:nvPr/>
        </p:nvGrpSpPr>
        <p:grpSpPr>
          <a:xfrm>
            <a:off x="-1144617" y="6766559"/>
            <a:ext cx="547176" cy="574831"/>
            <a:chOff x="0" y="0"/>
            <a:chExt cx="547175" cy="574829"/>
          </a:xfrm>
        </p:grpSpPr>
        <p:sp>
          <p:nvSpPr>
            <p:cNvPr id="921" name="Shape 921"/>
            <p:cNvSpPr/>
            <p:nvPr/>
          </p:nvSpPr>
          <p:spPr>
            <a:xfrm>
              <a:off x="-1" y="0"/>
              <a:ext cx="547177" cy="548643"/>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22" name="Shape 922"/>
            <p:cNvSpPr/>
            <p:nvPr/>
          </p:nvSpPr>
          <p:spPr>
            <a:xfrm>
              <a:off x="-1" y="0"/>
              <a:ext cx="547177"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51</a:t>
              </a:r>
            </a:p>
            <a:p>
              <a:pPr defTabSz="698559">
                <a:lnSpc>
                  <a:spcPct val="90000"/>
                </a:lnSpc>
                <a:defRPr sz="800">
                  <a:solidFill>
                    <a:srgbClr val="FFFFFF"/>
                  </a:solidFill>
                  <a:latin typeface="Segoe UI"/>
                  <a:ea typeface="Segoe UI"/>
                  <a:cs typeface="Segoe UI"/>
                  <a:sym typeface="Segoe UI"/>
                </a:defRPr>
              </a:pPr>
              <a:r>
                <a:t>51</a:t>
              </a:r>
            </a:p>
            <a:p>
              <a:pPr defTabSz="698559">
                <a:lnSpc>
                  <a:spcPct val="90000"/>
                </a:lnSpc>
                <a:defRPr sz="800">
                  <a:solidFill>
                    <a:srgbClr val="FFFFFF"/>
                  </a:solidFill>
                  <a:latin typeface="Segoe UI"/>
                  <a:ea typeface="Segoe UI"/>
                  <a:cs typeface="Segoe UI"/>
                  <a:sym typeface="Segoe UI"/>
                </a:defRPr>
              </a:pPr>
              <a:r>
                <a:t>51</a:t>
              </a:r>
            </a:p>
          </p:txBody>
        </p:sp>
      </p:grpSp>
      <p:grpSp>
        <p:nvGrpSpPr>
          <p:cNvPr id="926" name="Group 926"/>
          <p:cNvGrpSpPr/>
          <p:nvPr/>
        </p:nvGrpSpPr>
        <p:grpSpPr>
          <a:xfrm>
            <a:off x="-1695388" y="6766559"/>
            <a:ext cx="540621" cy="574831"/>
            <a:chOff x="0" y="0"/>
            <a:chExt cx="540620" cy="574829"/>
          </a:xfrm>
        </p:grpSpPr>
        <p:sp>
          <p:nvSpPr>
            <p:cNvPr id="924" name="Shape 924"/>
            <p:cNvSpPr/>
            <p:nvPr/>
          </p:nvSpPr>
          <p:spPr>
            <a:xfrm>
              <a:off x="-1" y="0"/>
              <a:ext cx="540621" cy="548643"/>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25" name="Shape 925"/>
            <p:cNvSpPr/>
            <p:nvPr/>
          </p:nvSpPr>
          <p:spPr>
            <a:xfrm>
              <a:off x="-1" y="0"/>
              <a:ext cx="54062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238</a:t>
              </a:r>
            </a:p>
            <a:p>
              <a:pPr defTabSz="698559">
                <a:lnSpc>
                  <a:spcPct val="90000"/>
                </a:lnSpc>
                <a:defRPr sz="800">
                  <a:solidFill>
                    <a:srgbClr val="000000"/>
                  </a:solidFill>
                  <a:latin typeface="Segoe UI"/>
                  <a:ea typeface="Segoe UI"/>
                  <a:cs typeface="Segoe UI"/>
                  <a:sym typeface="Segoe UI"/>
                </a:defRPr>
              </a:pPr>
              <a:r>
                <a:t>238</a:t>
              </a:r>
            </a:p>
            <a:p>
              <a:pPr defTabSz="698559">
                <a:lnSpc>
                  <a:spcPct val="90000"/>
                </a:lnSpc>
                <a:defRPr sz="800">
                  <a:solidFill>
                    <a:srgbClr val="000000"/>
                  </a:solidFill>
                  <a:latin typeface="Segoe UI"/>
                  <a:ea typeface="Segoe UI"/>
                  <a:cs typeface="Segoe UI"/>
                  <a:sym typeface="Segoe UI"/>
                </a:defRPr>
              </a:pPr>
              <a:r>
                <a:t>238</a:t>
              </a:r>
            </a:p>
          </p:txBody>
        </p:sp>
      </p:grpSp>
      <p:grpSp>
        <p:nvGrpSpPr>
          <p:cNvPr id="929" name="Group 929"/>
          <p:cNvGrpSpPr/>
          <p:nvPr/>
        </p:nvGrpSpPr>
        <p:grpSpPr>
          <a:xfrm>
            <a:off x="-587551" y="6766545"/>
            <a:ext cx="546254" cy="574831"/>
            <a:chOff x="0" y="0"/>
            <a:chExt cx="546252" cy="574829"/>
          </a:xfrm>
        </p:grpSpPr>
        <p:sp>
          <p:nvSpPr>
            <p:cNvPr id="927" name="Shape 927"/>
            <p:cNvSpPr/>
            <p:nvPr/>
          </p:nvSpPr>
          <p:spPr>
            <a:xfrm>
              <a:off x="-1" y="0"/>
              <a:ext cx="546254" cy="548657"/>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28" name="Shape 928"/>
            <p:cNvSpPr/>
            <p:nvPr/>
          </p:nvSpPr>
          <p:spPr>
            <a:xfrm>
              <a:off x="-1" y="0"/>
              <a:ext cx="54625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21</a:t>
              </a:r>
            </a:p>
            <a:p>
              <a:pPr defTabSz="698559">
                <a:lnSpc>
                  <a:spcPct val="90000"/>
                </a:lnSpc>
                <a:defRPr sz="800">
                  <a:solidFill>
                    <a:srgbClr val="FFFFFF"/>
                  </a:solidFill>
                  <a:latin typeface="Segoe UI"/>
                  <a:ea typeface="Segoe UI"/>
                  <a:cs typeface="Segoe UI"/>
                  <a:sym typeface="Segoe UI"/>
                </a:defRPr>
              </a:pPr>
              <a:r>
                <a:t>112</a:t>
              </a:r>
            </a:p>
            <a:p>
              <a:pPr defTabSz="698559">
                <a:lnSpc>
                  <a:spcPct val="90000"/>
                </a:lnSpc>
                <a:defRPr sz="800">
                  <a:solidFill>
                    <a:srgbClr val="FFFFFF"/>
                  </a:solidFill>
                  <a:latin typeface="Segoe UI"/>
                  <a:ea typeface="Segoe UI"/>
                  <a:cs typeface="Segoe UI"/>
                  <a:sym typeface="Segoe UI"/>
                </a:defRPr>
              </a:pPr>
              <a:r>
                <a:t>166</a:t>
              </a:r>
            </a:p>
          </p:txBody>
        </p:sp>
      </p:grpSp>
      <p:sp>
        <p:nvSpPr>
          <p:cNvPr id="930" name="Shape 930"/>
          <p:cNvSpPr/>
          <p:nvPr>
            <p:ph type="title"/>
          </p:nvPr>
        </p:nvSpPr>
        <p:spPr>
          <a:xfrm>
            <a:off x="274639" y="1209973"/>
            <a:ext cx="10056812" cy="1181864"/>
          </a:xfrm>
          <a:prstGeom prst="rect">
            <a:avLst/>
          </a:prstGeom>
        </p:spPr>
        <p:txBody>
          <a:bodyPr/>
          <a:lstStyle>
            <a:lvl1pPr>
              <a:defRPr spc="-100" sz="7200">
                <a:solidFill>
                  <a:srgbClr val="FFFFFF"/>
                </a:solidFill>
              </a:defRPr>
            </a:lvl1pPr>
          </a:lstStyle>
          <a:p>
            <a:pPr/>
            <a:r>
              <a:t>Title Text</a:t>
            </a:r>
          </a:p>
        </p:txBody>
      </p:sp>
      <p:sp>
        <p:nvSpPr>
          <p:cNvPr id="931" name="Shape 931"/>
          <p:cNvSpPr/>
          <p:nvPr>
            <p:ph type="body" sz="quarter" idx="1"/>
          </p:nvPr>
        </p:nvSpPr>
        <p:spPr>
          <a:xfrm>
            <a:off x="274638" y="3954462"/>
            <a:ext cx="10058401" cy="794066"/>
          </a:xfrm>
          <a:prstGeom prst="rect">
            <a:avLst/>
          </a:prstGeom>
        </p:spPr>
        <p:txBody>
          <a:bodyPr lIns="146304" tIns="146304" rIns="146304" bIns="146304"/>
          <a:lstStyle>
            <a:lvl1pPr>
              <a:spcBef>
                <a:spcPts val="0"/>
              </a:spcBef>
              <a:defRPr spc="0" sz="3600">
                <a:solidFill>
                  <a:srgbClr val="FFFFFF"/>
                </a:solidFill>
              </a:defRPr>
            </a:lvl1pPr>
            <a:lvl2pPr marL="640079" indent="-411479">
              <a:spcBef>
                <a:spcPts val="0"/>
              </a:spcBef>
              <a:buSzPct val="90000"/>
              <a:buChar char="•"/>
              <a:defRPr spc="0" sz="3600">
                <a:solidFill>
                  <a:srgbClr val="FFFFFF"/>
                </a:solidFill>
              </a:defRPr>
            </a:lvl2pPr>
            <a:lvl3pPr marL="868679" indent="-411479">
              <a:spcBef>
                <a:spcPts val="0"/>
              </a:spcBef>
              <a:buSzPct val="90000"/>
              <a:buChar char="•"/>
              <a:defRPr spc="0" sz="3600">
                <a:solidFill>
                  <a:srgbClr val="FFFFFF"/>
                </a:solidFill>
              </a:defRPr>
            </a:lvl3pPr>
            <a:lvl4pPr marL="1097279" indent="-411479">
              <a:spcBef>
                <a:spcPts val="0"/>
              </a:spcBef>
              <a:buSzPct val="90000"/>
              <a:buChar char="•"/>
              <a:defRPr spc="0" sz="3600">
                <a:solidFill>
                  <a:srgbClr val="FFFFFF"/>
                </a:solidFill>
              </a:defRPr>
            </a:lvl4pPr>
            <a:lvl5pPr marL="1325879" indent="-411479">
              <a:spcBef>
                <a:spcPts val="0"/>
              </a:spcBef>
              <a:buSzPct val="90000"/>
              <a:buChar char="•"/>
              <a:defRPr spc="0" sz="3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932" name="Shape 932"/>
          <p:cNvSpPr/>
          <p:nvPr>
            <p:ph type="sldNum" sz="quarter" idx="2"/>
          </p:nvPr>
        </p:nvSpPr>
        <p:spPr>
          <a:xfrm>
            <a:off x="8612619" y="6333091"/>
            <a:ext cx="297914" cy="2819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4_Title Slide">
    <p:spTree>
      <p:nvGrpSpPr>
        <p:cNvPr id="1" name=""/>
        <p:cNvGrpSpPr/>
        <p:nvPr/>
      </p:nvGrpSpPr>
      <p:grpSpPr>
        <a:xfrm>
          <a:off x="0" y="0"/>
          <a:ext cx="0" cy="0"/>
          <a:chOff x="0" y="0"/>
          <a:chExt cx="0" cy="0"/>
        </a:xfrm>
      </p:grpSpPr>
      <p:sp>
        <p:nvSpPr>
          <p:cNvPr id="284" name="Shape 284"/>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0">
              <a:lnSpc>
                <a:spcPct val="90000"/>
              </a:lnSpc>
              <a:defRPr sz="2400">
                <a:solidFill>
                  <a:srgbClr val="FFFFFF"/>
                </a:solidFill>
                <a:latin typeface="Segoe UI"/>
                <a:ea typeface="Segoe UI"/>
                <a:cs typeface="Segoe UI"/>
                <a:sym typeface="Segoe UI"/>
              </a:defRPr>
            </a:pPr>
          </a:p>
        </p:txBody>
      </p:sp>
      <p:sp>
        <p:nvSpPr>
          <p:cNvPr id="285" name="Shape 285"/>
          <p:cNvSpPr/>
          <p:nvPr>
            <p:ph type="body" sz="quarter" idx="1"/>
          </p:nvPr>
        </p:nvSpPr>
        <p:spPr>
          <a:xfrm>
            <a:off x="274638" y="2774679"/>
            <a:ext cx="8436348" cy="914402"/>
          </a:xfrm>
          <a:prstGeom prst="rect">
            <a:avLst/>
          </a:prstGeom>
        </p:spPr>
        <p:txBody>
          <a:bodyPr/>
          <a:lstStyle>
            <a:lvl1pPr>
              <a:spcBef>
                <a:spcPts val="0"/>
              </a:spcBef>
              <a:defRPr spc="0">
                <a:solidFill>
                  <a:srgbClr val="505050"/>
                </a:solidFill>
              </a:defRPr>
            </a:lvl1pPr>
          </a:lstStyle>
          <a:p>
            <a:pPr/>
            <a:r>
              <a:t>Speaker Name</a:t>
            </a:r>
          </a:p>
        </p:txBody>
      </p:sp>
      <p:sp>
        <p:nvSpPr>
          <p:cNvPr id="286" name="Shape 286"/>
          <p:cNvSpPr/>
          <p:nvPr>
            <p:ph type="title"/>
          </p:nvPr>
        </p:nvSpPr>
        <p:spPr>
          <a:xfrm>
            <a:off x="274635" y="1677398"/>
            <a:ext cx="8436350" cy="1097281"/>
          </a:xfrm>
          <a:prstGeom prst="rect">
            <a:avLst/>
          </a:prstGeom>
        </p:spPr>
        <p:txBody>
          <a:bodyPr/>
          <a:lstStyle>
            <a:lvl1pPr>
              <a:defRPr spc="-80" sz="6000">
                <a:solidFill>
                  <a:srgbClr val="0072C6"/>
                </a:solidFill>
              </a:defRPr>
            </a:lvl1pPr>
          </a:lstStyle>
          <a:p>
            <a:pPr/>
            <a:r>
              <a:t>Presentation title</a:t>
            </a:r>
          </a:p>
        </p:txBody>
      </p:sp>
      <p:pic>
        <p:nvPicPr>
          <p:cNvPr id="287" name="image2.png"/>
          <p:cNvPicPr>
            <a:picLocks noChangeAspect="1"/>
          </p:cNvPicPr>
          <p:nvPr/>
        </p:nvPicPr>
        <p:blipFill>
          <a:blip r:embed="rId2">
            <a:extLst/>
          </a:blip>
          <a:stretch>
            <a:fillRect/>
          </a:stretch>
        </p:blipFill>
        <p:spPr>
          <a:xfrm>
            <a:off x="350835" y="6164262"/>
            <a:ext cx="1645924" cy="352580"/>
          </a:xfrm>
          <a:prstGeom prst="rect">
            <a:avLst/>
          </a:prstGeom>
          <a:ln w="12700">
            <a:miter lim="400000"/>
          </a:ln>
        </p:spPr>
      </p:pic>
      <p:grpSp>
        <p:nvGrpSpPr>
          <p:cNvPr id="328" name="Group 328"/>
          <p:cNvGrpSpPr/>
          <p:nvPr/>
        </p:nvGrpSpPr>
        <p:grpSpPr>
          <a:xfrm>
            <a:off x="9258064" y="1695130"/>
            <a:ext cx="2805582" cy="3604265"/>
            <a:chOff x="0" y="-1"/>
            <a:chExt cx="2805580" cy="3604264"/>
          </a:xfrm>
        </p:grpSpPr>
        <p:sp>
          <p:nvSpPr>
            <p:cNvPr id="288" name="Shape 288"/>
            <p:cNvSpPr/>
            <p:nvPr/>
          </p:nvSpPr>
          <p:spPr>
            <a:xfrm>
              <a:off x="743497" y="430101"/>
              <a:ext cx="1366806" cy="136474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89" name="Shape 289"/>
            <p:cNvSpPr/>
            <p:nvPr/>
          </p:nvSpPr>
          <p:spPr>
            <a:xfrm>
              <a:off x="233051" y="3498571"/>
              <a:ext cx="2367449" cy="105692"/>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0" name="Shape 290"/>
            <p:cNvSpPr/>
            <p:nvPr/>
          </p:nvSpPr>
          <p:spPr>
            <a:xfrm>
              <a:off x="2088368" y="2729679"/>
              <a:ext cx="171749" cy="132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1" name="Shape 291"/>
            <p:cNvSpPr/>
            <p:nvPr/>
          </p:nvSpPr>
          <p:spPr>
            <a:xfrm>
              <a:off x="1419881" y="1913227"/>
              <a:ext cx="750399" cy="877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2" name="Shape 292"/>
            <p:cNvSpPr/>
            <p:nvPr/>
          </p:nvSpPr>
          <p:spPr>
            <a:xfrm>
              <a:off x="1239744" y="1918512"/>
              <a:ext cx="177033" cy="1117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3" name="Shape 293"/>
            <p:cNvSpPr/>
            <p:nvPr/>
          </p:nvSpPr>
          <p:spPr>
            <a:xfrm>
              <a:off x="645239" y="1244741"/>
              <a:ext cx="36993"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4" name="Shape 294"/>
            <p:cNvSpPr/>
            <p:nvPr/>
          </p:nvSpPr>
          <p:spPr>
            <a:xfrm>
              <a:off x="2153959" y="1244741"/>
              <a:ext cx="34352"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5" name="Shape 295"/>
            <p:cNvSpPr/>
            <p:nvPr/>
          </p:nvSpPr>
          <p:spPr>
            <a:xfrm>
              <a:off x="1178972" y="3089023"/>
              <a:ext cx="475607" cy="475605"/>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6" name="Shape 296"/>
            <p:cNvSpPr/>
            <p:nvPr/>
          </p:nvSpPr>
          <p:spPr>
            <a:xfrm>
              <a:off x="1178972" y="3303045"/>
              <a:ext cx="475606" cy="2615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7" name="Shape 297"/>
            <p:cNvSpPr/>
            <p:nvPr/>
          </p:nvSpPr>
          <p:spPr>
            <a:xfrm>
              <a:off x="1284662" y="3036179"/>
              <a:ext cx="129472" cy="150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300" name="Group 300"/>
            <p:cNvGrpSpPr/>
            <p:nvPr/>
          </p:nvGrpSpPr>
          <p:grpSpPr>
            <a:xfrm>
              <a:off x="597171" y="78161"/>
              <a:ext cx="474987" cy="267599"/>
              <a:chOff x="-1" y="0"/>
              <a:chExt cx="474986" cy="267598"/>
            </a:xfrm>
          </p:grpSpPr>
          <p:sp>
            <p:nvSpPr>
              <p:cNvPr id="298" name="Shape 298"/>
              <p:cNvSpPr/>
              <p:nvPr/>
            </p:nvSpPr>
            <p:spPr>
              <a:xfrm>
                <a:off x="-2" y="0"/>
                <a:ext cx="474988" cy="2675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9" name="Shape 299"/>
              <p:cNvSpPr/>
              <p:nvPr/>
            </p:nvSpPr>
            <p:spPr>
              <a:xfrm>
                <a:off x="210732" y="73588"/>
                <a:ext cx="80281" cy="123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304" name="Group 304"/>
            <p:cNvGrpSpPr/>
            <p:nvPr/>
          </p:nvGrpSpPr>
          <p:grpSpPr>
            <a:xfrm>
              <a:off x="-1" y="845527"/>
              <a:ext cx="385309" cy="234023"/>
              <a:chOff x="0" y="0"/>
              <a:chExt cx="385308" cy="234022"/>
            </a:xfrm>
          </p:grpSpPr>
          <p:sp>
            <p:nvSpPr>
              <p:cNvPr id="301" name="Shape 301"/>
              <p:cNvSpPr/>
              <p:nvPr/>
            </p:nvSpPr>
            <p:spPr>
              <a:xfrm>
                <a:off x="52004" y="0"/>
                <a:ext cx="333304" cy="189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02" name="Shape 302"/>
              <p:cNvSpPr/>
              <p:nvPr/>
            </p:nvSpPr>
            <p:spPr>
              <a:xfrm>
                <a:off x="-1" y="44912"/>
                <a:ext cx="333304" cy="189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03" name="Shape 303"/>
              <p:cNvSpPr/>
              <p:nvPr/>
            </p:nvSpPr>
            <p:spPr>
              <a:xfrm>
                <a:off x="146557" y="96917"/>
                <a:ext cx="56734" cy="8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sp>
          <p:nvSpPr>
            <p:cNvPr id="305" name="Shape 305"/>
            <p:cNvSpPr/>
            <p:nvPr/>
          </p:nvSpPr>
          <p:spPr>
            <a:xfrm>
              <a:off x="2486652" y="763973"/>
              <a:ext cx="318928" cy="3851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06" name="Shape 306"/>
            <p:cNvSpPr/>
            <p:nvPr/>
          </p:nvSpPr>
          <p:spPr>
            <a:xfrm>
              <a:off x="459557" y="1699486"/>
              <a:ext cx="388488" cy="305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309" name="Group 309"/>
            <p:cNvGrpSpPr/>
            <p:nvPr/>
          </p:nvGrpSpPr>
          <p:grpSpPr>
            <a:xfrm>
              <a:off x="1876867" y="-2"/>
              <a:ext cx="293414" cy="435385"/>
              <a:chOff x="0" y="0"/>
              <a:chExt cx="293413" cy="435383"/>
            </a:xfrm>
          </p:grpSpPr>
          <p:sp>
            <p:nvSpPr>
              <p:cNvPr id="307" name="Shape 307"/>
              <p:cNvSpPr/>
              <p:nvPr/>
            </p:nvSpPr>
            <p:spPr>
              <a:xfrm>
                <a:off x="-2" y="-1"/>
                <a:ext cx="293415" cy="435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08" name="Shape 308"/>
              <p:cNvSpPr/>
              <p:nvPr/>
            </p:nvSpPr>
            <p:spPr>
              <a:xfrm>
                <a:off x="85184" y="88338"/>
                <a:ext cx="119890" cy="119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315" name="Group 315"/>
            <p:cNvGrpSpPr/>
            <p:nvPr/>
          </p:nvGrpSpPr>
          <p:grpSpPr>
            <a:xfrm>
              <a:off x="2073310" y="1702682"/>
              <a:ext cx="409972" cy="279132"/>
              <a:chOff x="0" y="0"/>
              <a:chExt cx="409971" cy="279131"/>
            </a:xfrm>
          </p:grpSpPr>
          <p:sp>
            <p:nvSpPr>
              <p:cNvPr id="310" name="Shape 310"/>
              <p:cNvSpPr/>
              <p:nvPr/>
            </p:nvSpPr>
            <p:spPr>
              <a:xfrm>
                <a:off x="-1" y="-1"/>
                <a:ext cx="409973" cy="2791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11" name="Shape 311"/>
              <p:cNvSpPr/>
              <p:nvPr/>
            </p:nvSpPr>
            <p:spPr>
              <a:xfrm>
                <a:off x="244236" y="74143"/>
                <a:ext cx="80689" cy="12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12" name="Shape 312"/>
              <p:cNvSpPr/>
              <p:nvPr/>
            </p:nvSpPr>
            <p:spPr>
              <a:xfrm>
                <a:off x="95950" y="76324"/>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13" name="Shape 313"/>
              <p:cNvSpPr/>
              <p:nvPr/>
            </p:nvSpPr>
            <p:spPr>
              <a:xfrm>
                <a:off x="95950" y="124299"/>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14" name="Shape 314"/>
              <p:cNvSpPr/>
              <p:nvPr/>
            </p:nvSpPr>
            <p:spPr>
              <a:xfrm>
                <a:off x="95950" y="174456"/>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327" name="Group 327"/>
            <p:cNvGrpSpPr/>
            <p:nvPr/>
          </p:nvGrpSpPr>
          <p:grpSpPr>
            <a:xfrm>
              <a:off x="459916" y="670565"/>
              <a:ext cx="1961174" cy="1329379"/>
              <a:chOff x="0" y="0"/>
              <a:chExt cx="1961172" cy="1329378"/>
            </a:xfrm>
          </p:grpSpPr>
          <p:sp>
            <p:nvSpPr>
              <p:cNvPr id="316" name="Shape 316"/>
              <p:cNvSpPr/>
              <p:nvPr/>
            </p:nvSpPr>
            <p:spPr>
              <a:xfrm>
                <a:off x="1832758" y="209425"/>
                <a:ext cx="128416" cy="206312"/>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17" name="Shape 317"/>
              <p:cNvSpPr/>
              <p:nvPr/>
            </p:nvSpPr>
            <p:spPr>
              <a:xfrm>
                <a:off x="0" y="209425"/>
                <a:ext cx="131115" cy="206312"/>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18" name="Shape 318"/>
              <p:cNvSpPr/>
              <p:nvPr/>
            </p:nvSpPr>
            <p:spPr>
              <a:xfrm>
                <a:off x="39787" y="360095"/>
                <a:ext cx="1884415" cy="969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19" name="Shape 319"/>
              <p:cNvSpPr/>
              <p:nvPr/>
            </p:nvSpPr>
            <p:spPr>
              <a:xfrm>
                <a:off x="39787" y="360094"/>
                <a:ext cx="1884416" cy="3411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20" name="Shape 320"/>
              <p:cNvSpPr/>
              <p:nvPr/>
            </p:nvSpPr>
            <p:spPr>
              <a:xfrm>
                <a:off x="633262" y="0"/>
                <a:ext cx="136275" cy="295118"/>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21" name="Shape 321"/>
              <p:cNvSpPr/>
              <p:nvPr/>
            </p:nvSpPr>
            <p:spPr>
              <a:xfrm>
                <a:off x="580335" y="73102"/>
                <a:ext cx="153522" cy="281580"/>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22" name="Shape 322"/>
              <p:cNvSpPr/>
              <p:nvPr/>
            </p:nvSpPr>
            <p:spPr>
              <a:xfrm>
                <a:off x="602944" y="276996"/>
                <a:ext cx="273460" cy="156889"/>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23" name="Shape 323"/>
              <p:cNvSpPr/>
              <p:nvPr/>
            </p:nvSpPr>
            <p:spPr>
              <a:xfrm>
                <a:off x="670632" y="203061"/>
                <a:ext cx="224724" cy="189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24" name="Shape 324"/>
              <p:cNvSpPr/>
              <p:nvPr/>
            </p:nvSpPr>
            <p:spPr>
              <a:xfrm>
                <a:off x="700414" y="92054"/>
                <a:ext cx="376344" cy="419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25" name="Shape 325"/>
              <p:cNvSpPr/>
              <p:nvPr/>
            </p:nvSpPr>
            <p:spPr>
              <a:xfrm>
                <a:off x="855953" y="182586"/>
                <a:ext cx="16529" cy="16633"/>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26" name="Shape 326"/>
              <p:cNvSpPr/>
              <p:nvPr/>
            </p:nvSpPr>
            <p:spPr>
              <a:xfrm>
                <a:off x="892647" y="278871"/>
                <a:ext cx="181404" cy="232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sp>
        <p:nvSpPr>
          <p:cNvPr id="329" name="Shape 32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2_Title Slide">
    <p:bg>
      <p:bgPr>
        <a:solidFill>
          <a:srgbClr val="0072C6"/>
        </a:solidFill>
      </p:bgPr>
    </p:bg>
    <p:spTree>
      <p:nvGrpSpPr>
        <p:cNvPr id="1" name=""/>
        <p:cNvGrpSpPr/>
        <p:nvPr/>
      </p:nvGrpSpPr>
      <p:grpSpPr>
        <a:xfrm>
          <a:off x="0" y="0"/>
          <a:ext cx="0" cy="0"/>
          <a:chOff x="0" y="0"/>
          <a:chExt cx="0" cy="0"/>
        </a:xfrm>
      </p:grpSpPr>
      <p:pic>
        <p:nvPicPr>
          <p:cNvPr id="336" name="image3.png"/>
          <p:cNvPicPr>
            <a:picLocks noChangeAspect="1"/>
          </p:cNvPicPr>
          <p:nvPr/>
        </p:nvPicPr>
        <p:blipFill>
          <a:blip r:embed="rId2">
            <a:extLst/>
          </a:blip>
          <a:stretch>
            <a:fillRect/>
          </a:stretch>
        </p:blipFill>
        <p:spPr>
          <a:xfrm>
            <a:off x="350835" y="6143778"/>
            <a:ext cx="2283590" cy="373064"/>
          </a:xfrm>
          <a:prstGeom prst="rect">
            <a:avLst/>
          </a:prstGeom>
          <a:ln w="12700">
            <a:miter lim="400000"/>
          </a:ln>
        </p:spPr>
      </p:pic>
      <p:sp>
        <p:nvSpPr>
          <p:cNvPr id="337" name="Shape 337"/>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0">
              <a:lnSpc>
                <a:spcPct val="90000"/>
              </a:lnSpc>
              <a:defRPr sz="2400">
                <a:solidFill>
                  <a:srgbClr val="FFFFFF"/>
                </a:solidFill>
                <a:latin typeface="Segoe UI"/>
                <a:ea typeface="Segoe UI"/>
                <a:cs typeface="Segoe UI"/>
                <a:sym typeface="Segoe UI"/>
              </a:defRPr>
            </a:pPr>
          </a:p>
        </p:txBody>
      </p:sp>
      <p:sp>
        <p:nvSpPr>
          <p:cNvPr id="338" name="Shape 338"/>
          <p:cNvSpPr/>
          <p:nvPr>
            <p:ph type="body" sz="quarter" idx="1"/>
          </p:nvPr>
        </p:nvSpPr>
        <p:spPr>
          <a:xfrm>
            <a:off x="274638" y="2774679"/>
            <a:ext cx="8436348" cy="914402"/>
          </a:xfrm>
          <a:prstGeom prst="rect">
            <a:avLst/>
          </a:prstGeom>
        </p:spPr>
        <p:txBody>
          <a:bodyPr/>
          <a:lstStyle>
            <a:lvl1pPr>
              <a:spcBef>
                <a:spcPts val="0"/>
              </a:spcBef>
              <a:defRPr spc="0">
                <a:solidFill>
                  <a:srgbClr val="FFFFFF"/>
                </a:solidFill>
              </a:defRPr>
            </a:lvl1pPr>
          </a:lstStyle>
          <a:p>
            <a:pPr/>
            <a:r>
              <a:t>Speaker Name</a:t>
            </a:r>
          </a:p>
        </p:txBody>
      </p:sp>
      <p:sp>
        <p:nvSpPr>
          <p:cNvPr id="339" name="Shape 339"/>
          <p:cNvSpPr/>
          <p:nvPr>
            <p:ph type="title"/>
          </p:nvPr>
        </p:nvSpPr>
        <p:spPr>
          <a:xfrm>
            <a:off x="274635" y="1677398"/>
            <a:ext cx="8436350" cy="1097281"/>
          </a:xfrm>
          <a:prstGeom prst="rect">
            <a:avLst/>
          </a:prstGeom>
        </p:spPr>
        <p:txBody>
          <a:bodyPr/>
          <a:lstStyle>
            <a:lvl1pPr>
              <a:defRPr spc="-80" sz="6000">
                <a:solidFill>
                  <a:srgbClr val="FFFFFF"/>
                </a:solidFill>
              </a:defRPr>
            </a:lvl1pPr>
          </a:lstStyle>
          <a:p>
            <a:pPr/>
            <a:r>
              <a:t>Presentation title</a:t>
            </a:r>
          </a:p>
        </p:txBody>
      </p:sp>
      <p:grpSp>
        <p:nvGrpSpPr>
          <p:cNvPr id="380" name="Group 380"/>
          <p:cNvGrpSpPr/>
          <p:nvPr/>
        </p:nvGrpSpPr>
        <p:grpSpPr>
          <a:xfrm>
            <a:off x="9258064" y="1695130"/>
            <a:ext cx="2805582" cy="3604265"/>
            <a:chOff x="0" y="-1"/>
            <a:chExt cx="2805580" cy="3604264"/>
          </a:xfrm>
        </p:grpSpPr>
        <p:sp>
          <p:nvSpPr>
            <p:cNvPr id="340" name="Shape 340"/>
            <p:cNvSpPr/>
            <p:nvPr/>
          </p:nvSpPr>
          <p:spPr>
            <a:xfrm>
              <a:off x="743497" y="430101"/>
              <a:ext cx="1366806" cy="136474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1" name="Shape 341"/>
            <p:cNvSpPr/>
            <p:nvPr/>
          </p:nvSpPr>
          <p:spPr>
            <a:xfrm>
              <a:off x="233051" y="3498571"/>
              <a:ext cx="2367449" cy="105692"/>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2" name="Shape 342"/>
            <p:cNvSpPr/>
            <p:nvPr/>
          </p:nvSpPr>
          <p:spPr>
            <a:xfrm>
              <a:off x="2088368" y="2729679"/>
              <a:ext cx="171749" cy="132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3" name="Shape 343"/>
            <p:cNvSpPr/>
            <p:nvPr/>
          </p:nvSpPr>
          <p:spPr>
            <a:xfrm>
              <a:off x="1419881" y="1913227"/>
              <a:ext cx="750399" cy="877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4" name="Shape 344"/>
            <p:cNvSpPr/>
            <p:nvPr/>
          </p:nvSpPr>
          <p:spPr>
            <a:xfrm>
              <a:off x="1239744" y="1918512"/>
              <a:ext cx="177033" cy="1117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5" name="Shape 345"/>
            <p:cNvSpPr/>
            <p:nvPr/>
          </p:nvSpPr>
          <p:spPr>
            <a:xfrm>
              <a:off x="645239" y="1244741"/>
              <a:ext cx="36993"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6" name="Shape 346"/>
            <p:cNvSpPr/>
            <p:nvPr/>
          </p:nvSpPr>
          <p:spPr>
            <a:xfrm>
              <a:off x="2153959" y="1244741"/>
              <a:ext cx="34352"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7" name="Shape 347"/>
            <p:cNvSpPr/>
            <p:nvPr/>
          </p:nvSpPr>
          <p:spPr>
            <a:xfrm>
              <a:off x="1178972" y="3089023"/>
              <a:ext cx="475607" cy="475605"/>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8" name="Shape 348"/>
            <p:cNvSpPr/>
            <p:nvPr/>
          </p:nvSpPr>
          <p:spPr>
            <a:xfrm>
              <a:off x="1178972" y="3303045"/>
              <a:ext cx="475606" cy="2615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9" name="Shape 349"/>
            <p:cNvSpPr/>
            <p:nvPr/>
          </p:nvSpPr>
          <p:spPr>
            <a:xfrm>
              <a:off x="1284662" y="3036179"/>
              <a:ext cx="129472" cy="150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352" name="Group 352"/>
            <p:cNvGrpSpPr/>
            <p:nvPr/>
          </p:nvGrpSpPr>
          <p:grpSpPr>
            <a:xfrm>
              <a:off x="597171" y="78161"/>
              <a:ext cx="474987" cy="267599"/>
              <a:chOff x="-1" y="0"/>
              <a:chExt cx="474986" cy="267598"/>
            </a:xfrm>
          </p:grpSpPr>
          <p:sp>
            <p:nvSpPr>
              <p:cNvPr id="350" name="Shape 350"/>
              <p:cNvSpPr/>
              <p:nvPr/>
            </p:nvSpPr>
            <p:spPr>
              <a:xfrm>
                <a:off x="-2" y="0"/>
                <a:ext cx="474988" cy="2675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51" name="Shape 351"/>
              <p:cNvSpPr/>
              <p:nvPr/>
            </p:nvSpPr>
            <p:spPr>
              <a:xfrm>
                <a:off x="210732" y="73588"/>
                <a:ext cx="80281" cy="123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356" name="Group 356"/>
            <p:cNvGrpSpPr/>
            <p:nvPr/>
          </p:nvGrpSpPr>
          <p:grpSpPr>
            <a:xfrm>
              <a:off x="-1" y="845527"/>
              <a:ext cx="385309" cy="234023"/>
              <a:chOff x="0" y="0"/>
              <a:chExt cx="385308" cy="234022"/>
            </a:xfrm>
          </p:grpSpPr>
          <p:sp>
            <p:nvSpPr>
              <p:cNvPr id="353" name="Shape 353"/>
              <p:cNvSpPr/>
              <p:nvPr/>
            </p:nvSpPr>
            <p:spPr>
              <a:xfrm>
                <a:off x="52004" y="0"/>
                <a:ext cx="333304" cy="189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54" name="Shape 354"/>
              <p:cNvSpPr/>
              <p:nvPr/>
            </p:nvSpPr>
            <p:spPr>
              <a:xfrm>
                <a:off x="-1" y="44912"/>
                <a:ext cx="333304" cy="189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55" name="Shape 355"/>
              <p:cNvSpPr/>
              <p:nvPr/>
            </p:nvSpPr>
            <p:spPr>
              <a:xfrm>
                <a:off x="146557" y="96917"/>
                <a:ext cx="56734" cy="8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sp>
          <p:nvSpPr>
            <p:cNvPr id="357" name="Shape 357"/>
            <p:cNvSpPr/>
            <p:nvPr/>
          </p:nvSpPr>
          <p:spPr>
            <a:xfrm>
              <a:off x="2486652" y="763973"/>
              <a:ext cx="318928" cy="3851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58" name="Shape 358"/>
            <p:cNvSpPr/>
            <p:nvPr/>
          </p:nvSpPr>
          <p:spPr>
            <a:xfrm>
              <a:off x="459557" y="1699486"/>
              <a:ext cx="388488" cy="305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361" name="Group 361"/>
            <p:cNvGrpSpPr/>
            <p:nvPr/>
          </p:nvGrpSpPr>
          <p:grpSpPr>
            <a:xfrm>
              <a:off x="1876867" y="-2"/>
              <a:ext cx="293414" cy="435385"/>
              <a:chOff x="0" y="0"/>
              <a:chExt cx="293413" cy="435383"/>
            </a:xfrm>
          </p:grpSpPr>
          <p:sp>
            <p:nvSpPr>
              <p:cNvPr id="359" name="Shape 359"/>
              <p:cNvSpPr/>
              <p:nvPr/>
            </p:nvSpPr>
            <p:spPr>
              <a:xfrm>
                <a:off x="-2" y="-1"/>
                <a:ext cx="293415" cy="435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60" name="Shape 360"/>
              <p:cNvSpPr/>
              <p:nvPr/>
            </p:nvSpPr>
            <p:spPr>
              <a:xfrm>
                <a:off x="85184" y="88338"/>
                <a:ext cx="119890" cy="119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367" name="Group 367"/>
            <p:cNvGrpSpPr/>
            <p:nvPr/>
          </p:nvGrpSpPr>
          <p:grpSpPr>
            <a:xfrm>
              <a:off x="2073310" y="1702682"/>
              <a:ext cx="409972" cy="279132"/>
              <a:chOff x="0" y="0"/>
              <a:chExt cx="409971" cy="279131"/>
            </a:xfrm>
          </p:grpSpPr>
          <p:sp>
            <p:nvSpPr>
              <p:cNvPr id="362" name="Shape 362"/>
              <p:cNvSpPr/>
              <p:nvPr/>
            </p:nvSpPr>
            <p:spPr>
              <a:xfrm>
                <a:off x="-1" y="-1"/>
                <a:ext cx="409973" cy="2791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63" name="Shape 363"/>
              <p:cNvSpPr/>
              <p:nvPr/>
            </p:nvSpPr>
            <p:spPr>
              <a:xfrm>
                <a:off x="244236" y="74143"/>
                <a:ext cx="80689" cy="12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64" name="Shape 364"/>
              <p:cNvSpPr/>
              <p:nvPr/>
            </p:nvSpPr>
            <p:spPr>
              <a:xfrm>
                <a:off x="95950" y="76324"/>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65" name="Shape 365"/>
              <p:cNvSpPr/>
              <p:nvPr/>
            </p:nvSpPr>
            <p:spPr>
              <a:xfrm>
                <a:off x="95950" y="124299"/>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66" name="Shape 366"/>
              <p:cNvSpPr/>
              <p:nvPr/>
            </p:nvSpPr>
            <p:spPr>
              <a:xfrm>
                <a:off x="95950" y="174456"/>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379" name="Group 379"/>
            <p:cNvGrpSpPr/>
            <p:nvPr/>
          </p:nvGrpSpPr>
          <p:grpSpPr>
            <a:xfrm>
              <a:off x="459916" y="670565"/>
              <a:ext cx="1961174" cy="1329379"/>
              <a:chOff x="0" y="0"/>
              <a:chExt cx="1961172" cy="1329378"/>
            </a:xfrm>
          </p:grpSpPr>
          <p:sp>
            <p:nvSpPr>
              <p:cNvPr id="368" name="Shape 368"/>
              <p:cNvSpPr/>
              <p:nvPr/>
            </p:nvSpPr>
            <p:spPr>
              <a:xfrm>
                <a:off x="1832758" y="209425"/>
                <a:ext cx="128416" cy="206312"/>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69" name="Shape 369"/>
              <p:cNvSpPr/>
              <p:nvPr/>
            </p:nvSpPr>
            <p:spPr>
              <a:xfrm>
                <a:off x="0" y="209425"/>
                <a:ext cx="131115" cy="206312"/>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0" name="Shape 370"/>
              <p:cNvSpPr/>
              <p:nvPr/>
            </p:nvSpPr>
            <p:spPr>
              <a:xfrm>
                <a:off x="39787" y="360095"/>
                <a:ext cx="1884415" cy="969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1" name="Shape 371"/>
              <p:cNvSpPr/>
              <p:nvPr/>
            </p:nvSpPr>
            <p:spPr>
              <a:xfrm>
                <a:off x="39787" y="360094"/>
                <a:ext cx="1884416" cy="3411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2" name="Shape 372"/>
              <p:cNvSpPr/>
              <p:nvPr/>
            </p:nvSpPr>
            <p:spPr>
              <a:xfrm>
                <a:off x="633262" y="0"/>
                <a:ext cx="136275" cy="295118"/>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3" name="Shape 373"/>
              <p:cNvSpPr/>
              <p:nvPr/>
            </p:nvSpPr>
            <p:spPr>
              <a:xfrm>
                <a:off x="580335" y="73102"/>
                <a:ext cx="153522" cy="281580"/>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4" name="Shape 374"/>
              <p:cNvSpPr/>
              <p:nvPr/>
            </p:nvSpPr>
            <p:spPr>
              <a:xfrm>
                <a:off x="602944" y="276996"/>
                <a:ext cx="273460" cy="156889"/>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5" name="Shape 375"/>
              <p:cNvSpPr/>
              <p:nvPr/>
            </p:nvSpPr>
            <p:spPr>
              <a:xfrm>
                <a:off x="670632" y="203061"/>
                <a:ext cx="224724" cy="189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6" name="Shape 376"/>
              <p:cNvSpPr/>
              <p:nvPr/>
            </p:nvSpPr>
            <p:spPr>
              <a:xfrm>
                <a:off x="700414" y="92054"/>
                <a:ext cx="376344" cy="419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7" name="Shape 377"/>
              <p:cNvSpPr/>
              <p:nvPr/>
            </p:nvSpPr>
            <p:spPr>
              <a:xfrm>
                <a:off x="855953" y="182586"/>
                <a:ext cx="16529" cy="16633"/>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8" name="Shape 378"/>
              <p:cNvSpPr/>
              <p:nvPr/>
            </p:nvSpPr>
            <p:spPr>
              <a:xfrm>
                <a:off x="892647" y="278871"/>
                <a:ext cx="181404" cy="232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sp>
        <p:nvSpPr>
          <p:cNvPr id="381" name="Shape 381"/>
          <p:cNvSpPr/>
          <p:nvPr/>
        </p:nvSpPr>
        <p:spPr>
          <a:xfrm>
            <a:off x="148077" y="296860"/>
            <a:ext cx="4468319" cy="724409"/>
          </a:xfrm>
          <a:prstGeom prst="rect">
            <a:avLst/>
          </a:prstGeom>
          <a:ln w="12700">
            <a:miter lim="400000"/>
          </a:ln>
          <a:extLst>
            <a:ext uri="{C572A759-6A51-4108-AA02-DFA0A04FC94B}">
              <ma14:wrappingTextBoxFlag xmlns:ma14="http://schemas.microsoft.com/office/mac/drawingml/2011/main" val="1"/>
            </a:ext>
          </a:extLst>
        </p:spPr>
        <p:txBody>
          <a:bodyPr wrap="none" lIns="146304" tIns="146304" rIns="146304" bIns="146304">
            <a:spAutoFit/>
          </a:bodyPr>
          <a:lstStyle>
            <a:lvl1pPr>
              <a:lnSpc>
                <a:spcPct val="90000"/>
              </a:lnSpc>
              <a:spcBef>
                <a:spcPts val="600"/>
              </a:spcBef>
              <a:defRPr sz="2800">
                <a:solidFill>
                  <a:srgbClr val="FFFFFF"/>
                </a:solidFill>
              </a:defRPr>
            </a:lvl1pPr>
          </a:lstStyle>
          <a:p>
            <a:pPr/>
            <a:r>
              <a:t>Microsoft Virtual Academy</a:t>
            </a:r>
          </a:p>
        </p:txBody>
      </p:sp>
      <p:sp>
        <p:nvSpPr>
          <p:cNvPr id="382" name="Shape 38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5_Title Slide">
    <p:bg>
      <p:bgPr>
        <a:solidFill>
          <a:srgbClr val="0072C6"/>
        </a:solidFill>
      </p:bgPr>
    </p:bg>
    <p:spTree>
      <p:nvGrpSpPr>
        <p:cNvPr id="1" name=""/>
        <p:cNvGrpSpPr/>
        <p:nvPr/>
      </p:nvGrpSpPr>
      <p:grpSpPr>
        <a:xfrm>
          <a:off x="0" y="0"/>
          <a:ext cx="0" cy="0"/>
          <a:chOff x="0" y="0"/>
          <a:chExt cx="0" cy="0"/>
        </a:xfrm>
      </p:grpSpPr>
      <p:pic>
        <p:nvPicPr>
          <p:cNvPr id="389" name="image3.png"/>
          <p:cNvPicPr>
            <a:picLocks noChangeAspect="1"/>
          </p:cNvPicPr>
          <p:nvPr/>
        </p:nvPicPr>
        <p:blipFill>
          <a:blip r:embed="rId2">
            <a:extLst/>
          </a:blip>
          <a:stretch>
            <a:fillRect/>
          </a:stretch>
        </p:blipFill>
        <p:spPr>
          <a:xfrm>
            <a:off x="350835" y="6143778"/>
            <a:ext cx="2283590" cy="373064"/>
          </a:xfrm>
          <a:prstGeom prst="rect">
            <a:avLst/>
          </a:prstGeom>
          <a:ln w="12700">
            <a:miter lim="400000"/>
          </a:ln>
        </p:spPr>
      </p:pic>
      <p:sp>
        <p:nvSpPr>
          <p:cNvPr id="390" name="Shape 390"/>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0">
              <a:lnSpc>
                <a:spcPct val="90000"/>
              </a:lnSpc>
              <a:defRPr sz="2400">
                <a:solidFill>
                  <a:srgbClr val="FFFFFF"/>
                </a:solidFill>
                <a:latin typeface="Segoe UI"/>
                <a:ea typeface="Segoe UI"/>
                <a:cs typeface="Segoe UI"/>
                <a:sym typeface="Segoe UI"/>
              </a:defRPr>
            </a:pPr>
          </a:p>
        </p:txBody>
      </p:sp>
      <p:sp>
        <p:nvSpPr>
          <p:cNvPr id="391" name="Shape 391"/>
          <p:cNvSpPr/>
          <p:nvPr>
            <p:ph type="body" sz="quarter" idx="1"/>
          </p:nvPr>
        </p:nvSpPr>
        <p:spPr>
          <a:xfrm>
            <a:off x="274638" y="2774679"/>
            <a:ext cx="8436348" cy="914402"/>
          </a:xfrm>
          <a:prstGeom prst="rect">
            <a:avLst/>
          </a:prstGeom>
        </p:spPr>
        <p:txBody>
          <a:bodyPr/>
          <a:lstStyle>
            <a:lvl1pPr>
              <a:spcBef>
                <a:spcPts val="0"/>
              </a:spcBef>
              <a:defRPr spc="0">
                <a:solidFill>
                  <a:srgbClr val="FFFFFF"/>
                </a:solidFill>
              </a:defRPr>
            </a:lvl1pPr>
          </a:lstStyle>
          <a:p>
            <a:pPr/>
            <a:r>
              <a:t>Speaker Name</a:t>
            </a:r>
          </a:p>
        </p:txBody>
      </p:sp>
      <p:sp>
        <p:nvSpPr>
          <p:cNvPr id="392" name="Shape 392"/>
          <p:cNvSpPr/>
          <p:nvPr>
            <p:ph type="title"/>
          </p:nvPr>
        </p:nvSpPr>
        <p:spPr>
          <a:xfrm>
            <a:off x="274635" y="1677398"/>
            <a:ext cx="8436350" cy="1097281"/>
          </a:xfrm>
          <a:prstGeom prst="rect">
            <a:avLst/>
          </a:prstGeom>
        </p:spPr>
        <p:txBody>
          <a:bodyPr/>
          <a:lstStyle>
            <a:lvl1pPr>
              <a:defRPr spc="-80" sz="6000">
                <a:solidFill>
                  <a:srgbClr val="FFFFFF"/>
                </a:solidFill>
              </a:defRPr>
            </a:lvl1pPr>
          </a:lstStyle>
          <a:p>
            <a:pPr/>
            <a:r>
              <a:t>Presentation title</a:t>
            </a:r>
          </a:p>
        </p:txBody>
      </p:sp>
      <p:grpSp>
        <p:nvGrpSpPr>
          <p:cNvPr id="433" name="Group 433"/>
          <p:cNvGrpSpPr/>
          <p:nvPr/>
        </p:nvGrpSpPr>
        <p:grpSpPr>
          <a:xfrm>
            <a:off x="9258064" y="1695130"/>
            <a:ext cx="2805582" cy="3604265"/>
            <a:chOff x="0" y="-1"/>
            <a:chExt cx="2805580" cy="3604264"/>
          </a:xfrm>
        </p:grpSpPr>
        <p:sp>
          <p:nvSpPr>
            <p:cNvPr id="393" name="Shape 393"/>
            <p:cNvSpPr/>
            <p:nvPr/>
          </p:nvSpPr>
          <p:spPr>
            <a:xfrm>
              <a:off x="743497" y="430101"/>
              <a:ext cx="1366806" cy="136474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94" name="Shape 394"/>
            <p:cNvSpPr/>
            <p:nvPr/>
          </p:nvSpPr>
          <p:spPr>
            <a:xfrm>
              <a:off x="233051" y="3498571"/>
              <a:ext cx="2367449" cy="105692"/>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95" name="Shape 395"/>
            <p:cNvSpPr/>
            <p:nvPr/>
          </p:nvSpPr>
          <p:spPr>
            <a:xfrm>
              <a:off x="2088368" y="2729679"/>
              <a:ext cx="171749" cy="132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96" name="Shape 396"/>
            <p:cNvSpPr/>
            <p:nvPr/>
          </p:nvSpPr>
          <p:spPr>
            <a:xfrm>
              <a:off x="1419881" y="1913227"/>
              <a:ext cx="750399" cy="877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97" name="Shape 397"/>
            <p:cNvSpPr/>
            <p:nvPr/>
          </p:nvSpPr>
          <p:spPr>
            <a:xfrm>
              <a:off x="1239744" y="1918512"/>
              <a:ext cx="177033" cy="1117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98" name="Shape 398"/>
            <p:cNvSpPr/>
            <p:nvPr/>
          </p:nvSpPr>
          <p:spPr>
            <a:xfrm>
              <a:off x="645239" y="1244741"/>
              <a:ext cx="36993"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99" name="Shape 399"/>
            <p:cNvSpPr/>
            <p:nvPr/>
          </p:nvSpPr>
          <p:spPr>
            <a:xfrm>
              <a:off x="2153959" y="1244741"/>
              <a:ext cx="34352"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00" name="Shape 400"/>
            <p:cNvSpPr/>
            <p:nvPr/>
          </p:nvSpPr>
          <p:spPr>
            <a:xfrm>
              <a:off x="1178972" y="3089023"/>
              <a:ext cx="475607" cy="475605"/>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01" name="Shape 401"/>
            <p:cNvSpPr/>
            <p:nvPr/>
          </p:nvSpPr>
          <p:spPr>
            <a:xfrm>
              <a:off x="1178972" y="3303045"/>
              <a:ext cx="475606" cy="2615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02" name="Shape 402"/>
            <p:cNvSpPr/>
            <p:nvPr/>
          </p:nvSpPr>
          <p:spPr>
            <a:xfrm>
              <a:off x="1284662" y="3036179"/>
              <a:ext cx="129472" cy="150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405" name="Group 405"/>
            <p:cNvGrpSpPr/>
            <p:nvPr/>
          </p:nvGrpSpPr>
          <p:grpSpPr>
            <a:xfrm>
              <a:off x="597171" y="78161"/>
              <a:ext cx="474987" cy="267599"/>
              <a:chOff x="-1" y="0"/>
              <a:chExt cx="474986" cy="267598"/>
            </a:xfrm>
          </p:grpSpPr>
          <p:sp>
            <p:nvSpPr>
              <p:cNvPr id="403" name="Shape 403"/>
              <p:cNvSpPr/>
              <p:nvPr/>
            </p:nvSpPr>
            <p:spPr>
              <a:xfrm>
                <a:off x="-2" y="0"/>
                <a:ext cx="474988" cy="2675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04" name="Shape 404"/>
              <p:cNvSpPr/>
              <p:nvPr/>
            </p:nvSpPr>
            <p:spPr>
              <a:xfrm>
                <a:off x="210732" y="73588"/>
                <a:ext cx="80281" cy="123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409" name="Group 409"/>
            <p:cNvGrpSpPr/>
            <p:nvPr/>
          </p:nvGrpSpPr>
          <p:grpSpPr>
            <a:xfrm>
              <a:off x="-1" y="845527"/>
              <a:ext cx="385309" cy="234023"/>
              <a:chOff x="0" y="0"/>
              <a:chExt cx="385308" cy="234022"/>
            </a:xfrm>
          </p:grpSpPr>
          <p:sp>
            <p:nvSpPr>
              <p:cNvPr id="406" name="Shape 406"/>
              <p:cNvSpPr/>
              <p:nvPr/>
            </p:nvSpPr>
            <p:spPr>
              <a:xfrm>
                <a:off x="52004" y="0"/>
                <a:ext cx="333304" cy="189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07" name="Shape 407"/>
              <p:cNvSpPr/>
              <p:nvPr/>
            </p:nvSpPr>
            <p:spPr>
              <a:xfrm>
                <a:off x="-1" y="44912"/>
                <a:ext cx="333304" cy="189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08" name="Shape 408"/>
              <p:cNvSpPr/>
              <p:nvPr/>
            </p:nvSpPr>
            <p:spPr>
              <a:xfrm>
                <a:off x="146557" y="96917"/>
                <a:ext cx="56734" cy="8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sp>
          <p:nvSpPr>
            <p:cNvPr id="410" name="Shape 410"/>
            <p:cNvSpPr/>
            <p:nvPr/>
          </p:nvSpPr>
          <p:spPr>
            <a:xfrm>
              <a:off x="2486652" y="763973"/>
              <a:ext cx="318928" cy="3851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11" name="Shape 411"/>
            <p:cNvSpPr/>
            <p:nvPr/>
          </p:nvSpPr>
          <p:spPr>
            <a:xfrm>
              <a:off x="459557" y="1699486"/>
              <a:ext cx="388488" cy="305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414" name="Group 414"/>
            <p:cNvGrpSpPr/>
            <p:nvPr/>
          </p:nvGrpSpPr>
          <p:grpSpPr>
            <a:xfrm>
              <a:off x="1876867" y="-2"/>
              <a:ext cx="293414" cy="435385"/>
              <a:chOff x="0" y="0"/>
              <a:chExt cx="293413" cy="435383"/>
            </a:xfrm>
          </p:grpSpPr>
          <p:sp>
            <p:nvSpPr>
              <p:cNvPr id="412" name="Shape 412"/>
              <p:cNvSpPr/>
              <p:nvPr/>
            </p:nvSpPr>
            <p:spPr>
              <a:xfrm>
                <a:off x="-2" y="-1"/>
                <a:ext cx="293415" cy="435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13" name="Shape 413"/>
              <p:cNvSpPr/>
              <p:nvPr/>
            </p:nvSpPr>
            <p:spPr>
              <a:xfrm>
                <a:off x="85184" y="88338"/>
                <a:ext cx="119890" cy="119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420" name="Group 420"/>
            <p:cNvGrpSpPr/>
            <p:nvPr/>
          </p:nvGrpSpPr>
          <p:grpSpPr>
            <a:xfrm>
              <a:off x="2073310" y="1702682"/>
              <a:ext cx="409972" cy="279132"/>
              <a:chOff x="0" y="0"/>
              <a:chExt cx="409971" cy="279131"/>
            </a:xfrm>
          </p:grpSpPr>
          <p:sp>
            <p:nvSpPr>
              <p:cNvPr id="415" name="Shape 415"/>
              <p:cNvSpPr/>
              <p:nvPr/>
            </p:nvSpPr>
            <p:spPr>
              <a:xfrm>
                <a:off x="-1" y="-1"/>
                <a:ext cx="409973" cy="2791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16" name="Shape 416"/>
              <p:cNvSpPr/>
              <p:nvPr/>
            </p:nvSpPr>
            <p:spPr>
              <a:xfrm>
                <a:off x="244236" y="74143"/>
                <a:ext cx="80689" cy="12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17" name="Shape 417"/>
              <p:cNvSpPr/>
              <p:nvPr/>
            </p:nvSpPr>
            <p:spPr>
              <a:xfrm>
                <a:off x="95950" y="76324"/>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18" name="Shape 418"/>
              <p:cNvSpPr/>
              <p:nvPr/>
            </p:nvSpPr>
            <p:spPr>
              <a:xfrm>
                <a:off x="95950" y="124299"/>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19" name="Shape 419"/>
              <p:cNvSpPr/>
              <p:nvPr/>
            </p:nvSpPr>
            <p:spPr>
              <a:xfrm>
                <a:off x="95950" y="174456"/>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432" name="Group 432"/>
            <p:cNvGrpSpPr/>
            <p:nvPr/>
          </p:nvGrpSpPr>
          <p:grpSpPr>
            <a:xfrm>
              <a:off x="459916" y="670565"/>
              <a:ext cx="1961174" cy="1329379"/>
              <a:chOff x="0" y="0"/>
              <a:chExt cx="1961172" cy="1329378"/>
            </a:xfrm>
          </p:grpSpPr>
          <p:sp>
            <p:nvSpPr>
              <p:cNvPr id="421" name="Shape 421"/>
              <p:cNvSpPr/>
              <p:nvPr/>
            </p:nvSpPr>
            <p:spPr>
              <a:xfrm>
                <a:off x="1832758" y="209425"/>
                <a:ext cx="128416" cy="206312"/>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22" name="Shape 422"/>
              <p:cNvSpPr/>
              <p:nvPr/>
            </p:nvSpPr>
            <p:spPr>
              <a:xfrm>
                <a:off x="0" y="209425"/>
                <a:ext cx="131115" cy="206312"/>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23" name="Shape 423"/>
              <p:cNvSpPr/>
              <p:nvPr/>
            </p:nvSpPr>
            <p:spPr>
              <a:xfrm>
                <a:off x="39787" y="360095"/>
                <a:ext cx="1884415" cy="969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24" name="Shape 424"/>
              <p:cNvSpPr/>
              <p:nvPr/>
            </p:nvSpPr>
            <p:spPr>
              <a:xfrm>
                <a:off x="39787" y="360094"/>
                <a:ext cx="1884416" cy="3411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25" name="Shape 425"/>
              <p:cNvSpPr/>
              <p:nvPr/>
            </p:nvSpPr>
            <p:spPr>
              <a:xfrm>
                <a:off x="633262" y="0"/>
                <a:ext cx="136275" cy="295118"/>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26" name="Shape 426"/>
              <p:cNvSpPr/>
              <p:nvPr/>
            </p:nvSpPr>
            <p:spPr>
              <a:xfrm>
                <a:off x="580335" y="73102"/>
                <a:ext cx="153522" cy="281580"/>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27" name="Shape 427"/>
              <p:cNvSpPr/>
              <p:nvPr/>
            </p:nvSpPr>
            <p:spPr>
              <a:xfrm>
                <a:off x="602944" y="276996"/>
                <a:ext cx="273460" cy="156889"/>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28" name="Shape 428"/>
              <p:cNvSpPr/>
              <p:nvPr/>
            </p:nvSpPr>
            <p:spPr>
              <a:xfrm>
                <a:off x="670632" y="203061"/>
                <a:ext cx="224724" cy="189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29" name="Shape 429"/>
              <p:cNvSpPr/>
              <p:nvPr/>
            </p:nvSpPr>
            <p:spPr>
              <a:xfrm>
                <a:off x="700414" y="92054"/>
                <a:ext cx="376344" cy="419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30" name="Shape 430"/>
              <p:cNvSpPr/>
              <p:nvPr/>
            </p:nvSpPr>
            <p:spPr>
              <a:xfrm>
                <a:off x="855953" y="182586"/>
                <a:ext cx="16529" cy="16633"/>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31" name="Shape 431"/>
              <p:cNvSpPr/>
              <p:nvPr/>
            </p:nvSpPr>
            <p:spPr>
              <a:xfrm>
                <a:off x="892647" y="278871"/>
                <a:ext cx="181404" cy="232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sp>
        <p:nvSpPr>
          <p:cNvPr id="434" name="Shape 4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Agenda">
    <p:spTree>
      <p:nvGrpSpPr>
        <p:cNvPr id="1" name=""/>
        <p:cNvGrpSpPr/>
        <p:nvPr/>
      </p:nvGrpSpPr>
      <p:grpSpPr>
        <a:xfrm>
          <a:off x="0" y="0"/>
          <a:ext cx="0" cy="0"/>
          <a:chOff x="0" y="0"/>
          <a:chExt cx="0" cy="0"/>
        </a:xfrm>
      </p:grpSpPr>
      <p:pic>
        <p:nvPicPr>
          <p:cNvPr id="441" name="image1.png"/>
          <p:cNvPicPr>
            <a:picLocks noChangeAspect="1"/>
          </p:cNvPicPr>
          <p:nvPr/>
        </p:nvPicPr>
        <p:blipFill>
          <a:blip r:embed="rId2">
            <a:extLst/>
          </a:blip>
          <a:stretch>
            <a:fillRect/>
          </a:stretch>
        </p:blipFill>
        <p:spPr>
          <a:xfrm>
            <a:off x="4703157" y="5897245"/>
            <a:ext cx="7197633" cy="1097282"/>
          </a:xfrm>
          <a:prstGeom prst="rect">
            <a:avLst/>
          </a:prstGeom>
          <a:ln w="12700">
            <a:miter lim="400000"/>
          </a:ln>
        </p:spPr>
      </p:pic>
      <p:sp>
        <p:nvSpPr>
          <p:cNvPr id="442" name="Shape 442"/>
          <p:cNvSpPr/>
          <p:nvPr>
            <p:ph type="title"/>
          </p:nvPr>
        </p:nvSpPr>
        <p:spPr>
          <a:prstGeom prst="rect">
            <a:avLst/>
          </a:prstGeom>
        </p:spPr>
        <p:txBody>
          <a:bodyPr/>
          <a:lstStyle>
            <a:lvl1pPr>
              <a:defRPr>
                <a:solidFill>
                  <a:srgbClr val="0072C6"/>
                </a:solidFill>
              </a:defRPr>
            </a:lvl1pPr>
          </a:lstStyle>
          <a:p>
            <a:pPr/>
            <a:r>
              <a:t>Click to edit Master title style</a:t>
            </a:r>
          </a:p>
        </p:txBody>
      </p:sp>
      <p:sp>
        <p:nvSpPr>
          <p:cNvPr id="443" name="Shape 4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nd non-bulleted text">
    <p:spTree>
      <p:nvGrpSpPr>
        <p:cNvPr id="1" name=""/>
        <p:cNvGrpSpPr/>
        <p:nvPr/>
      </p:nvGrpSpPr>
      <p:grpSpPr>
        <a:xfrm>
          <a:off x="0" y="0"/>
          <a:ext cx="0" cy="0"/>
          <a:chOff x="0" y="0"/>
          <a:chExt cx="0" cy="0"/>
        </a:xfrm>
      </p:grpSpPr>
      <p:sp>
        <p:nvSpPr>
          <p:cNvPr id="450" name="Shape 450"/>
          <p:cNvSpPr/>
          <p:nvPr>
            <p:ph type="title"/>
          </p:nvPr>
        </p:nvSpPr>
        <p:spPr>
          <a:prstGeom prst="rect">
            <a:avLst/>
          </a:prstGeom>
        </p:spPr>
        <p:txBody>
          <a:bodyPr/>
          <a:lstStyle/>
          <a:p>
            <a:pPr/>
            <a:r>
              <a:t>Click to edit Master title style</a:t>
            </a:r>
          </a:p>
        </p:txBody>
      </p:sp>
      <p:sp>
        <p:nvSpPr>
          <p:cNvPr id="451" name="Shape 451"/>
          <p:cNvSpPr/>
          <p:nvPr>
            <p:ph type="body" sz="half" idx="1"/>
          </p:nvPr>
        </p:nvSpPr>
        <p:spPr>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452" name="Shape 45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and bulleted text">
    <p:spTree>
      <p:nvGrpSpPr>
        <p:cNvPr id="1" name=""/>
        <p:cNvGrpSpPr/>
        <p:nvPr/>
      </p:nvGrpSpPr>
      <p:grpSpPr>
        <a:xfrm>
          <a:off x="0" y="0"/>
          <a:ext cx="0" cy="0"/>
          <a:chOff x="0" y="0"/>
          <a:chExt cx="0" cy="0"/>
        </a:xfrm>
      </p:grpSpPr>
      <p:sp>
        <p:nvSpPr>
          <p:cNvPr id="459" name="Shape 459"/>
          <p:cNvSpPr/>
          <p:nvPr>
            <p:ph type="title"/>
          </p:nvPr>
        </p:nvSpPr>
        <p:spPr>
          <a:prstGeom prst="rect">
            <a:avLst/>
          </a:prstGeom>
        </p:spPr>
        <p:txBody>
          <a:bodyPr/>
          <a:lstStyle>
            <a:lvl1pPr>
              <a:defRPr>
                <a:solidFill>
                  <a:srgbClr val="0072C6"/>
                </a:solidFill>
              </a:defRPr>
            </a:lvl1pPr>
          </a:lstStyle>
          <a:p>
            <a:pPr/>
            <a:r>
              <a:t>Click to edit Master title style</a:t>
            </a:r>
          </a:p>
        </p:txBody>
      </p:sp>
      <p:sp>
        <p:nvSpPr>
          <p:cNvPr id="460" name="Shape 460"/>
          <p:cNvSpPr/>
          <p:nvPr>
            <p:ph type="body" sz="half" idx="1"/>
          </p:nvPr>
        </p:nvSpPr>
        <p:spPr>
          <a:prstGeom prst="rect">
            <a:avLst/>
          </a:prstGeom>
        </p:spPr>
        <p:txBody>
          <a:bodyPr/>
          <a:lstStyle>
            <a:lvl2pPr marL="320038" indent="-320038">
              <a:buSzPct val="90000"/>
              <a:buChar char="•"/>
            </a:lvl2pPr>
            <a:lvl3pPr marL="548638" indent="-320038">
              <a:buSzPct val="90000"/>
              <a:buChar char="•"/>
            </a:lvl3pPr>
            <a:lvl4pPr marL="777238" indent="-320038">
              <a:buSzPct val="90000"/>
              <a:buChar char="•"/>
            </a:lvl4pPr>
            <a:lvl5pPr marL="1005838" indent="-320038">
              <a:buSzPct val="90000"/>
              <a:buChar char="•"/>
            </a:lvl5pPr>
          </a:lstStyle>
          <a:p>
            <a:pPr/>
            <a:r>
              <a:t>Click to edit Master text styles</a:t>
            </a:r>
          </a:p>
          <a:p>
            <a:pPr lvl="1"/>
            <a:r>
              <a:t>Second level</a:t>
            </a:r>
          </a:p>
          <a:p>
            <a:pPr lvl="2"/>
            <a:r>
              <a:t>Third level</a:t>
            </a:r>
          </a:p>
          <a:p>
            <a:pPr lvl="3"/>
            <a:r>
              <a:t>Fourth level</a:t>
            </a:r>
          </a:p>
          <a:p>
            <a:pPr lvl="4"/>
            <a:r>
              <a:t>Fifth level</a:t>
            </a:r>
          </a:p>
        </p:txBody>
      </p:sp>
      <p:sp>
        <p:nvSpPr>
          <p:cNvPr id="461" name="Shape 46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grpSp>
        <p:nvGrpSpPr>
          <p:cNvPr id="4" name="Group 4"/>
          <p:cNvGrpSpPr/>
          <p:nvPr/>
        </p:nvGrpSpPr>
        <p:grpSpPr>
          <a:xfrm>
            <a:off x="-1681403" y="742"/>
            <a:ext cx="548643" cy="574831"/>
            <a:chOff x="0" y="0"/>
            <a:chExt cx="548641" cy="574829"/>
          </a:xfrm>
        </p:grpSpPr>
        <p:sp>
          <p:nvSpPr>
            <p:cNvPr id="2" name="Shape 2"/>
            <p:cNvSpPr/>
            <p:nvPr/>
          </p:nvSpPr>
          <p:spPr>
            <a:xfrm>
              <a:off x="0" y="0"/>
              <a:ext cx="548642" cy="548643"/>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3" name="Shape 3"/>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70</a:t>
              </a:r>
            </a:p>
            <a:p>
              <a:pPr defTabSz="698559">
                <a:lnSpc>
                  <a:spcPct val="90000"/>
                </a:lnSpc>
                <a:defRPr sz="800">
                  <a:solidFill>
                    <a:srgbClr val="FFFFFF"/>
                  </a:solidFill>
                  <a:latin typeface="Segoe UI"/>
                  <a:ea typeface="Segoe UI"/>
                  <a:cs typeface="Segoe UI"/>
                  <a:sym typeface="Segoe UI"/>
                </a:defRPr>
              </a:pPr>
              <a:r>
                <a:t>104</a:t>
              </a:r>
            </a:p>
            <a:p>
              <a:pPr defTabSz="698559">
                <a:lnSpc>
                  <a:spcPct val="90000"/>
                </a:lnSpc>
                <a:defRPr sz="800">
                  <a:solidFill>
                    <a:srgbClr val="FFFFFF"/>
                  </a:solidFill>
                  <a:latin typeface="Segoe UI"/>
                  <a:ea typeface="Segoe UI"/>
                  <a:cs typeface="Segoe UI"/>
                  <a:sym typeface="Segoe UI"/>
                </a:defRPr>
              </a:pPr>
              <a:r>
                <a:t>197</a:t>
              </a:r>
            </a:p>
          </p:txBody>
        </p:sp>
      </p:grpSp>
      <p:grpSp>
        <p:nvGrpSpPr>
          <p:cNvPr id="7" name="Group 7"/>
          <p:cNvGrpSpPr/>
          <p:nvPr/>
        </p:nvGrpSpPr>
        <p:grpSpPr>
          <a:xfrm>
            <a:off x="-1133722" y="742"/>
            <a:ext cx="548642" cy="574831"/>
            <a:chOff x="0" y="0"/>
            <a:chExt cx="548641" cy="574829"/>
          </a:xfrm>
        </p:grpSpPr>
        <p:sp>
          <p:nvSpPr>
            <p:cNvPr id="5" name="Shape 5"/>
            <p:cNvSpPr/>
            <p:nvPr/>
          </p:nvSpPr>
          <p:spPr>
            <a:xfrm>
              <a:off x="0" y="0"/>
              <a:ext cx="548642" cy="548643"/>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6" name="Shape 6"/>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24</a:t>
              </a:r>
            </a:p>
            <a:p>
              <a:pPr defTabSz="698559">
                <a:lnSpc>
                  <a:spcPct val="90000"/>
                </a:lnSpc>
                <a:defRPr sz="800">
                  <a:solidFill>
                    <a:srgbClr val="FFFFFF"/>
                  </a:solidFill>
                  <a:latin typeface="Segoe UI"/>
                  <a:ea typeface="Segoe UI"/>
                  <a:cs typeface="Segoe UI"/>
                  <a:sym typeface="Segoe UI"/>
                </a:defRPr>
              </a:pPr>
              <a:r>
                <a:t>143</a:t>
              </a:r>
            </a:p>
          </p:txBody>
        </p:sp>
      </p:grpSp>
      <p:grpSp>
        <p:nvGrpSpPr>
          <p:cNvPr id="10" name="Group 10"/>
          <p:cNvGrpSpPr/>
          <p:nvPr/>
        </p:nvGrpSpPr>
        <p:grpSpPr>
          <a:xfrm>
            <a:off x="-576885" y="741"/>
            <a:ext cx="548642" cy="574831"/>
            <a:chOff x="0" y="0"/>
            <a:chExt cx="548641" cy="574829"/>
          </a:xfrm>
        </p:grpSpPr>
        <p:sp>
          <p:nvSpPr>
            <p:cNvPr id="8" name="Shape 8"/>
            <p:cNvSpPr/>
            <p:nvPr/>
          </p:nvSpPr>
          <p:spPr>
            <a:xfrm>
              <a:off x="0" y="0"/>
              <a:ext cx="548642" cy="548643"/>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latin typeface="Segoe UI"/>
                  <a:ea typeface="Segoe UI"/>
                  <a:cs typeface="Segoe UI"/>
                  <a:sym typeface="Segoe UI"/>
                </a:defRPr>
              </a:pPr>
            </a:p>
          </p:txBody>
        </p:sp>
        <p:sp>
          <p:nvSpPr>
            <p:cNvPr id="9" name="Shape 9"/>
            <p:cNvSpPr/>
            <p:nvPr/>
          </p:nvSpPr>
          <p:spPr>
            <a:xfrm>
              <a:off x="0" y="0"/>
              <a:ext cx="548642" cy="5748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32</a:t>
              </a:r>
            </a:p>
            <a:p>
              <a:pPr defTabSz="698559">
                <a:lnSpc>
                  <a:spcPct val="90000"/>
                </a:lnSpc>
                <a:defRPr sz="800">
                  <a:solidFill>
                    <a:srgbClr val="FFFFFF"/>
                  </a:solidFill>
                  <a:latin typeface="Segoe UI"/>
                  <a:ea typeface="Segoe UI"/>
                  <a:cs typeface="Segoe UI"/>
                  <a:sym typeface="Segoe UI"/>
                </a:defRPr>
              </a:pPr>
              <a:r>
                <a:t>80</a:t>
              </a:r>
            </a:p>
          </p:txBody>
        </p:sp>
      </p:grpSp>
      <p:grpSp>
        <p:nvGrpSpPr>
          <p:cNvPr id="13" name="Group 13"/>
          <p:cNvGrpSpPr/>
          <p:nvPr/>
        </p:nvGrpSpPr>
        <p:grpSpPr>
          <a:xfrm>
            <a:off x="-1681291" y="1103971"/>
            <a:ext cx="548642" cy="574831"/>
            <a:chOff x="0" y="0"/>
            <a:chExt cx="548641" cy="574829"/>
          </a:xfrm>
        </p:grpSpPr>
        <p:sp>
          <p:nvSpPr>
            <p:cNvPr id="11" name="Shape 11"/>
            <p:cNvSpPr/>
            <p:nvPr/>
          </p:nvSpPr>
          <p:spPr>
            <a:xfrm>
              <a:off x="0" y="0"/>
              <a:ext cx="548642" cy="548643"/>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2" name="Shape 12"/>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216</a:t>
              </a:r>
            </a:p>
            <a:p>
              <a:pPr defTabSz="698559">
                <a:lnSpc>
                  <a:spcPct val="90000"/>
                </a:lnSpc>
                <a:defRPr sz="800">
                  <a:solidFill>
                    <a:srgbClr val="000000"/>
                  </a:solidFill>
                  <a:latin typeface="Segoe UI"/>
                  <a:ea typeface="Segoe UI"/>
                  <a:cs typeface="Segoe UI"/>
                  <a:sym typeface="Segoe UI"/>
                </a:defRPr>
              </a:pPr>
              <a:r>
                <a:t>204</a:t>
              </a:r>
            </a:p>
          </p:txBody>
        </p:sp>
      </p:grpSp>
      <p:grpSp>
        <p:nvGrpSpPr>
          <p:cNvPr id="16" name="Group 16"/>
          <p:cNvGrpSpPr/>
          <p:nvPr/>
        </p:nvGrpSpPr>
        <p:grpSpPr>
          <a:xfrm>
            <a:off x="-1133841" y="1103971"/>
            <a:ext cx="548642" cy="574831"/>
            <a:chOff x="0" y="0"/>
            <a:chExt cx="548641" cy="574829"/>
          </a:xfrm>
        </p:grpSpPr>
        <p:sp>
          <p:nvSpPr>
            <p:cNvPr id="14" name="Shape 14"/>
            <p:cNvSpPr/>
            <p:nvPr/>
          </p:nvSpPr>
          <p:spPr>
            <a:xfrm>
              <a:off x="0" y="0"/>
              <a:ext cx="548642" cy="548643"/>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5" name="Shape 15"/>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178</a:t>
              </a:r>
            </a:p>
            <a:p>
              <a:pPr defTabSz="698559">
                <a:lnSpc>
                  <a:spcPct val="90000"/>
                </a:lnSpc>
                <a:defRPr sz="800">
                  <a:solidFill>
                    <a:srgbClr val="000000"/>
                  </a:solidFill>
                  <a:latin typeface="Segoe UI"/>
                  <a:ea typeface="Segoe UI"/>
                  <a:cs typeface="Segoe UI"/>
                  <a:sym typeface="Segoe UI"/>
                </a:defRPr>
              </a:pPr>
              <a:r>
                <a:t>148</a:t>
              </a:r>
            </a:p>
          </p:txBody>
        </p:sp>
      </p:grpSp>
      <p:grpSp>
        <p:nvGrpSpPr>
          <p:cNvPr id="19" name="Group 19"/>
          <p:cNvGrpSpPr/>
          <p:nvPr/>
        </p:nvGrpSpPr>
        <p:grpSpPr>
          <a:xfrm>
            <a:off x="-576868" y="1103971"/>
            <a:ext cx="548642" cy="574831"/>
            <a:chOff x="0" y="0"/>
            <a:chExt cx="548641" cy="574829"/>
          </a:xfrm>
        </p:grpSpPr>
        <p:sp>
          <p:nvSpPr>
            <p:cNvPr id="17" name="Shape 17"/>
            <p:cNvSpPr/>
            <p:nvPr/>
          </p:nvSpPr>
          <p:spPr>
            <a:xfrm>
              <a:off x="0" y="0"/>
              <a:ext cx="548642" cy="548643"/>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8" name="Shape 18"/>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130</a:t>
              </a:r>
            </a:p>
            <a:p>
              <a:pPr defTabSz="698559">
                <a:lnSpc>
                  <a:spcPct val="90000"/>
                </a:lnSpc>
                <a:defRPr sz="800">
                  <a:solidFill>
                    <a:srgbClr val="FFFFFF"/>
                  </a:solidFill>
                  <a:latin typeface="Segoe UI"/>
                  <a:ea typeface="Segoe UI"/>
                  <a:cs typeface="Segoe UI"/>
                  <a:sym typeface="Segoe UI"/>
                </a:defRPr>
              </a:pPr>
              <a:r>
                <a:t>114</a:t>
              </a:r>
            </a:p>
          </p:txBody>
        </p:sp>
      </p:grpSp>
      <p:grpSp>
        <p:nvGrpSpPr>
          <p:cNvPr id="22" name="Group 22"/>
          <p:cNvGrpSpPr/>
          <p:nvPr/>
        </p:nvGrpSpPr>
        <p:grpSpPr>
          <a:xfrm>
            <a:off x="-1671156" y="2214110"/>
            <a:ext cx="558444" cy="574831"/>
            <a:chOff x="0" y="0"/>
            <a:chExt cx="558442" cy="574830"/>
          </a:xfrm>
        </p:grpSpPr>
        <p:sp>
          <p:nvSpPr>
            <p:cNvPr id="20" name="Shape 20"/>
            <p:cNvSpPr/>
            <p:nvPr/>
          </p:nvSpPr>
          <p:spPr>
            <a:xfrm>
              <a:off x="-1" y="-1"/>
              <a:ext cx="558444" cy="548643"/>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21" name="Shape 21"/>
            <p:cNvSpPr/>
            <p:nvPr/>
          </p:nvSpPr>
          <p:spPr>
            <a:xfrm>
              <a:off x="-1" y="0"/>
              <a:ext cx="55844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186</a:t>
              </a:r>
            </a:p>
            <a:p>
              <a:pPr defTabSz="698559">
                <a:lnSpc>
                  <a:spcPct val="90000"/>
                </a:lnSpc>
                <a:defRPr sz="800">
                  <a:solidFill>
                    <a:srgbClr val="000000"/>
                  </a:solidFill>
                  <a:latin typeface="Segoe UI"/>
                  <a:ea typeface="Segoe UI"/>
                  <a:cs typeface="Segoe UI"/>
                  <a:sym typeface="Segoe UI"/>
                </a:defRPr>
              </a:pPr>
              <a:r>
                <a:t>216</a:t>
              </a:r>
            </a:p>
            <a:p>
              <a:pPr defTabSz="698559">
                <a:lnSpc>
                  <a:spcPct val="90000"/>
                </a:lnSpc>
                <a:defRPr sz="800">
                  <a:solidFill>
                    <a:srgbClr val="000000"/>
                  </a:solidFill>
                  <a:latin typeface="Segoe UI"/>
                  <a:ea typeface="Segoe UI"/>
                  <a:cs typeface="Segoe UI"/>
                  <a:sym typeface="Segoe UI"/>
                </a:defRPr>
              </a:pPr>
              <a:r>
                <a:t>10</a:t>
              </a:r>
            </a:p>
          </p:txBody>
        </p:sp>
      </p:grpSp>
      <p:grpSp>
        <p:nvGrpSpPr>
          <p:cNvPr id="25" name="Group 25"/>
          <p:cNvGrpSpPr/>
          <p:nvPr/>
        </p:nvGrpSpPr>
        <p:grpSpPr>
          <a:xfrm>
            <a:off x="-1122239" y="2214110"/>
            <a:ext cx="554184" cy="574831"/>
            <a:chOff x="0" y="0"/>
            <a:chExt cx="554182" cy="574830"/>
          </a:xfrm>
        </p:grpSpPr>
        <p:sp>
          <p:nvSpPr>
            <p:cNvPr id="23" name="Shape 23"/>
            <p:cNvSpPr/>
            <p:nvPr/>
          </p:nvSpPr>
          <p:spPr>
            <a:xfrm>
              <a:off x="0" y="-1"/>
              <a:ext cx="554184" cy="548643"/>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24" name="Shape 24"/>
            <p:cNvSpPr/>
            <p:nvPr/>
          </p:nvSpPr>
          <p:spPr>
            <a:xfrm>
              <a:off x="0" y="0"/>
              <a:ext cx="55418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127</a:t>
              </a:r>
            </a:p>
            <a:p>
              <a:pPr defTabSz="698559">
                <a:lnSpc>
                  <a:spcPct val="90000"/>
                </a:lnSpc>
                <a:defRPr sz="800">
                  <a:solidFill>
                    <a:srgbClr val="000000"/>
                  </a:solidFill>
                  <a:latin typeface="Segoe UI"/>
                  <a:ea typeface="Segoe UI"/>
                  <a:cs typeface="Segoe UI"/>
                  <a:sym typeface="Segoe UI"/>
                </a:defRPr>
              </a:pPr>
              <a:r>
                <a:t>186</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28" name="Group 28"/>
          <p:cNvGrpSpPr/>
          <p:nvPr/>
        </p:nvGrpSpPr>
        <p:grpSpPr>
          <a:xfrm>
            <a:off x="-566730" y="2214110"/>
            <a:ext cx="548642" cy="574831"/>
            <a:chOff x="0" y="0"/>
            <a:chExt cx="548641" cy="574830"/>
          </a:xfrm>
        </p:grpSpPr>
        <p:sp>
          <p:nvSpPr>
            <p:cNvPr id="26" name="Shape 26"/>
            <p:cNvSpPr/>
            <p:nvPr/>
          </p:nvSpPr>
          <p:spPr>
            <a:xfrm>
              <a:off x="0" y="-1"/>
              <a:ext cx="548642" cy="548643"/>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27" name="Shape 27"/>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138</a:t>
              </a:r>
            </a:p>
            <a:p>
              <a:pPr defTabSz="698559">
                <a:lnSpc>
                  <a:spcPct val="90000"/>
                </a:lnSpc>
                <a:defRPr sz="800">
                  <a:solidFill>
                    <a:srgbClr val="FFFFFF"/>
                  </a:solidFill>
                  <a:latin typeface="Segoe UI"/>
                  <a:ea typeface="Segoe UI"/>
                  <a:cs typeface="Segoe UI"/>
                  <a:sym typeface="Segoe UI"/>
                </a:defRPr>
              </a:pPr>
              <a:r>
                <a:t>0</a:t>
              </a:r>
            </a:p>
          </p:txBody>
        </p:sp>
      </p:grpSp>
      <p:grpSp>
        <p:nvGrpSpPr>
          <p:cNvPr id="31" name="Group 31"/>
          <p:cNvGrpSpPr/>
          <p:nvPr/>
        </p:nvGrpSpPr>
        <p:grpSpPr>
          <a:xfrm>
            <a:off x="-1692163" y="3309985"/>
            <a:ext cx="567968" cy="574831"/>
            <a:chOff x="0" y="0"/>
            <a:chExt cx="567966" cy="574829"/>
          </a:xfrm>
        </p:grpSpPr>
        <p:sp>
          <p:nvSpPr>
            <p:cNvPr id="29" name="Shape 29"/>
            <p:cNvSpPr/>
            <p:nvPr/>
          </p:nvSpPr>
          <p:spPr>
            <a:xfrm>
              <a:off x="0" y="0"/>
              <a:ext cx="567968" cy="548643"/>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30" name="Shape 30"/>
            <p:cNvSpPr/>
            <p:nvPr/>
          </p:nvSpPr>
          <p:spPr>
            <a:xfrm>
              <a:off x="0" y="0"/>
              <a:ext cx="567968"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185</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34" name="Group 34"/>
          <p:cNvGrpSpPr/>
          <p:nvPr/>
        </p:nvGrpSpPr>
        <p:grpSpPr>
          <a:xfrm>
            <a:off x="-1135188" y="3309985"/>
            <a:ext cx="558416" cy="574831"/>
            <a:chOff x="0" y="0"/>
            <a:chExt cx="558414" cy="574829"/>
          </a:xfrm>
        </p:grpSpPr>
        <p:sp>
          <p:nvSpPr>
            <p:cNvPr id="32" name="Shape 32"/>
            <p:cNvSpPr/>
            <p:nvPr/>
          </p:nvSpPr>
          <p:spPr>
            <a:xfrm>
              <a:off x="-1" y="0"/>
              <a:ext cx="558416" cy="548643"/>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33" name="Shape 33"/>
            <p:cNvSpPr/>
            <p:nvPr/>
          </p:nvSpPr>
          <p:spPr>
            <a:xfrm>
              <a:off x="-1" y="0"/>
              <a:ext cx="558416"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140</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37" name="Group 37"/>
          <p:cNvGrpSpPr/>
          <p:nvPr/>
        </p:nvGrpSpPr>
        <p:grpSpPr>
          <a:xfrm>
            <a:off x="-578211" y="3309985"/>
            <a:ext cx="548642" cy="574831"/>
            <a:chOff x="0" y="0"/>
            <a:chExt cx="548641" cy="574829"/>
          </a:xfrm>
        </p:grpSpPr>
        <p:sp>
          <p:nvSpPr>
            <p:cNvPr id="35" name="Shape 35"/>
            <p:cNvSpPr/>
            <p:nvPr/>
          </p:nvSpPr>
          <p:spPr>
            <a:xfrm>
              <a:off x="0" y="0"/>
              <a:ext cx="548642" cy="548643"/>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36" name="Shape 36"/>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220</a:t>
              </a:r>
            </a:p>
            <a:p>
              <a:pPr defTabSz="698559">
                <a:lnSpc>
                  <a:spcPct val="90000"/>
                </a:lnSpc>
                <a:defRPr sz="800">
                  <a:solidFill>
                    <a:srgbClr val="FFFFFF"/>
                  </a:solidFill>
                  <a:latin typeface="Segoe UI"/>
                  <a:ea typeface="Segoe UI"/>
                  <a:cs typeface="Segoe UI"/>
                  <a:sym typeface="Segoe UI"/>
                </a:defRPr>
              </a:pPr>
              <a:r>
                <a:t>60</a:t>
              </a:r>
            </a:p>
            <a:p>
              <a:pPr defTabSz="698559">
                <a:lnSpc>
                  <a:spcPct val="90000"/>
                </a:lnSpc>
                <a:defRPr sz="800">
                  <a:solidFill>
                    <a:srgbClr val="FFFFFF"/>
                  </a:solidFill>
                  <a:latin typeface="Segoe UI"/>
                  <a:ea typeface="Segoe UI"/>
                  <a:cs typeface="Segoe UI"/>
                  <a:sym typeface="Segoe UI"/>
                </a:defRPr>
              </a:pPr>
              <a:r>
                <a:t>0</a:t>
              </a:r>
            </a:p>
          </p:txBody>
        </p:sp>
      </p:grpSp>
      <p:grpSp>
        <p:nvGrpSpPr>
          <p:cNvPr id="40" name="Group 40"/>
          <p:cNvGrpSpPr/>
          <p:nvPr/>
        </p:nvGrpSpPr>
        <p:grpSpPr>
          <a:xfrm>
            <a:off x="-1683905" y="4403049"/>
            <a:ext cx="561906" cy="574831"/>
            <a:chOff x="0" y="0"/>
            <a:chExt cx="561904" cy="574829"/>
          </a:xfrm>
        </p:grpSpPr>
        <p:sp>
          <p:nvSpPr>
            <p:cNvPr id="38" name="Shape 38"/>
            <p:cNvSpPr/>
            <p:nvPr/>
          </p:nvSpPr>
          <p:spPr>
            <a:xfrm>
              <a:off x="-1" y="0"/>
              <a:ext cx="561906" cy="548643"/>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39" name="Shape 39"/>
            <p:cNvSpPr/>
            <p:nvPr/>
          </p:nvSpPr>
          <p:spPr>
            <a:xfrm>
              <a:off x="-1" y="0"/>
              <a:ext cx="561906"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244</a:t>
              </a:r>
            </a:p>
            <a:p>
              <a:pPr defTabSz="698559">
                <a:lnSpc>
                  <a:spcPct val="90000"/>
                </a:lnSpc>
                <a:defRPr sz="800">
                  <a:solidFill>
                    <a:srgbClr val="000000"/>
                  </a:solidFill>
                  <a:latin typeface="Segoe UI"/>
                  <a:ea typeface="Segoe UI"/>
                  <a:cs typeface="Segoe UI"/>
                  <a:sym typeface="Segoe UI"/>
                </a:defRPr>
              </a:pPr>
              <a:r>
                <a:t>114</a:t>
              </a:r>
            </a:p>
            <a:p>
              <a:pPr defTabSz="698559">
                <a:lnSpc>
                  <a:spcPct val="90000"/>
                </a:lnSpc>
                <a:defRPr sz="800">
                  <a:solidFill>
                    <a:srgbClr val="000000"/>
                  </a:solidFill>
                  <a:latin typeface="Segoe UI"/>
                  <a:ea typeface="Segoe UI"/>
                  <a:cs typeface="Segoe UI"/>
                  <a:sym typeface="Segoe UI"/>
                </a:defRPr>
              </a:pPr>
              <a:r>
                <a:t>208</a:t>
              </a:r>
            </a:p>
          </p:txBody>
        </p:sp>
      </p:grpSp>
      <p:grpSp>
        <p:nvGrpSpPr>
          <p:cNvPr id="43" name="Group 43"/>
          <p:cNvGrpSpPr/>
          <p:nvPr/>
        </p:nvGrpSpPr>
        <p:grpSpPr>
          <a:xfrm>
            <a:off x="-1130214" y="4403049"/>
            <a:ext cx="548642" cy="574831"/>
            <a:chOff x="0" y="0"/>
            <a:chExt cx="548641" cy="574829"/>
          </a:xfrm>
        </p:grpSpPr>
        <p:sp>
          <p:nvSpPr>
            <p:cNvPr id="41" name="Shape 41"/>
            <p:cNvSpPr/>
            <p:nvPr/>
          </p:nvSpPr>
          <p:spPr>
            <a:xfrm>
              <a:off x="0" y="0"/>
              <a:ext cx="548642" cy="548643"/>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42" name="Shape 42"/>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236</a:t>
              </a:r>
            </a:p>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140</a:t>
              </a:r>
            </a:p>
          </p:txBody>
        </p:sp>
      </p:grpSp>
      <p:grpSp>
        <p:nvGrpSpPr>
          <p:cNvPr id="46" name="Group 46"/>
          <p:cNvGrpSpPr/>
          <p:nvPr/>
        </p:nvGrpSpPr>
        <p:grpSpPr>
          <a:xfrm>
            <a:off x="-581453" y="4403049"/>
            <a:ext cx="548642" cy="574831"/>
            <a:chOff x="0" y="0"/>
            <a:chExt cx="548641" cy="574829"/>
          </a:xfrm>
        </p:grpSpPr>
        <p:sp>
          <p:nvSpPr>
            <p:cNvPr id="44" name="Shape 44"/>
            <p:cNvSpPr/>
            <p:nvPr/>
          </p:nvSpPr>
          <p:spPr>
            <a:xfrm>
              <a:off x="0" y="0"/>
              <a:ext cx="548642" cy="548643"/>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45" name="Shape 45"/>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180</a:t>
              </a:r>
            </a:p>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158</a:t>
              </a:r>
            </a:p>
          </p:txBody>
        </p:sp>
      </p:grpSp>
      <p:grpSp>
        <p:nvGrpSpPr>
          <p:cNvPr id="49" name="Group 49"/>
          <p:cNvGrpSpPr/>
          <p:nvPr/>
        </p:nvGrpSpPr>
        <p:grpSpPr>
          <a:xfrm>
            <a:off x="-1681291" y="556309"/>
            <a:ext cx="548642" cy="574831"/>
            <a:chOff x="0" y="0"/>
            <a:chExt cx="548641" cy="574829"/>
          </a:xfrm>
        </p:grpSpPr>
        <p:sp>
          <p:nvSpPr>
            <p:cNvPr id="47" name="Shape 47"/>
            <p:cNvSpPr/>
            <p:nvPr/>
          </p:nvSpPr>
          <p:spPr>
            <a:xfrm>
              <a:off x="0" y="0"/>
              <a:ext cx="548642" cy="548643"/>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48" name="Shape 48"/>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109</a:t>
              </a:r>
            </a:p>
            <a:p>
              <a:pPr defTabSz="698559">
                <a:lnSpc>
                  <a:spcPct val="90000"/>
                </a:lnSpc>
                <a:defRPr sz="800">
                  <a:solidFill>
                    <a:srgbClr val="000000"/>
                  </a:solidFill>
                  <a:latin typeface="Segoe UI"/>
                  <a:ea typeface="Segoe UI"/>
                  <a:cs typeface="Segoe UI"/>
                  <a:sym typeface="Segoe UI"/>
                </a:defRPr>
              </a:pPr>
              <a:r>
                <a:t>194</a:t>
              </a:r>
            </a:p>
            <a:p>
              <a:pPr defTabSz="698559">
                <a:lnSpc>
                  <a:spcPct val="90000"/>
                </a:lnSpc>
                <a:defRPr sz="800">
                  <a:solidFill>
                    <a:srgbClr val="000000"/>
                  </a:solidFill>
                  <a:latin typeface="Segoe UI"/>
                  <a:ea typeface="Segoe UI"/>
                  <a:cs typeface="Segoe UI"/>
                  <a:sym typeface="Segoe UI"/>
                </a:defRPr>
              </a:pPr>
              <a:r>
                <a:t>233</a:t>
              </a:r>
            </a:p>
          </p:txBody>
        </p:sp>
      </p:grpSp>
      <p:grpSp>
        <p:nvGrpSpPr>
          <p:cNvPr id="52" name="Group 52"/>
          <p:cNvGrpSpPr/>
          <p:nvPr/>
        </p:nvGrpSpPr>
        <p:grpSpPr>
          <a:xfrm>
            <a:off x="-1133840" y="556300"/>
            <a:ext cx="557071" cy="574831"/>
            <a:chOff x="0" y="0"/>
            <a:chExt cx="557070" cy="574829"/>
          </a:xfrm>
        </p:grpSpPr>
        <p:sp>
          <p:nvSpPr>
            <p:cNvPr id="50" name="Shape 50"/>
            <p:cNvSpPr/>
            <p:nvPr/>
          </p:nvSpPr>
          <p:spPr>
            <a:xfrm>
              <a:off x="0" y="0"/>
              <a:ext cx="557071" cy="548643"/>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51" name="Shape 51"/>
            <p:cNvSpPr/>
            <p:nvPr/>
          </p:nvSpPr>
          <p:spPr>
            <a:xfrm>
              <a:off x="0" y="0"/>
              <a:ext cx="55707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188</a:t>
              </a:r>
            </a:p>
            <a:p>
              <a:pPr defTabSz="698559">
                <a:lnSpc>
                  <a:spcPct val="90000"/>
                </a:lnSpc>
                <a:defRPr sz="800">
                  <a:solidFill>
                    <a:srgbClr val="000000"/>
                  </a:solidFill>
                  <a:latin typeface="Segoe UI"/>
                  <a:ea typeface="Segoe UI"/>
                  <a:cs typeface="Segoe UI"/>
                  <a:sym typeface="Segoe UI"/>
                </a:defRPr>
              </a:pPr>
              <a:r>
                <a:t>242</a:t>
              </a:r>
            </a:p>
          </p:txBody>
        </p:sp>
      </p:grpSp>
      <p:grpSp>
        <p:nvGrpSpPr>
          <p:cNvPr id="55" name="Group 55"/>
          <p:cNvGrpSpPr/>
          <p:nvPr/>
        </p:nvGrpSpPr>
        <p:grpSpPr>
          <a:xfrm>
            <a:off x="-576885" y="556309"/>
            <a:ext cx="548642" cy="574831"/>
            <a:chOff x="0" y="0"/>
            <a:chExt cx="548641" cy="574829"/>
          </a:xfrm>
        </p:grpSpPr>
        <p:sp>
          <p:nvSpPr>
            <p:cNvPr id="53" name="Shape 53"/>
            <p:cNvSpPr/>
            <p:nvPr/>
          </p:nvSpPr>
          <p:spPr>
            <a:xfrm>
              <a:off x="0" y="0"/>
              <a:ext cx="548642" cy="548643"/>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54" name="Shape 54"/>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114</a:t>
              </a:r>
            </a:p>
            <a:p>
              <a:pPr defTabSz="698559">
                <a:lnSpc>
                  <a:spcPct val="90000"/>
                </a:lnSpc>
                <a:defRPr sz="800">
                  <a:solidFill>
                    <a:srgbClr val="FFFFFF"/>
                  </a:solidFill>
                  <a:latin typeface="Segoe UI"/>
                  <a:ea typeface="Segoe UI"/>
                  <a:cs typeface="Segoe UI"/>
                  <a:sym typeface="Segoe UI"/>
                </a:defRPr>
              </a:pPr>
              <a:r>
                <a:t>198</a:t>
              </a:r>
            </a:p>
          </p:txBody>
        </p:sp>
      </p:grpSp>
      <p:grpSp>
        <p:nvGrpSpPr>
          <p:cNvPr id="58" name="Group 58"/>
          <p:cNvGrpSpPr/>
          <p:nvPr/>
        </p:nvGrpSpPr>
        <p:grpSpPr>
          <a:xfrm>
            <a:off x="-1681540" y="1659528"/>
            <a:ext cx="548642" cy="574831"/>
            <a:chOff x="0" y="0"/>
            <a:chExt cx="548641" cy="574829"/>
          </a:xfrm>
        </p:grpSpPr>
        <p:sp>
          <p:nvSpPr>
            <p:cNvPr id="56" name="Shape 56"/>
            <p:cNvSpPr/>
            <p:nvPr/>
          </p:nvSpPr>
          <p:spPr>
            <a:xfrm>
              <a:off x="0" y="0"/>
              <a:ext cx="548642" cy="548643"/>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57" name="Shape 57"/>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85</a:t>
              </a:r>
            </a:p>
            <a:p>
              <a:pPr defTabSz="698559">
                <a:lnSpc>
                  <a:spcPct val="90000"/>
                </a:lnSpc>
                <a:defRPr sz="800">
                  <a:solidFill>
                    <a:srgbClr val="000000"/>
                  </a:solidFill>
                  <a:latin typeface="Segoe UI"/>
                  <a:ea typeface="Segoe UI"/>
                  <a:cs typeface="Segoe UI"/>
                  <a:sym typeface="Segoe UI"/>
                </a:defRPr>
              </a:pPr>
              <a:r>
                <a:t>212</a:t>
              </a:r>
            </a:p>
            <a:p>
              <a:pPr defTabSz="698559">
                <a:lnSpc>
                  <a:spcPct val="90000"/>
                </a:lnSpc>
                <a:defRPr sz="800">
                  <a:solidFill>
                    <a:srgbClr val="000000"/>
                  </a:solidFill>
                  <a:latin typeface="Segoe UI"/>
                  <a:ea typeface="Segoe UI"/>
                  <a:cs typeface="Segoe UI"/>
                  <a:sym typeface="Segoe UI"/>
                </a:defRPr>
              </a:pPr>
              <a:r>
                <a:t>85</a:t>
              </a:r>
            </a:p>
          </p:txBody>
        </p:sp>
      </p:grpSp>
      <p:grpSp>
        <p:nvGrpSpPr>
          <p:cNvPr id="61" name="Group 61"/>
          <p:cNvGrpSpPr/>
          <p:nvPr/>
        </p:nvGrpSpPr>
        <p:grpSpPr>
          <a:xfrm>
            <a:off x="-1132927" y="1659528"/>
            <a:ext cx="548643" cy="574831"/>
            <a:chOff x="0" y="0"/>
            <a:chExt cx="548641" cy="574829"/>
          </a:xfrm>
        </p:grpSpPr>
        <p:sp>
          <p:nvSpPr>
            <p:cNvPr id="59" name="Shape 59"/>
            <p:cNvSpPr/>
            <p:nvPr/>
          </p:nvSpPr>
          <p:spPr>
            <a:xfrm>
              <a:off x="0" y="0"/>
              <a:ext cx="548642" cy="548643"/>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60" name="Shape 60"/>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158</a:t>
              </a:r>
            </a:p>
            <a:p>
              <a:pPr defTabSz="698559">
                <a:lnSpc>
                  <a:spcPct val="90000"/>
                </a:lnSpc>
                <a:defRPr sz="800">
                  <a:solidFill>
                    <a:srgbClr val="000000"/>
                  </a:solidFill>
                  <a:latin typeface="Segoe UI"/>
                  <a:ea typeface="Segoe UI"/>
                  <a:cs typeface="Segoe UI"/>
                  <a:sym typeface="Segoe UI"/>
                </a:defRPr>
              </a:pPr>
              <a:r>
                <a:t>73</a:t>
              </a:r>
            </a:p>
          </p:txBody>
        </p:sp>
      </p:grpSp>
      <p:grpSp>
        <p:nvGrpSpPr>
          <p:cNvPr id="64" name="Group 64"/>
          <p:cNvGrpSpPr/>
          <p:nvPr/>
        </p:nvGrpSpPr>
        <p:grpSpPr>
          <a:xfrm>
            <a:off x="-576885" y="1659528"/>
            <a:ext cx="548642" cy="574831"/>
            <a:chOff x="0" y="0"/>
            <a:chExt cx="548641" cy="574829"/>
          </a:xfrm>
        </p:grpSpPr>
        <p:sp>
          <p:nvSpPr>
            <p:cNvPr id="62" name="Shape 62"/>
            <p:cNvSpPr/>
            <p:nvPr/>
          </p:nvSpPr>
          <p:spPr>
            <a:xfrm>
              <a:off x="0" y="0"/>
              <a:ext cx="548642" cy="548643"/>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63" name="Shape 63"/>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114</a:t>
              </a:r>
            </a:p>
            <a:p>
              <a:pPr defTabSz="698559">
                <a:lnSpc>
                  <a:spcPct val="90000"/>
                </a:lnSpc>
                <a:defRPr sz="800">
                  <a:solidFill>
                    <a:srgbClr val="FFFFFF"/>
                  </a:solidFill>
                  <a:latin typeface="Segoe UI"/>
                  <a:ea typeface="Segoe UI"/>
                  <a:cs typeface="Segoe UI"/>
                  <a:sym typeface="Segoe UI"/>
                </a:defRPr>
              </a:pPr>
              <a:r>
                <a:t>51</a:t>
              </a:r>
            </a:p>
          </p:txBody>
        </p:sp>
      </p:grpSp>
      <p:grpSp>
        <p:nvGrpSpPr>
          <p:cNvPr id="67" name="Group 67"/>
          <p:cNvGrpSpPr/>
          <p:nvPr/>
        </p:nvGrpSpPr>
        <p:grpSpPr>
          <a:xfrm>
            <a:off x="-1686837" y="2762749"/>
            <a:ext cx="545777" cy="574831"/>
            <a:chOff x="0" y="0"/>
            <a:chExt cx="545775" cy="574829"/>
          </a:xfrm>
        </p:grpSpPr>
        <p:sp>
          <p:nvSpPr>
            <p:cNvPr id="65" name="Shape 65"/>
            <p:cNvSpPr/>
            <p:nvPr/>
          </p:nvSpPr>
          <p:spPr>
            <a:xfrm>
              <a:off x="0" y="0"/>
              <a:ext cx="545777" cy="548643"/>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66" name="Shape 66"/>
            <p:cNvSpPr/>
            <p:nvPr/>
          </p:nvSpPr>
          <p:spPr>
            <a:xfrm>
              <a:off x="0" y="0"/>
              <a:ext cx="545777"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252</a:t>
              </a:r>
            </a:p>
            <a:p>
              <a:pPr defTabSz="698559">
                <a:lnSpc>
                  <a:spcPct val="90000"/>
                </a:lnSpc>
                <a:defRPr sz="800">
                  <a:solidFill>
                    <a:srgbClr val="000000"/>
                  </a:solidFill>
                  <a:latin typeface="Segoe UI"/>
                  <a:ea typeface="Segoe UI"/>
                  <a:cs typeface="Segoe UI"/>
                  <a:sym typeface="Segoe UI"/>
                </a:defRPr>
              </a:pPr>
              <a:r>
                <a:t>158</a:t>
              </a:r>
            </a:p>
          </p:txBody>
        </p:sp>
      </p:grpSp>
      <p:grpSp>
        <p:nvGrpSpPr>
          <p:cNvPr id="70" name="Group 70"/>
          <p:cNvGrpSpPr/>
          <p:nvPr/>
        </p:nvGrpSpPr>
        <p:grpSpPr>
          <a:xfrm>
            <a:off x="-1133484" y="2762749"/>
            <a:ext cx="549212" cy="574831"/>
            <a:chOff x="0" y="0"/>
            <a:chExt cx="549211" cy="574829"/>
          </a:xfrm>
        </p:grpSpPr>
        <p:sp>
          <p:nvSpPr>
            <p:cNvPr id="68" name="Shape 68"/>
            <p:cNvSpPr/>
            <p:nvPr/>
          </p:nvSpPr>
          <p:spPr>
            <a:xfrm>
              <a:off x="0" y="0"/>
              <a:ext cx="549213" cy="548643"/>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69" name="Shape 69"/>
            <p:cNvSpPr/>
            <p:nvPr/>
          </p:nvSpPr>
          <p:spPr>
            <a:xfrm>
              <a:off x="0" y="0"/>
              <a:ext cx="549213"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241</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73" name="Group 73"/>
          <p:cNvGrpSpPr/>
          <p:nvPr/>
        </p:nvGrpSpPr>
        <p:grpSpPr>
          <a:xfrm>
            <a:off x="-585203" y="2762748"/>
            <a:ext cx="558186" cy="574831"/>
            <a:chOff x="0" y="0"/>
            <a:chExt cx="558185" cy="574829"/>
          </a:xfrm>
        </p:grpSpPr>
        <p:sp>
          <p:nvSpPr>
            <p:cNvPr id="71" name="Shape 71"/>
            <p:cNvSpPr/>
            <p:nvPr/>
          </p:nvSpPr>
          <p:spPr>
            <a:xfrm>
              <a:off x="0" y="0"/>
              <a:ext cx="558186" cy="548643"/>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latin typeface="Segoe UI"/>
                  <a:ea typeface="Segoe UI"/>
                  <a:cs typeface="Segoe UI"/>
                  <a:sym typeface="Segoe UI"/>
                </a:defRPr>
              </a:pPr>
            </a:p>
          </p:txBody>
        </p:sp>
        <p:sp>
          <p:nvSpPr>
            <p:cNvPr id="72" name="Shape 72"/>
            <p:cNvSpPr/>
            <p:nvPr/>
          </p:nvSpPr>
          <p:spPr>
            <a:xfrm>
              <a:off x="0" y="0"/>
              <a:ext cx="558186" cy="5748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252</a:t>
              </a:r>
            </a:p>
            <a:p>
              <a:pPr defTabSz="698559">
                <a:lnSpc>
                  <a:spcPct val="90000"/>
                </a:lnSpc>
                <a:defRPr sz="800">
                  <a:solidFill>
                    <a:srgbClr val="000000"/>
                  </a:solidFill>
                  <a:latin typeface="Segoe UI"/>
                  <a:ea typeface="Segoe UI"/>
                  <a:cs typeface="Segoe UI"/>
                  <a:sym typeface="Segoe UI"/>
                </a:defRPr>
              </a:pPr>
              <a:r>
                <a:t>209</a:t>
              </a:r>
            </a:p>
            <a:p>
              <a:pPr defTabSz="698559">
                <a:lnSpc>
                  <a:spcPct val="90000"/>
                </a:lnSpc>
                <a:defRPr sz="800">
                  <a:solidFill>
                    <a:srgbClr val="000000"/>
                  </a:solidFill>
                  <a:latin typeface="Segoe UI"/>
                  <a:ea typeface="Segoe UI"/>
                  <a:cs typeface="Segoe UI"/>
                  <a:sym typeface="Segoe UI"/>
                </a:defRPr>
              </a:pPr>
              <a:r>
                <a:t>22</a:t>
              </a:r>
            </a:p>
          </p:txBody>
        </p:sp>
      </p:grpSp>
      <p:grpSp>
        <p:nvGrpSpPr>
          <p:cNvPr id="76" name="Group 76"/>
          <p:cNvGrpSpPr/>
          <p:nvPr/>
        </p:nvGrpSpPr>
        <p:grpSpPr>
          <a:xfrm>
            <a:off x="-1692163" y="3857218"/>
            <a:ext cx="558682" cy="574831"/>
            <a:chOff x="0" y="0"/>
            <a:chExt cx="558681" cy="574829"/>
          </a:xfrm>
        </p:grpSpPr>
        <p:sp>
          <p:nvSpPr>
            <p:cNvPr id="74" name="Shape 74"/>
            <p:cNvSpPr/>
            <p:nvPr/>
          </p:nvSpPr>
          <p:spPr>
            <a:xfrm>
              <a:off x="0" y="0"/>
              <a:ext cx="558682" cy="548643"/>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5" name="Shape 75"/>
            <p:cNvSpPr/>
            <p:nvPr/>
          </p:nvSpPr>
          <p:spPr>
            <a:xfrm>
              <a:off x="0" y="0"/>
              <a:ext cx="55868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221</a:t>
              </a:r>
            </a:p>
            <a:p>
              <a:pPr defTabSz="698559">
                <a:lnSpc>
                  <a:spcPct val="90000"/>
                </a:lnSpc>
                <a:defRPr sz="800">
                  <a:solidFill>
                    <a:srgbClr val="000000"/>
                  </a:solidFill>
                  <a:latin typeface="Segoe UI"/>
                  <a:ea typeface="Segoe UI"/>
                  <a:cs typeface="Segoe UI"/>
                  <a:sym typeface="Segoe UI"/>
                </a:defRPr>
              </a:pPr>
              <a:r>
                <a:t>89</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79" name="Group 79"/>
          <p:cNvGrpSpPr/>
          <p:nvPr/>
        </p:nvGrpSpPr>
        <p:grpSpPr>
          <a:xfrm>
            <a:off x="-1136130" y="3857218"/>
            <a:ext cx="576149" cy="574831"/>
            <a:chOff x="0" y="0"/>
            <a:chExt cx="576147" cy="574829"/>
          </a:xfrm>
        </p:grpSpPr>
        <p:sp>
          <p:nvSpPr>
            <p:cNvPr id="77" name="Shape 77"/>
            <p:cNvSpPr/>
            <p:nvPr/>
          </p:nvSpPr>
          <p:spPr>
            <a:xfrm>
              <a:off x="0" y="0"/>
              <a:ext cx="576149" cy="548643"/>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8" name="Shape 78"/>
            <p:cNvSpPr/>
            <p:nvPr/>
          </p:nvSpPr>
          <p:spPr>
            <a:xfrm>
              <a:off x="0" y="0"/>
              <a:ext cx="576149"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232</a:t>
              </a:r>
            </a:p>
            <a:p>
              <a:pPr defTabSz="698559">
                <a:lnSpc>
                  <a:spcPct val="90000"/>
                </a:lnSpc>
                <a:defRPr sz="800">
                  <a:solidFill>
                    <a:srgbClr val="FFFFFF"/>
                  </a:solidFill>
                  <a:latin typeface="Segoe UI"/>
                  <a:ea typeface="Segoe UI"/>
                  <a:cs typeface="Segoe UI"/>
                  <a:sym typeface="Segoe UI"/>
                </a:defRPr>
              </a:pPr>
              <a:r>
                <a:t>17</a:t>
              </a:r>
            </a:p>
            <a:p>
              <a:pPr defTabSz="698559">
                <a:lnSpc>
                  <a:spcPct val="90000"/>
                </a:lnSpc>
                <a:defRPr sz="800">
                  <a:solidFill>
                    <a:srgbClr val="FFFFFF"/>
                  </a:solidFill>
                  <a:latin typeface="Segoe UI"/>
                  <a:ea typeface="Segoe UI"/>
                  <a:cs typeface="Segoe UI"/>
                  <a:sym typeface="Segoe UI"/>
                </a:defRPr>
              </a:pPr>
              <a:r>
                <a:t>35</a:t>
              </a:r>
            </a:p>
          </p:txBody>
        </p:sp>
      </p:grpSp>
      <p:grpSp>
        <p:nvGrpSpPr>
          <p:cNvPr id="82" name="Group 82"/>
          <p:cNvGrpSpPr/>
          <p:nvPr/>
        </p:nvGrpSpPr>
        <p:grpSpPr>
          <a:xfrm>
            <a:off x="-579310" y="3857218"/>
            <a:ext cx="546499" cy="574831"/>
            <a:chOff x="0" y="0"/>
            <a:chExt cx="546497" cy="574829"/>
          </a:xfrm>
        </p:grpSpPr>
        <p:sp>
          <p:nvSpPr>
            <p:cNvPr id="80" name="Shape 80"/>
            <p:cNvSpPr/>
            <p:nvPr/>
          </p:nvSpPr>
          <p:spPr>
            <a:xfrm>
              <a:off x="0" y="0"/>
              <a:ext cx="546499" cy="548643"/>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1" name="Shape 81"/>
            <p:cNvSpPr/>
            <p:nvPr/>
          </p:nvSpPr>
          <p:spPr>
            <a:xfrm>
              <a:off x="0" y="0"/>
              <a:ext cx="546499"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186</a:t>
              </a:r>
            </a:p>
            <a:p>
              <a:pPr defTabSz="698559">
                <a:lnSpc>
                  <a:spcPct val="90000"/>
                </a:lnSpc>
                <a:defRPr sz="800">
                  <a:solidFill>
                    <a:srgbClr val="FFFFFF"/>
                  </a:solidFill>
                  <a:latin typeface="Segoe UI"/>
                  <a:ea typeface="Segoe UI"/>
                  <a:cs typeface="Segoe UI"/>
                  <a:sym typeface="Segoe UI"/>
                </a:defRPr>
              </a:pPr>
              <a:r>
                <a:t>20</a:t>
              </a:r>
            </a:p>
            <a:p>
              <a:pPr defTabSz="698559">
                <a:lnSpc>
                  <a:spcPct val="90000"/>
                </a:lnSpc>
                <a:defRPr sz="800">
                  <a:solidFill>
                    <a:srgbClr val="FFFFFF"/>
                  </a:solidFill>
                  <a:latin typeface="Segoe UI"/>
                  <a:ea typeface="Segoe UI"/>
                  <a:cs typeface="Segoe UI"/>
                  <a:sym typeface="Segoe UI"/>
                </a:defRPr>
              </a:pPr>
              <a:r>
                <a:t>26</a:t>
              </a:r>
            </a:p>
          </p:txBody>
        </p:sp>
      </p:grpSp>
      <p:grpSp>
        <p:nvGrpSpPr>
          <p:cNvPr id="85" name="Group 85"/>
          <p:cNvGrpSpPr/>
          <p:nvPr/>
        </p:nvGrpSpPr>
        <p:grpSpPr>
          <a:xfrm>
            <a:off x="-1683907" y="4957629"/>
            <a:ext cx="561906" cy="574831"/>
            <a:chOff x="0" y="0"/>
            <a:chExt cx="561904" cy="574829"/>
          </a:xfrm>
        </p:grpSpPr>
        <p:sp>
          <p:nvSpPr>
            <p:cNvPr id="83" name="Shape 83"/>
            <p:cNvSpPr/>
            <p:nvPr/>
          </p:nvSpPr>
          <p:spPr>
            <a:xfrm>
              <a:off x="0" y="0"/>
              <a:ext cx="561906" cy="548643"/>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4" name="Shape 84"/>
            <p:cNvSpPr/>
            <p:nvPr/>
          </p:nvSpPr>
          <p:spPr>
            <a:xfrm>
              <a:off x="0" y="0"/>
              <a:ext cx="561906"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155</a:t>
              </a:r>
            </a:p>
            <a:p>
              <a:pPr defTabSz="698559">
                <a:lnSpc>
                  <a:spcPct val="90000"/>
                </a:lnSpc>
                <a:defRPr sz="800">
                  <a:solidFill>
                    <a:srgbClr val="FFFFFF"/>
                  </a:solidFill>
                  <a:latin typeface="Segoe UI"/>
                  <a:ea typeface="Segoe UI"/>
                  <a:cs typeface="Segoe UI"/>
                  <a:sym typeface="Segoe UI"/>
                </a:defRPr>
              </a:pPr>
              <a:r>
                <a:t>79</a:t>
              </a:r>
            </a:p>
            <a:p>
              <a:pPr defTabSz="698559">
                <a:lnSpc>
                  <a:spcPct val="90000"/>
                </a:lnSpc>
                <a:defRPr sz="800">
                  <a:solidFill>
                    <a:srgbClr val="FFFFFF"/>
                  </a:solidFill>
                  <a:latin typeface="Segoe UI"/>
                  <a:ea typeface="Segoe UI"/>
                  <a:cs typeface="Segoe UI"/>
                  <a:sym typeface="Segoe UI"/>
                </a:defRPr>
              </a:pPr>
              <a:r>
                <a:t>150</a:t>
              </a:r>
            </a:p>
          </p:txBody>
        </p:sp>
      </p:grpSp>
      <p:grpSp>
        <p:nvGrpSpPr>
          <p:cNvPr id="88" name="Group 88"/>
          <p:cNvGrpSpPr/>
          <p:nvPr/>
        </p:nvGrpSpPr>
        <p:grpSpPr>
          <a:xfrm>
            <a:off x="-1129736" y="4957629"/>
            <a:ext cx="548643" cy="574831"/>
            <a:chOff x="0" y="0"/>
            <a:chExt cx="548641" cy="574829"/>
          </a:xfrm>
        </p:grpSpPr>
        <p:sp>
          <p:nvSpPr>
            <p:cNvPr id="86" name="Shape 86"/>
            <p:cNvSpPr/>
            <p:nvPr/>
          </p:nvSpPr>
          <p:spPr>
            <a:xfrm>
              <a:off x="0" y="0"/>
              <a:ext cx="548642" cy="548643"/>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7" name="Shape 87"/>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104</a:t>
              </a:r>
            </a:p>
            <a:p>
              <a:pPr defTabSz="698559">
                <a:lnSpc>
                  <a:spcPct val="90000"/>
                </a:lnSpc>
                <a:defRPr sz="800">
                  <a:solidFill>
                    <a:srgbClr val="FFFFFF"/>
                  </a:solidFill>
                  <a:latin typeface="Segoe UI"/>
                  <a:ea typeface="Segoe UI"/>
                  <a:cs typeface="Segoe UI"/>
                  <a:sym typeface="Segoe UI"/>
                </a:defRPr>
              </a:pPr>
              <a:r>
                <a:t>33</a:t>
              </a:r>
            </a:p>
            <a:p>
              <a:pPr defTabSz="698559">
                <a:lnSpc>
                  <a:spcPct val="90000"/>
                </a:lnSpc>
                <a:defRPr sz="800">
                  <a:solidFill>
                    <a:srgbClr val="FFFFFF"/>
                  </a:solidFill>
                  <a:latin typeface="Segoe UI"/>
                  <a:ea typeface="Segoe UI"/>
                  <a:cs typeface="Segoe UI"/>
                  <a:sym typeface="Segoe UI"/>
                </a:defRPr>
              </a:pPr>
              <a:r>
                <a:t>122</a:t>
              </a:r>
            </a:p>
          </p:txBody>
        </p:sp>
      </p:grpSp>
      <p:grpSp>
        <p:nvGrpSpPr>
          <p:cNvPr id="91" name="Group 91"/>
          <p:cNvGrpSpPr/>
          <p:nvPr/>
        </p:nvGrpSpPr>
        <p:grpSpPr>
          <a:xfrm>
            <a:off x="-581456" y="4957629"/>
            <a:ext cx="548891" cy="574831"/>
            <a:chOff x="0" y="0"/>
            <a:chExt cx="548889" cy="574829"/>
          </a:xfrm>
        </p:grpSpPr>
        <p:sp>
          <p:nvSpPr>
            <p:cNvPr id="89" name="Shape 89"/>
            <p:cNvSpPr/>
            <p:nvPr/>
          </p:nvSpPr>
          <p:spPr>
            <a:xfrm>
              <a:off x="0" y="0"/>
              <a:ext cx="548891" cy="548643"/>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0" name="Shape 90"/>
            <p:cNvSpPr/>
            <p:nvPr/>
          </p:nvSpPr>
          <p:spPr>
            <a:xfrm>
              <a:off x="0" y="0"/>
              <a:ext cx="54889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68</a:t>
              </a:r>
            </a:p>
            <a:p>
              <a:pPr defTabSz="698559">
                <a:lnSpc>
                  <a:spcPct val="90000"/>
                </a:lnSpc>
                <a:defRPr sz="800">
                  <a:solidFill>
                    <a:srgbClr val="FFFFFF"/>
                  </a:solidFill>
                  <a:latin typeface="Segoe UI"/>
                  <a:ea typeface="Segoe UI"/>
                  <a:cs typeface="Segoe UI"/>
                  <a:sym typeface="Segoe UI"/>
                </a:defRPr>
              </a:pPr>
              <a:r>
                <a:t>35</a:t>
              </a:r>
            </a:p>
            <a:p>
              <a:pPr defTabSz="698559">
                <a:lnSpc>
                  <a:spcPct val="90000"/>
                </a:lnSpc>
                <a:defRPr sz="800">
                  <a:solidFill>
                    <a:srgbClr val="FFFFFF"/>
                  </a:solidFill>
                  <a:latin typeface="Segoe UI"/>
                  <a:ea typeface="Segoe UI"/>
                  <a:cs typeface="Segoe UI"/>
                  <a:sym typeface="Segoe UI"/>
                </a:defRPr>
              </a:pPr>
              <a:r>
                <a:t>89</a:t>
              </a:r>
            </a:p>
          </p:txBody>
        </p:sp>
      </p:grpSp>
      <p:grpSp>
        <p:nvGrpSpPr>
          <p:cNvPr id="94" name="Group 94"/>
          <p:cNvGrpSpPr/>
          <p:nvPr/>
        </p:nvGrpSpPr>
        <p:grpSpPr>
          <a:xfrm>
            <a:off x="-1129643" y="5504243"/>
            <a:ext cx="548643" cy="574831"/>
            <a:chOff x="0" y="0"/>
            <a:chExt cx="548641" cy="574829"/>
          </a:xfrm>
        </p:grpSpPr>
        <p:sp>
          <p:nvSpPr>
            <p:cNvPr id="92" name="Shape 92"/>
            <p:cNvSpPr/>
            <p:nvPr/>
          </p:nvSpPr>
          <p:spPr>
            <a:xfrm>
              <a:off x="0" y="0"/>
              <a:ext cx="548643" cy="548643"/>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3" name="Shape 93"/>
            <p:cNvSpPr/>
            <p:nvPr/>
          </p:nvSpPr>
          <p:spPr>
            <a:xfrm>
              <a:off x="0" y="0"/>
              <a:ext cx="548643"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210</a:t>
              </a:r>
            </a:p>
            <a:p>
              <a:pPr defTabSz="698559">
                <a:lnSpc>
                  <a:spcPct val="90000"/>
                </a:lnSpc>
                <a:defRPr sz="800">
                  <a:solidFill>
                    <a:srgbClr val="000000"/>
                  </a:solidFill>
                  <a:latin typeface="Segoe UI"/>
                  <a:ea typeface="Segoe UI"/>
                  <a:cs typeface="Segoe UI"/>
                  <a:sym typeface="Segoe UI"/>
                </a:defRPr>
              </a:pPr>
              <a:r>
                <a:t>210</a:t>
              </a:r>
            </a:p>
            <a:p>
              <a:pPr defTabSz="698559">
                <a:lnSpc>
                  <a:spcPct val="90000"/>
                </a:lnSpc>
                <a:defRPr sz="800">
                  <a:solidFill>
                    <a:srgbClr val="000000"/>
                  </a:solidFill>
                  <a:latin typeface="Segoe UI"/>
                  <a:ea typeface="Segoe UI"/>
                  <a:cs typeface="Segoe UI"/>
                  <a:sym typeface="Segoe UI"/>
                </a:defRPr>
              </a:pPr>
              <a:r>
                <a:t>210</a:t>
              </a:r>
            </a:p>
          </p:txBody>
        </p:sp>
      </p:grpSp>
      <p:grpSp>
        <p:nvGrpSpPr>
          <p:cNvPr id="97" name="Group 97"/>
          <p:cNvGrpSpPr/>
          <p:nvPr/>
        </p:nvGrpSpPr>
        <p:grpSpPr>
          <a:xfrm>
            <a:off x="-581361" y="5504243"/>
            <a:ext cx="548891" cy="574831"/>
            <a:chOff x="0" y="0"/>
            <a:chExt cx="548889" cy="574829"/>
          </a:xfrm>
        </p:grpSpPr>
        <p:sp>
          <p:nvSpPr>
            <p:cNvPr id="95" name="Shape 95"/>
            <p:cNvSpPr/>
            <p:nvPr/>
          </p:nvSpPr>
          <p:spPr>
            <a:xfrm>
              <a:off x="0" y="0"/>
              <a:ext cx="548891" cy="548643"/>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6" name="Shape 96"/>
            <p:cNvSpPr/>
            <p:nvPr/>
          </p:nvSpPr>
          <p:spPr>
            <a:xfrm>
              <a:off x="0" y="0"/>
              <a:ext cx="54889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150</a:t>
              </a:r>
            </a:p>
            <a:p>
              <a:pPr defTabSz="698559">
                <a:lnSpc>
                  <a:spcPct val="90000"/>
                </a:lnSpc>
                <a:defRPr sz="800">
                  <a:solidFill>
                    <a:srgbClr val="FFFFFF"/>
                  </a:solidFill>
                  <a:latin typeface="Segoe UI"/>
                  <a:ea typeface="Segoe UI"/>
                  <a:cs typeface="Segoe UI"/>
                  <a:sym typeface="Segoe UI"/>
                </a:defRPr>
              </a:pPr>
              <a:r>
                <a:t>150</a:t>
              </a:r>
            </a:p>
            <a:p>
              <a:pPr defTabSz="698559">
                <a:lnSpc>
                  <a:spcPct val="90000"/>
                </a:lnSpc>
                <a:defRPr sz="800">
                  <a:solidFill>
                    <a:srgbClr val="FFFFFF"/>
                  </a:solidFill>
                  <a:latin typeface="Segoe UI"/>
                  <a:ea typeface="Segoe UI"/>
                  <a:cs typeface="Segoe UI"/>
                  <a:sym typeface="Segoe UI"/>
                </a:defRPr>
              </a:pPr>
              <a:r>
                <a:t>150</a:t>
              </a:r>
            </a:p>
          </p:txBody>
        </p:sp>
      </p:grpSp>
      <p:grpSp>
        <p:nvGrpSpPr>
          <p:cNvPr id="100" name="Group 100"/>
          <p:cNvGrpSpPr/>
          <p:nvPr/>
        </p:nvGrpSpPr>
        <p:grpSpPr>
          <a:xfrm>
            <a:off x="-1141894" y="6052899"/>
            <a:ext cx="560895" cy="574831"/>
            <a:chOff x="0" y="0"/>
            <a:chExt cx="560894" cy="574829"/>
          </a:xfrm>
        </p:grpSpPr>
        <p:sp>
          <p:nvSpPr>
            <p:cNvPr id="98" name="Shape 98"/>
            <p:cNvSpPr/>
            <p:nvPr/>
          </p:nvSpPr>
          <p:spPr>
            <a:xfrm>
              <a:off x="-1" y="0"/>
              <a:ext cx="560895" cy="548643"/>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9" name="Shape 99"/>
            <p:cNvSpPr/>
            <p:nvPr/>
          </p:nvSpPr>
          <p:spPr>
            <a:xfrm>
              <a:off x="-1" y="0"/>
              <a:ext cx="560895"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80</a:t>
              </a:r>
            </a:p>
            <a:p>
              <a:pPr defTabSz="698559">
                <a:lnSpc>
                  <a:spcPct val="90000"/>
                </a:lnSpc>
                <a:defRPr sz="800">
                  <a:solidFill>
                    <a:srgbClr val="FFFFFF"/>
                  </a:solidFill>
                  <a:latin typeface="Segoe UI"/>
                  <a:ea typeface="Segoe UI"/>
                  <a:cs typeface="Segoe UI"/>
                  <a:sym typeface="Segoe UI"/>
                </a:defRPr>
              </a:pPr>
              <a:r>
                <a:t>80</a:t>
              </a:r>
            </a:p>
            <a:p>
              <a:pPr defTabSz="698559">
                <a:lnSpc>
                  <a:spcPct val="90000"/>
                </a:lnSpc>
                <a:defRPr sz="800">
                  <a:solidFill>
                    <a:srgbClr val="FFFFFF"/>
                  </a:solidFill>
                  <a:latin typeface="Segoe UI"/>
                  <a:ea typeface="Segoe UI"/>
                  <a:cs typeface="Segoe UI"/>
                  <a:sym typeface="Segoe UI"/>
                </a:defRPr>
              </a:pPr>
              <a:r>
                <a:t>80</a:t>
              </a:r>
            </a:p>
          </p:txBody>
        </p:sp>
      </p:grpSp>
      <p:grpSp>
        <p:nvGrpSpPr>
          <p:cNvPr id="103" name="Group 103"/>
          <p:cNvGrpSpPr/>
          <p:nvPr/>
        </p:nvGrpSpPr>
        <p:grpSpPr>
          <a:xfrm>
            <a:off x="-1683906" y="6051324"/>
            <a:ext cx="547974" cy="574831"/>
            <a:chOff x="0" y="0"/>
            <a:chExt cx="547972" cy="574829"/>
          </a:xfrm>
        </p:grpSpPr>
        <p:sp>
          <p:nvSpPr>
            <p:cNvPr id="101" name="Shape 101"/>
            <p:cNvSpPr/>
            <p:nvPr/>
          </p:nvSpPr>
          <p:spPr>
            <a:xfrm>
              <a:off x="0" y="0"/>
              <a:ext cx="547974" cy="548643"/>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02" name="Shape 102"/>
            <p:cNvSpPr/>
            <p:nvPr/>
          </p:nvSpPr>
          <p:spPr>
            <a:xfrm>
              <a:off x="0" y="0"/>
              <a:ext cx="54797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115</a:t>
              </a:r>
            </a:p>
            <a:p>
              <a:pPr defTabSz="698559">
                <a:lnSpc>
                  <a:spcPct val="90000"/>
                </a:lnSpc>
                <a:defRPr sz="800">
                  <a:solidFill>
                    <a:srgbClr val="FFFFFF"/>
                  </a:solidFill>
                  <a:latin typeface="Segoe UI"/>
                  <a:ea typeface="Segoe UI"/>
                  <a:cs typeface="Segoe UI"/>
                  <a:sym typeface="Segoe UI"/>
                </a:defRPr>
              </a:pPr>
              <a:r>
                <a:t>115</a:t>
              </a:r>
            </a:p>
            <a:p>
              <a:pPr defTabSz="698559">
                <a:lnSpc>
                  <a:spcPct val="90000"/>
                </a:lnSpc>
                <a:defRPr sz="800">
                  <a:solidFill>
                    <a:srgbClr val="FFFFFF"/>
                  </a:solidFill>
                  <a:latin typeface="Segoe UI"/>
                  <a:ea typeface="Segoe UI"/>
                  <a:cs typeface="Segoe UI"/>
                  <a:sym typeface="Segoe UI"/>
                </a:defRPr>
              </a:pPr>
              <a:r>
                <a:t>115</a:t>
              </a:r>
            </a:p>
          </p:txBody>
        </p:sp>
      </p:grpSp>
      <p:grpSp>
        <p:nvGrpSpPr>
          <p:cNvPr id="106" name="Group 106"/>
          <p:cNvGrpSpPr/>
          <p:nvPr/>
        </p:nvGrpSpPr>
        <p:grpSpPr>
          <a:xfrm>
            <a:off x="-585204" y="6052885"/>
            <a:ext cx="559868" cy="574831"/>
            <a:chOff x="0" y="0"/>
            <a:chExt cx="559866" cy="574829"/>
          </a:xfrm>
        </p:grpSpPr>
        <p:sp>
          <p:nvSpPr>
            <p:cNvPr id="104" name="Shape 104"/>
            <p:cNvSpPr/>
            <p:nvPr/>
          </p:nvSpPr>
          <p:spPr>
            <a:xfrm>
              <a:off x="-1" y="0"/>
              <a:ext cx="559868" cy="548657"/>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05" name="Shape 105"/>
            <p:cNvSpPr/>
            <p:nvPr/>
          </p:nvSpPr>
          <p:spPr>
            <a:xfrm>
              <a:off x="-1" y="0"/>
              <a:ext cx="559868"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0</a:t>
              </a:r>
            </a:p>
          </p:txBody>
        </p:sp>
      </p:grpSp>
      <p:grpSp>
        <p:nvGrpSpPr>
          <p:cNvPr id="109" name="Group 109"/>
          <p:cNvGrpSpPr/>
          <p:nvPr/>
        </p:nvGrpSpPr>
        <p:grpSpPr>
          <a:xfrm>
            <a:off x="-1683906" y="5504234"/>
            <a:ext cx="548642" cy="574831"/>
            <a:chOff x="0" y="0"/>
            <a:chExt cx="548641" cy="574829"/>
          </a:xfrm>
        </p:grpSpPr>
        <p:sp>
          <p:nvSpPr>
            <p:cNvPr id="107" name="Shape 107"/>
            <p:cNvSpPr/>
            <p:nvPr/>
          </p:nvSpPr>
          <p:spPr>
            <a:xfrm>
              <a:off x="0" y="0"/>
              <a:ext cx="548642" cy="548643"/>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08" name="Shape 108"/>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255</a:t>
              </a:r>
            </a:p>
          </p:txBody>
        </p:sp>
      </p:grpSp>
      <p:grpSp>
        <p:nvGrpSpPr>
          <p:cNvPr id="112" name="Group 112"/>
          <p:cNvGrpSpPr/>
          <p:nvPr/>
        </p:nvGrpSpPr>
        <p:grpSpPr>
          <a:xfrm>
            <a:off x="-1144617" y="6766559"/>
            <a:ext cx="547176" cy="574831"/>
            <a:chOff x="0" y="0"/>
            <a:chExt cx="547175" cy="574829"/>
          </a:xfrm>
        </p:grpSpPr>
        <p:sp>
          <p:nvSpPr>
            <p:cNvPr id="110" name="Shape 110"/>
            <p:cNvSpPr/>
            <p:nvPr/>
          </p:nvSpPr>
          <p:spPr>
            <a:xfrm>
              <a:off x="-1" y="0"/>
              <a:ext cx="547177" cy="548643"/>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11" name="Shape 111"/>
            <p:cNvSpPr/>
            <p:nvPr/>
          </p:nvSpPr>
          <p:spPr>
            <a:xfrm>
              <a:off x="-1" y="0"/>
              <a:ext cx="547177"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51</a:t>
              </a:r>
            </a:p>
            <a:p>
              <a:pPr defTabSz="698559">
                <a:lnSpc>
                  <a:spcPct val="90000"/>
                </a:lnSpc>
                <a:defRPr sz="800">
                  <a:solidFill>
                    <a:srgbClr val="FFFFFF"/>
                  </a:solidFill>
                  <a:latin typeface="Segoe UI"/>
                  <a:ea typeface="Segoe UI"/>
                  <a:cs typeface="Segoe UI"/>
                  <a:sym typeface="Segoe UI"/>
                </a:defRPr>
              </a:pPr>
              <a:r>
                <a:t>51</a:t>
              </a:r>
            </a:p>
            <a:p>
              <a:pPr defTabSz="698559">
                <a:lnSpc>
                  <a:spcPct val="90000"/>
                </a:lnSpc>
                <a:defRPr sz="800">
                  <a:solidFill>
                    <a:srgbClr val="FFFFFF"/>
                  </a:solidFill>
                  <a:latin typeface="Segoe UI"/>
                  <a:ea typeface="Segoe UI"/>
                  <a:cs typeface="Segoe UI"/>
                  <a:sym typeface="Segoe UI"/>
                </a:defRPr>
              </a:pPr>
              <a:r>
                <a:t>51</a:t>
              </a:r>
            </a:p>
          </p:txBody>
        </p:sp>
      </p:grpSp>
      <p:grpSp>
        <p:nvGrpSpPr>
          <p:cNvPr id="115" name="Group 115"/>
          <p:cNvGrpSpPr/>
          <p:nvPr/>
        </p:nvGrpSpPr>
        <p:grpSpPr>
          <a:xfrm>
            <a:off x="-1695388" y="6766559"/>
            <a:ext cx="540621" cy="574831"/>
            <a:chOff x="0" y="0"/>
            <a:chExt cx="540620" cy="574829"/>
          </a:xfrm>
        </p:grpSpPr>
        <p:sp>
          <p:nvSpPr>
            <p:cNvPr id="113" name="Shape 113"/>
            <p:cNvSpPr/>
            <p:nvPr/>
          </p:nvSpPr>
          <p:spPr>
            <a:xfrm>
              <a:off x="-1" y="0"/>
              <a:ext cx="540621" cy="548643"/>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14" name="Shape 114"/>
            <p:cNvSpPr/>
            <p:nvPr/>
          </p:nvSpPr>
          <p:spPr>
            <a:xfrm>
              <a:off x="-1" y="0"/>
              <a:ext cx="54062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238</a:t>
              </a:r>
            </a:p>
            <a:p>
              <a:pPr defTabSz="698559">
                <a:lnSpc>
                  <a:spcPct val="90000"/>
                </a:lnSpc>
                <a:defRPr sz="800">
                  <a:solidFill>
                    <a:srgbClr val="000000"/>
                  </a:solidFill>
                  <a:latin typeface="Segoe UI"/>
                  <a:ea typeface="Segoe UI"/>
                  <a:cs typeface="Segoe UI"/>
                  <a:sym typeface="Segoe UI"/>
                </a:defRPr>
              </a:pPr>
              <a:r>
                <a:t>238</a:t>
              </a:r>
            </a:p>
            <a:p>
              <a:pPr defTabSz="698559">
                <a:lnSpc>
                  <a:spcPct val="90000"/>
                </a:lnSpc>
                <a:defRPr sz="800">
                  <a:solidFill>
                    <a:srgbClr val="000000"/>
                  </a:solidFill>
                  <a:latin typeface="Segoe UI"/>
                  <a:ea typeface="Segoe UI"/>
                  <a:cs typeface="Segoe UI"/>
                  <a:sym typeface="Segoe UI"/>
                </a:defRPr>
              </a:pPr>
              <a:r>
                <a:t>238</a:t>
              </a:r>
            </a:p>
          </p:txBody>
        </p:sp>
      </p:grpSp>
      <p:grpSp>
        <p:nvGrpSpPr>
          <p:cNvPr id="118" name="Group 118"/>
          <p:cNvGrpSpPr/>
          <p:nvPr/>
        </p:nvGrpSpPr>
        <p:grpSpPr>
          <a:xfrm>
            <a:off x="-587551" y="6766545"/>
            <a:ext cx="546254" cy="574831"/>
            <a:chOff x="0" y="0"/>
            <a:chExt cx="546252" cy="574829"/>
          </a:xfrm>
        </p:grpSpPr>
        <p:sp>
          <p:nvSpPr>
            <p:cNvPr id="116" name="Shape 116"/>
            <p:cNvSpPr/>
            <p:nvPr/>
          </p:nvSpPr>
          <p:spPr>
            <a:xfrm>
              <a:off x="-1" y="0"/>
              <a:ext cx="546254" cy="548657"/>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17" name="Shape 117"/>
            <p:cNvSpPr/>
            <p:nvPr/>
          </p:nvSpPr>
          <p:spPr>
            <a:xfrm>
              <a:off x="-1" y="0"/>
              <a:ext cx="54625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21</a:t>
              </a:r>
            </a:p>
            <a:p>
              <a:pPr defTabSz="698559">
                <a:lnSpc>
                  <a:spcPct val="90000"/>
                </a:lnSpc>
                <a:defRPr sz="800">
                  <a:solidFill>
                    <a:srgbClr val="FFFFFF"/>
                  </a:solidFill>
                  <a:latin typeface="Segoe UI"/>
                  <a:ea typeface="Segoe UI"/>
                  <a:cs typeface="Segoe UI"/>
                  <a:sym typeface="Segoe UI"/>
                </a:defRPr>
              </a:pPr>
              <a:r>
                <a:t>112</a:t>
              </a:r>
            </a:p>
            <a:p>
              <a:pPr defTabSz="698559">
                <a:lnSpc>
                  <a:spcPct val="90000"/>
                </a:lnSpc>
                <a:defRPr sz="800">
                  <a:solidFill>
                    <a:srgbClr val="FFFFFF"/>
                  </a:solidFill>
                  <a:latin typeface="Segoe UI"/>
                  <a:ea typeface="Segoe UI"/>
                  <a:cs typeface="Segoe UI"/>
                  <a:sym typeface="Segoe UI"/>
                </a:defRPr>
              </a:pPr>
              <a:r>
                <a:t>166</a:t>
              </a:r>
            </a:p>
          </p:txBody>
        </p:sp>
      </p:grpSp>
      <p:sp>
        <p:nvSpPr>
          <p:cNvPr id="119" name="Shape 119"/>
          <p:cNvSpPr/>
          <p:nvPr>
            <p:ph type="title"/>
          </p:nvPr>
        </p:nvSpPr>
        <p:spPr>
          <a:xfrm>
            <a:off x="365758" y="365758"/>
            <a:ext cx="11704323" cy="914402"/>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normAutofit fontScale="100000" lnSpcReduction="0"/>
          </a:bodyPr>
          <a:lstStyle/>
          <a:p>
            <a:pPr/>
            <a:r>
              <a:t>Click to edit Master title style</a:t>
            </a:r>
          </a:p>
        </p:txBody>
      </p:sp>
      <p:sp>
        <p:nvSpPr>
          <p:cNvPr id="120" name="Shape 120"/>
          <p:cNvSpPr/>
          <p:nvPr>
            <p:ph type="body" idx="1"/>
          </p:nvPr>
        </p:nvSpPr>
        <p:spPr>
          <a:xfrm>
            <a:off x="365758" y="1371600"/>
            <a:ext cx="11704323" cy="2043636"/>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normAutofit fontScale="100000" lnSpcReduction="0"/>
          </a:bodyPr>
          <a:lstStyle/>
          <a:p>
            <a:pPr/>
            <a:r>
              <a:t>Click to edit Master text styles</a:t>
            </a:r>
          </a:p>
          <a:p>
            <a:pPr lvl="1"/>
            <a:r>
              <a:t>Second level</a:t>
            </a:r>
          </a:p>
          <a:p>
            <a:pPr lvl="2"/>
            <a:r>
              <a:t>Third level</a:t>
            </a:r>
          </a:p>
          <a:p>
            <a:pPr lvl="3"/>
            <a:r>
              <a:t>Fourth level</a:t>
            </a:r>
          </a:p>
          <a:p>
            <a:pPr lvl="4"/>
            <a:r>
              <a:t>Fifth level</a:t>
            </a:r>
          </a:p>
        </p:txBody>
      </p:sp>
      <p:sp>
        <p:nvSpPr>
          <p:cNvPr id="121" name="Shape 121"/>
          <p:cNvSpPr/>
          <p:nvPr>
            <p:ph type="sldNum" sz="quarter" idx="2"/>
          </p:nvPr>
        </p:nvSpPr>
        <p:spPr>
          <a:xfrm>
            <a:off x="8612619" y="6333091"/>
            <a:ext cx="297914" cy="281939"/>
          </a:xfrm>
          <a:prstGeom prst="rect">
            <a:avLst/>
          </a:prstGeom>
          <a:ln w="12700">
            <a:miter lim="400000"/>
          </a:ln>
        </p:spPr>
        <p:txBody>
          <a:bodyPr wrap="none" lIns="45718" tIns="45718" rIns="45718" bIns="45718" anchor="ctr">
            <a:spAutoFit/>
          </a:bodyPr>
          <a:lstStyle>
            <a:lvl1pPr algn="r">
              <a:defRPr sz="1200">
                <a:latin typeface="Segoe UI"/>
                <a:ea typeface="Segoe UI"/>
                <a:cs typeface="Segoe UI"/>
                <a:sym typeface="Segoe U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transition xmlns:p14="http://schemas.microsoft.com/office/powerpoint/2010/main" spd="med" advClick="1"/>
  <p:txStyles>
    <p:titleStyle>
      <a:lvl1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n-lt"/>
          <a:ea typeface="+mn-ea"/>
          <a:cs typeface="+mn-cs"/>
          <a:sym typeface="Segoe UI Light"/>
        </a:defRPr>
      </a:lvl1pPr>
      <a:lvl2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n-lt"/>
          <a:ea typeface="+mn-ea"/>
          <a:cs typeface="+mn-cs"/>
          <a:sym typeface="Segoe UI Light"/>
        </a:defRPr>
      </a:lvl2pPr>
      <a:lvl3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n-lt"/>
          <a:ea typeface="+mn-ea"/>
          <a:cs typeface="+mn-cs"/>
          <a:sym typeface="Segoe UI Light"/>
        </a:defRPr>
      </a:lvl3pPr>
      <a:lvl4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n-lt"/>
          <a:ea typeface="+mn-ea"/>
          <a:cs typeface="+mn-cs"/>
          <a:sym typeface="Segoe UI Light"/>
        </a:defRPr>
      </a:lvl4pPr>
      <a:lvl5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n-lt"/>
          <a:ea typeface="+mn-ea"/>
          <a:cs typeface="+mn-cs"/>
          <a:sym typeface="Segoe UI Light"/>
        </a:defRPr>
      </a:lvl5pPr>
      <a:lvl6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n-lt"/>
          <a:ea typeface="+mn-ea"/>
          <a:cs typeface="+mn-cs"/>
          <a:sym typeface="Segoe UI Light"/>
        </a:defRPr>
      </a:lvl6pPr>
      <a:lvl7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n-lt"/>
          <a:ea typeface="+mn-ea"/>
          <a:cs typeface="+mn-cs"/>
          <a:sym typeface="Segoe UI Light"/>
        </a:defRPr>
      </a:lvl7pPr>
      <a:lvl8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n-lt"/>
          <a:ea typeface="+mn-ea"/>
          <a:cs typeface="+mn-cs"/>
          <a:sym typeface="Segoe UI Light"/>
        </a:defRPr>
      </a:lvl8pPr>
      <a:lvl9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n-lt"/>
          <a:ea typeface="+mn-ea"/>
          <a:cs typeface="+mn-cs"/>
          <a:sym typeface="Segoe UI Light"/>
        </a:defRPr>
      </a:lvl9pPr>
    </p:titleStyle>
    <p:bodyStyle>
      <a:lvl1pPr marL="0" marR="0" indent="0" algn="l" defTabSz="932742" rtl="0" latinLnBrk="0">
        <a:lnSpc>
          <a:spcPct val="90000"/>
        </a:lnSpc>
        <a:spcBef>
          <a:spcPts val="600"/>
        </a:spcBef>
        <a:spcAft>
          <a:spcPts val="0"/>
        </a:spcAft>
        <a:buClrTx/>
        <a:buSzTx/>
        <a:buFontTx/>
        <a:buNone/>
        <a:tabLst/>
        <a:defRPr b="0" baseline="0" cap="none" i="0" spc="-30" strike="noStrike" sz="2800" u="none">
          <a:ln>
            <a:noFill/>
          </a:ln>
          <a:solidFill>
            <a:srgbClr val="0072C6"/>
          </a:solidFill>
          <a:uFillTx/>
          <a:latin typeface="+mn-lt"/>
          <a:ea typeface="+mn-ea"/>
          <a:cs typeface="+mn-cs"/>
          <a:sym typeface="Segoe UI Light"/>
        </a:defRPr>
      </a:lvl1pPr>
      <a:lvl2pPr marL="0" marR="0" indent="0" algn="l" defTabSz="932742" rtl="0" latinLnBrk="0">
        <a:lnSpc>
          <a:spcPct val="90000"/>
        </a:lnSpc>
        <a:spcBef>
          <a:spcPts val="600"/>
        </a:spcBef>
        <a:spcAft>
          <a:spcPts val="0"/>
        </a:spcAft>
        <a:buClrTx/>
        <a:buSzTx/>
        <a:buFontTx/>
        <a:buNone/>
        <a:tabLst/>
        <a:defRPr b="0" baseline="0" cap="none" i="0" spc="-30" strike="noStrike" sz="2800" u="none">
          <a:ln>
            <a:noFill/>
          </a:ln>
          <a:solidFill>
            <a:srgbClr val="0072C6"/>
          </a:solidFill>
          <a:uFillTx/>
          <a:latin typeface="+mn-lt"/>
          <a:ea typeface="+mn-ea"/>
          <a:cs typeface="+mn-cs"/>
          <a:sym typeface="Segoe UI Light"/>
        </a:defRPr>
      </a:lvl2pPr>
      <a:lvl3pPr marL="0" marR="0" indent="0" algn="l" defTabSz="932742" rtl="0" latinLnBrk="0">
        <a:lnSpc>
          <a:spcPct val="90000"/>
        </a:lnSpc>
        <a:spcBef>
          <a:spcPts val="600"/>
        </a:spcBef>
        <a:spcAft>
          <a:spcPts val="0"/>
        </a:spcAft>
        <a:buClrTx/>
        <a:buSzTx/>
        <a:buFontTx/>
        <a:buNone/>
        <a:tabLst/>
        <a:defRPr b="0" baseline="0" cap="none" i="0" spc="-30" strike="noStrike" sz="2800" u="none">
          <a:ln>
            <a:noFill/>
          </a:ln>
          <a:solidFill>
            <a:srgbClr val="0072C6"/>
          </a:solidFill>
          <a:uFillTx/>
          <a:latin typeface="+mn-lt"/>
          <a:ea typeface="+mn-ea"/>
          <a:cs typeface="+mn-cs"/>
          <a:sym typeface="Segoe UI Light"/>
        </a:defRPr>
      </a:lvl3pPr>
      <a:lvl4pPr marL="0" marR="0" indent="0" algn="l" defTabSz="932742" rtl="0" latinLnBrk="0">
        <a:lnSpc>
          <a:spcPct val="90000"/>
        </a:lnSpc>
        <a:spcBef>
          <a:spcPts val="600"/>
        </a:spcBef>
        <a:spcAft>
          <a:spcPts val="0"/>
        </a:spcAft>
        <a:buClrTx/>
        <a:buSzTx/>
        <a:buFontTx/>
        <a:buNone/>
        <a:tabLst/>
        <a:defRPr b="0" baseline="0" cap="none" i="0" spc="-30" strike="noStrike" sz="2800" u="none">
          <a:ln>
            <a:noFill/>
          </a:ln>
          <a:solidFill>
            <a:srgbClr val="0072C6"/>
          </a:solidFill>
          <a:uFillTx/>
          <a:latin typeface="+mn-lt"/>
          <a:ea typeface="+mn-ea"/>
          <a:cs typeface="+mn-cs"/>
          <a:sym typeface="Segoe UI Light"/>
        </a:defRPr>
      </a:lvl4pPr>
      <a:lvl5pPr marL="0" marR="0" indent="0" algn="l" defTabSz="932742" rtl="0" latinLnBrk="0">
        <a:lnSpc>
          <a:spcPct val="90000"/>
        </a:lnSpc>
        <a:spcBef>
          <a:spcPts val="600"/>
        </a:spcBef>
        <a:spcAft>
          <a:spcPts val="0"/>
        </a:spcAft>
        <a:buClrTx/>
        <a:buSzTx/>
        <a:buFontTx/>
        <a:buNone/>
        <a:tabLst/>
        <a:defRPr b="0" baseline="0" cap="none" i="0" spc="-30" strike="noStrike" sz="2800" u="none">
          <a:ln>
            <a:noFill/>
          </a:ln>
          <a:solidFill>
            <a:srgbClr val="0072C6"/>
          </a:solidFill>
          <a:uFillTx/>
          <a:latin typeface="+mn-lt"/>
          <a:ea typeface="+mn-ea"/>
          <a:cs typeface="+mn-cs"/>
          <a:sym typeface="Segoe UI Light"/>
        </a:defRPr>
      </a:lvl5pPr>
      <a:lvl6pPr marL="2658312" marR="0" indent="-326458" algn="l" defTabSz="932742" rtl="0" latinLnBrk="0">
        <a:lnSpc>
          <a:spcPct val="90000"/>
        </a:lnSpc>
        <a:spcBef>
          <a:spcPts val="600"/>
        </a:spcBef>
        <a:spcAft>
          <a:spcPts val="0"/>
        </a:spcAft>
        <a:buClrTx/>
        <a:buSzPct val="100000"/>
        <a:buFontTx/>
        <a:buChar char="•"/>
        <a:tabLst/>
        <a:defRPr b="0" baseline="0" cap="none" i="0" spc="-30" strike="noStrike" sz="2800" u="none">
          <a:ln>
            <a:noFill/>
          </a:ln>
          <a:solidFill>
            <a:srgbClr val="0072C6"/>
          </a:solidFill>
          <a:uFillTx/>
          <a:latin typeface="+mn-lt"/>
          <a:ea typeface="+mn-ea"/>
          <a:cs typeface="+mn-cs"/>
          <a:sym typeface="Segoe UI Light"/>
        </a:defRPr>
      </a:lvl6pPr>
      <a:lvl7pPr marL="3124686" marR="0" indent="-326458" algn="l" defTabSz="932742" rtl="0" latinLnBrk="0">
        <a:lnSpc>
          <a:spcPct val="90000"/>
        </a:lnSpc>
        <a:spcBef>
          <a:spcPts val="600"/>
        </a:spcBef>
        <a:spcAft>
          <a:spcPts val="0"/>
        </a:spcAft>
        <a:buClrTx/>
        <a:buSzPct val="100000"/>
        <a:buFontTx/>
        <a:buChar char="•"/>
        <a:tabLst/>
        <a:defRPr b="0" baseline="0" cap="none" i="0" spc="-30" strike="noStrike" sz="2800" u="none">
          <a:ln>
            <a:noFill/>
          </a:ln>
          <a:solidFill>
            <a:srgbClr val="0072C6"/>
          </a:solidFill>
          <a:uFillTx/>
          <a:latin typeface="+mn-lt"/>
          <a:ea typeface="+mn-ea"/>
          <a:cs typeface="+mn-cs"/>
          <a:sym typeface="Segoe UI Light"/>
        </a:defRPr>
      </a:lvl7pPr>
      <a:lvl8pPr marL="3591057" marR="0" indent="-326460" algn="l" defTabSz="932742" rtl="0" latinLnBrk="0">
        <a:lnSpc>
          <a:spcPct val="90000"/>
        </a:lnSpc>
        <a:spcBef>
          <a:spcPts val="600"/>
        </a:spcBef>
        <a:spcAft>
          <a:spcPts val="0"/>
        </a:spcAft>
        <a:buClrTx/>
        <a:buSzPct val="100000"/>
        <a:buFontTx/>
        <a:buChar char="•"/>
        <a:tabLst/>
        <a:defRPr b="0" baseline="0" cap="none" i="0" spc="-30" strike="noStrike" sz="2800" u="none">
          <a:ln>
            <a:noFill/>
          </a:ln>
          <a:solidFill>
            <a:srgbClr val="0072C6"/>
          </a:solidFill>
          <a:uFillTx/>
          <a:latin typeface="+mn-lt"/>
          <a:ea typeface="+mn-ea"/>
          <a:cs typeface="+mn-cs"/>
          <a:sym typeface="Segoe UI Light"/>
        </a:defRPr>
      </a:lvl8pPr>
      <a:lvl9pPr marL="4057428" marR="0" indent="-326460" algn="l" defTabSz="932742" rtl="0" latinLnBrk="0">
        <a:lnSpc>
          <a:spcPct val="90000"/>
        </a:lnSpc>
        <a:spcBef>
          <a:spcPts val="600"/>
        </a:spcBef>
        <a:spcAft>
          <a:spcPts val="0"/>
        </a:spcAft>
        <a:buClrTx/>
        <a:buSzPct val="100000"/>
        <a:buFontTx/>
        <a:buChar char="•"/>
        <a:tabLst/>
        <a:defRPr b="0" baseline="0" cap="none" i="0" spc="-30" strike="noStrike" sz="2800" u="none">
          <a:ln>
            <a:noFill/>
          </a:ln>
          <a:solidFill>
            <a:srgbClr val="0072C6"/>
          </a:solidFill>
          <a:uFillTx/>
          <a:latin typeface="+mn-lt"/>
          <a:ea typeface="+mn-ea"/>
          <a:cs typeface="+mn-cs"/>
          <a:sym typeface="Segoe UI Light"/>
        </a:defRPr>
      </a:lvl9pPr>
    </p:bodyStyle>
    <p:otherStyle>
      <a:lvl1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1pPr>
      <a:lvl2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2pPr>
      <a:lvl3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3pPr>
      <a:lvl4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4pPr>
      <a:lvl5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5pPr>
      <a:lvl6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6pPr>
      <a:lvl7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7pPr>
      <a:lvl8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8pPr>
      <a:lvl9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hyperlink" Target="http://github.com" TargetMode="Externa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hyperlink" Target="https://guides.github.com/introduction/flow/" TargetMode="Externa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1" name="Shape 941"/>
          <p:cNvSpPr/>
          <p:nvPr>
            <p:ph type="body" sz="quarter" idx="1"/>
          </p:nvPr>
        </p:nvSpPr>
        <p:spPr>
          <a:xfrm>
            <a:off x="274637" y="2774676"/>
            <a:ext cx="8229601" cy="1865585"/>
          </a:xfrm>
          <a:prstGeom prst="rect">
            <a:avLst/>
          </a:prstGeom>
        </p:spPr>
        <p:txBody>
          <a:bodyPr/>
          <a:lstStyle/>
          <a:p>
            <a:pPr/>
            <a:r>
              <a:t>Briana Swift</a:t>
            </a:r>
            <a:endParaRPr>
              <a:solidFill>
                <a:srgbClr val="505050"/>
              </a:solidFill>
            </a:endParaRPr>
          </a:p>
          <a:p>
            <a:pPr/>
            <a:r>
              <a:t>Jeremy Foster</a:t>
            </a:r>
          </a:p>
        </p:txBody>
      </p:sp>
      <p:sp>
        <p:nvSpPr>
          <p:cNvPr id="942" name="Shape 942"/>
          <p:cNvSpPr/>
          <p:nvPr>
            <p:ph type="title"/>
          </p:nvPr>
        </p:nvSpPr>
        <p:spPr>
          <a:xfrm>
            <a:off x="274636" y="1677398"/>
            <a:ext cx="8229601" cy="1097281"/>
          </a:xfrm>
          <a:prstGeom prst="rect">
            <a:avLst/>
          </a:prstGeom>
        </p:spPr>
        <p:txBody>
          <a:bodyPr/>
          <a:lstStyle>
            <a:lvl1pPr>
              <a:defRPr spc="-100" sz="5400"/>
            </a:lvl1pPr>
          </a:lstStyle>
          <a:p>
            <a:pPr/>
            <a:r>
              <a:t>GitHub for Windows Users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4" name="Shape 1004"/>
          <p:cNvSpPr/>
          <p:nvPr>
            <p:ph type="body" sz="quarter" idx="1"/>
          </p:nvPr>
        </p:nvSpPr>
        <p:spPr>
          <a:xfrm>
            <a:off x="274638" y="3725862"/>
            <a:ext cx="8436348" cy="1525000"/>
          </a:xfrm>
          <a:prstGeom prst="rect">
            <a:avLst/>
          </a:prstGeom>
        </p:spPr>
        <p:txBody>
          <a:bodyPr/>
          <a:lstStyle/>
          <a:p>
            <a:pPr/>
            <a:r>
              <a:t>Briana Swift</a:t>
            </a:r>
          </a:p>
          <a:p>
            <a:pPr/>
            <a:r>
              <a:t>Jeremy Foster</a:t>
            </a:r>
          </a:p>
        </p:txBody>
      </p:sp>
      <p:sp>
        <p:nvSpPr>
          <p:cNvPr id="1005" name="Shape 1005"/>
          <p:cNvSpPr/>
          <p:nvPr>
            <p:ph type="title"/>
          </p:nvPr>
        </p:nvSpPr>
        <p:spPr>
          <a:xfrm>
            <a:off x="274637" y="1677398"/>
            <a:ext cx="8436348" cy="1896063"/>
          </a:xfrm>
          <a:prstGeom prst="rect">
            <a:avLst/>
          </a:prstGeom>
        </p:spPr>
        <p:txBody>
          <a:bodyPr/>
          <a:lstStyle>
            <a:lvl1pPr>
              <a:defRPr spc="-100"/>
            </a:lvl1pPr>
          </a:lstStyle>
          <a:p>
            <a:pPr/>
            <a:r>
              <a:t>What are Issues?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7" name="Shape 1007"/>
          <p:cNvSpPr/>
          <p:nvPr>
            <p:ph type="title"/>
          </p:nvPr>
        </p:nvSpPr>
        <p:spPr>
          <a:xfrm>
            <a:off x="365758" y="365759"/>
            <a:ext cx="11704324" cy="914401"/>
          </a:xfrm>
          <a:prstGeom prst="rect">
            <a:avLst/>
          </a:prstGeom>
        </p:spPr>
        <p:txBody>
          <a:bodyPr/>
          <a:lstStyle>
            <a:lvl1pPr defTabSz="914087">
              <a:defRPr spc="-99" sz="4700"/>
            </a:lvl1pPr>
          </a:lstStyle>
          <a:p>
            <a:pPr/>
            <a:r>
              <a:t>Issues</a:t>
            </a:r>
          </a:p>
        </p:txBody>
      </p:sp>
      <p:sp>
        <p:nvSpPr>
          <p:cNvPr id="1008" name="Shape 1008"/>
          <p:cNvSpPr/>
          <p:nvPr>
            <p:ph type="body" idx="1"/>
          </p:nvPr>
        </p:nvSpPr>
        <p:spPr>
          <a:xfrm>
            <a:off x="365758" y="1371599"/>
            <a:ext cx="11704324" cy="4333496"/>
          </a:xfrm>
          <a:prstGeom prst="rect">
            <a:avLst/>
          </a:prstGeom>
        </p:spPr>
        <p:txBody>
          <a:bodyPr/>
          <a:lstStyle/>
          <a:p>
            <a:pPr defTabSz="812604">
              <a:spcBef>
                <a:spcPts val="400"/>
              </a:spcBef>
              <a:defRPr spc="-88" sz="2376"/>
            </a:pPr>
            <a:r>
              <a:t>Bug reports</a:t>
            </a:r>
          </a:p>
          <a:p>
            <a:pPr defTabSz="812604">
              <a:spcBef>
                <a:spcPts val="400"/>
              </a:spcBef>
              <a:defRPr spc="-88" sz="2376"/>
            </a:pPr>
          </a:p>
          <a:p>
            <a:pPr defTabSz="812604">
              <a:spcBef>
                <a:spcPts val="400"/>
              </a:spcBef>
              <a:defRPr spc="-88" sz="2376"/>
            </a:pPr>
            <a:r>
              <a:t>Replace email</a:t>
            </a:r>
          </a:p>
          <a:p>
            <a:pPr defTabSz="812604">
              <a:spcBef>
                <a:spcPts val="400"/>
              </a:spcBef>
              <a:defRPr spc="-88" sz="2376"/>
            </a:pPr>
          </a:p>
          <a:p>
            <a:pPr defTabSz="812604">
              <a:spcBef>
                <a:spcPts val="400"/>
              </a:spcBef>
              <a:defRPr spc="-88" sz="2376"/>
            </a:pPr>
            <a:r>
              <a:t>Planning</a:t>
            </a:r>
          </a:p>
          <a:p>
            <a:pPr defTabSz="812604">
              <a:spcBef>
                <a:spcPts val="400"/>
              </a:spcBef>
              <a:defRPr spc="-88" sz="2376"/>
            </a:pPr>
          </a:p>
          <a:p>
            <a:pPr defTabSz="812604">
              <a:spcBef>
                <a:spcPts val="400"/>
              </a:spcBef>
              <a:defRPr spc="-88" sz="2376"/>
            </a:pPr>
            <a:r>
              <a:t>Any conversation</a:t>
            </a:r>
          </a:p>
          <a:p>
            <a:pPr defTabSz="812604">
              <a:spcBef>
                <a:spcPts val="400"/>
              </a:spcBef>
              <a:defRPr spc="-88" sz="2376"/>
            </a:pPr>
          </a:p>
          <a:p>
            <a:pPr defTabSz="812604">
              <a:spcBef>
                <a:spcPts val="400"/>
              </a:spcBef>
              <a:defRPr spc="-88" sz="2376"/>
            </a:pPr>
            <a:r>
              <a:t>Cross linking and @mentioning adds context</a:t>
            </a:r>
            <a:endParaRPr spc="-87"/>
          </a:p>
          <a:p>
            <a:pPr defTabSz="812604">
              <a:spcBef>
                <a:spcPts val="400"/>
              </a:spcBef>
              <a:defRPr spc="-88" sz="2376"/>
            </a:pPr>
            <a:endParaRPr spc="-87"/>
          </a:p>
          <a:p>
            <a:pPr defTabSz="812604">
              <a:spcBef>
                <a:spcPts val="400"/>
              </a:spcBef>
              <a:defRPr spc="-88" sz="2376"/>
            </a:pPr>
            <a:r>
              <a:rPr spc="-87"/>
              <a:t>Markdown supported</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0" name="Shape 1010"/>
          <p:cNvSpPr/>
          <p:nvPr>
            <p:ph type="title"/>
          </p:nvPr>
        </p:nvSpPr>
        <p:spPr>
          <a:xfrm>
            <a:off x="274637" y="1209973"/>
            <a:ext cx="10056816" cy="1181864"/>
          </a:xfrm>
          <a:prstGeom prst="rect">
            <a:avLst/>
          </a:prstGeom>
        </p:spPr>
        <p:txBody>
          <a:bodyPr/>
          <a:lstStyle>
            <a:lvl1pPr defTabSz="848794">
              <a:defRPr sz="6500"/>
            </a:lvl1pPr>
          </a:lstStyle>
          <a:p>
            <a:pPr/>
            <a:r>
              <a:t>DEMO</a:t>
            </a:r>
          </a:p>
        </p:txBody>
      </p:sp>
      <p:sp>
        <p:nvSpPr>
          <p:cNvPr id="1011" name="Shape 1011"/>
          <p:cNvSpPr/>
          <p:nvPr>
            <p:ph type="body" sz="quarter" idx="1"/>
          </p:nvPr>
        </p:nvSpPr>
        <p:spPr>
          <a:xfrm>
            <a:off x="273844" y="2913062"/>
            <a:ext cx="10058402" cy="794066"/>
          </a:xfrm>
          <a:prstGeom prst="rect">
            <a:avLst/>
          </a:prstGeom>
        </p:spPr>
        <p:txBody>
          <a:bodyPr/>
          <a:lstStyle>
            <a:lvl1pPr defTabSz="848794">
              <a:defRPr sz="3200"/>
            </a:lvl1pPr>
          </a:lstStyle>
          <a:p>
            <a:pPr/>
            <a:r>
              <a:t>Create issue, @mention Jeremy</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3" name="Shape 1013"/>
          <p:cNvSpPr/>
          <p:nvPr>
            <p:ph type="body" sz="quarter" idx="1"/>
          </p:nvPr>
        </p:nvSpPr>
        <p:spPr>
          <a:xfrm>
            <a:off x="274638" y="3725862"/>
            <a:ext cx="8436348" cy="1525000"/>
          </a:xfrm>
          <a:prstGeom prst="rect">
            <a:avLst/>
          </a:prstGeom>
        </p:spPr>
        <p:txBody>
          <a:bodyPr/>
          <a:lstStyle/>
          <a:p>
            <a:pPr/>
            <a:r>
              <a:t>Briana Swift</a:t>
            </a:r>
          </a:p>
          <a:p>
            <a:pPr/>
            <a:r>
              <a:t>Jeremy Foster</a:t>
            </a:r>
          </a:p>
        </p:txBody>
      </p:sp>
      <p:sp>
        <p:nvSpPr>
          <p:cNvPr id="1014" name="Shape 1014"/>
          <p:cNvSpPr/>
          <p:nvPr>
            <p:ph type="title"/>
          </p:nvPr>
        </p:nvSpPr>
        <p:spPr>
          <a:xfrm>
            <a:off x="274637" y="1677398"/>
            <a:ext cx="8436348" cy="1896063"/>
          </a:xfrm>
          <a:prstGeom prst="rect">
            <a:avLst/>
          </a:prstGeom>
        </p:spPr>
        <p:txBody>
          <a:bodyPr/>
          <a:lstStyle/>
          <a:p>
            <a:pPr>
              <a:defRPr spc="-100"/>
            </a:pPr>
            <a:r>
              <a:t>Working on </a:t>
            </a:r>
            <a:r>
              <a:rPr u="sng">
                <a:solidFill>
                  <a:srgbClr val="0000FF"/>
                </a:solidFill>
                <a:uFill>
                  <a:solidFill>
                    <a:srgbClr val="0000FF"/>
                  </a:solidFill>
                </a:uFill>
                <a:hlinkClick r:id="rId2" invalidUrl="" action="" tgtFrame="" tooltip="" history="1" highlightClick="0" endSnd="0"/>
              </a:rPr>
              <a:t>GitHub.com</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6" name="Shape 1016"/>
          <p:cNvSpPr/>
          <p:nvPr>
            <p:ph type="title"/>
          </p:nvPr>
        </p:nvSpPr>
        <p:spPr>
          <a:xfrm>
            <a:off x="274637" y="1209973"/>
            <a:ext cx="10056816" cy="1181864"/>
          </a:xfrm>
          <a:prstGeom prst="rect">
            <a:avLst/>
          </a:prstGeom>
        </p:spPr>
        <p:txBody>
          <a:bodyPr/>
          <a:lstStyle>
            <a:lvl1pPr defTabSz="848794">
              <a:defRPr sz="6500"/>
            </a:lvl1pPr>
          </a:lstStyle>
          <a:p>
            <a:pPr/>
            <a:r>
              <a:t>DEMO</a:t>
            </a:r>
          </a:p>
        </p:txBody>
      </p:sp>
      <p:sp>
        <p:nvSpPr>
          <p:cNvPr id="1017" name="Shape 1017"/>
          <p:cNvSpPr/>
          <p:nvPr>
            <p:ph type="body" sz="quarter" idx="1"/>
          </p:nvPr>
        </p:nvSpPr>
        <p:spPr>
          <a:xfrm>
            <a:off x="273844" y="2913062"/>
            <a:ext cx="10058402" cy="794066"/>
          </a:xfrm>
          <a:prstGeom prst="rect">
            <a:avLst/>
          </a:prstGeom>
        </p:spPr>
        <p:txBody>
          <a:bodyPr/>
          <a:lstStyle/>
          <a:p>
            <a:pPr defTabSz="458349">
              <a:defRPr sz="1728"/>
            </a:pPr>
            <a:r>
              <a:t>Workflow again: </a:t>
            </a:r>
            <a:r>
              <a:rPr u="sng">
                <a:solidFill>
                  <a:srgbClr val="0000FF"/>
                </a:solidFill>
                <a:uFill>
                  <a:solidFill>
                    <a:srgbClr val="0000FF"/>
                  </a:solidFill>
                </a:uFill>
                <a:hlinkClick r:id="rId2" invalidUrl="" action="" tgtFrame="" tooltip="" history="1" highlightClick="0" endSnd="0"/>
              </a:rPr>
              <a:t>https://guides.github.com/introduction/flow/</a:t>
            </a:r>
          </a:p>
        </p:txBody>
      </p:sp>
      <p:sp>
        <p:nvSpPr>
          <p:cNvPr id="1018" name="Shape 1018"/>
          <p:cNvSpPr/>
          <p:nvPr/>
        </p:nvSpPr>
        <p:spPr>
          <a:xfrm>
            <a:off x="273844" y="3636962"/>
            <a:ext cx="10058402" cy="794066"/>
          </a:xfrm>
          <a:prstGeom prst="rect">
            <a:avLst/>
          </a:prstGeom>
          <a:ln w="12700">
            <a:miter lim="400000"/>
          </a:ln>
          <a:extLst>
            <a:ext uri="{C572A759-6A51-4108-AA02-DFA0A04FC94B}">
              <ma14:wrappingTextBoxFlag xmlns:ma14="http://schemas.microsoft.com/office/mac/drawingml/2011/main" val="1"/>
            </a:ext>
          </a:extLst>
        </p:spPr>
        <p:txBody>
          <a:bodyPr lIns="146304" tIns="146304" rIns="146304" bIns="146304">
            <a:normAutofit fontScale="100000" lnSpcReduction="0"/>
          </a:bodyPr>
          <a:lstStyle>
            <a:lvl1pPr defTabSz="848794">
              <a:lnSpc>
                <a:spcPct val="90000"/>
              </a:lnSpc>
              <a:defRPr sz="3200">
                <a:solidFill>
                  <a:srgbClr val="FFFFFF"/>
                </a:solidFill>
              </a:defRPr>
            </a:lvl1pPr>
          </a:lstStyle>
          <a:p>
            <a:pPr/>
            <a:r>
              <a:t>Branch, create file, create commits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0" name="Shape 1020"/>
          <p:cNvSpPr/>
          <p:nvPr>
            <p:ph type="body" sz="quarter" idx="1"/>
          </p:nvPr>
        </p:nvSpPr>
        <p:spPr>
          <a:xfrm>
            <a:off x="274638" y="3725862"/>
            <a:ext cx="8436348" cy="1525000"/>
          </a:xfrm>
          <a:prstGeom prst="rect">
            <a:avLst/>
          </a:prstGeom>
        </p:spPr>
        <p:txBody>
          <a:bodyPr/>
          <a:lstStyle/>
          <a:p>
            <a:pPr/>
            <a:r>
              <a:t>Briana Swift</a:t>
            </a:r>
          </a:p>
          <a:p>
            <a:pPr/>
            <a:r>
              <a:t>Jeremy Foster</a:t>
            </a:r>
          </a:p>
        </p:txBody>
      </p:sp>
      <p:sp>
        <p:nvSpPr>
          <p:cNvPr id="1021" name="Shape 1021"/>
          <p:cNvSpPr/>
          <p:nvPr>
            <p:ph type="title"/>
          </p:nvPr>
        </p:nvSpPr>
        <p:spPr>
          <a:xfrm>
            <a:off x="274637" y="1677398"/>
            <a:ext cx="8436348" cy="1896063"/>
          </a:xfrm>
          <a:prstGeom prst="rect">
            <a:avLst/>
          </a:prstGeom>
        </p:spPr>
        <p:txBody>
          <a:bodyPr/>
          <a:lstStyle>
            <a:lvl1pPr>
              <a:defRPr spc="-100"/>
            </a:lvl1pPr>
          </a:lstStyle>
          <a:p>
            <a:pPr/>
            <a:r>
              <a:t>Pull Requests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3" name="Shape 1023"/>
          <p:cNvSpPr/>
          <p:nvPr>
            <p:ph type="title"/>
          </p:nvPr>
        </p:nvSpPr>
        <p:spPr>
          <a:xfrm>
            <a:off x="274637" y="1209973"/>
            <a:ext cx="10056816" cy="1181864"/>
          </a:xfrm>
          <a:prstGeom prst="rect">
            <a:avLst/>
          </a:prstGeom>
        </p:spPr>
        <p:txBody>
          <a:bodyPr/>
          <a:lstStyle>
            <a:lvl1pPr defTabSz="848794">
              <a:defRPr sz="6500"/>
            </a:lvl1pPr>
          </a:lstStyle>
          <a:p>
            <a:pPr/>
            <a:r>
              <a:t>DEMO</a:t>
            </a:r>
          </a:p>
        </p:txBody>
      </p:sp>
      <p:sp>
        <p:nvSpPr>
          <p:cNvPr id="1024" name="Shape 1024"/>
          <p:cNvSpPr/>
          <p:nvPr>
            <p:ph type="body" sz="quarter" idx="1"/>
          </p:nvPr>
        </p:nvSpPr>
        <p:spPr>
          <a:xfrm>
            <a:off x="273844" y="2913062"/>
            <a:ext cx="10058402" cy="794066"/>
          </a:xfrm>
          <a:prstGeom prst="rect">
            <a:avLst/>
          </a:prstGeom>
        </p:spPr>
        <p:txBody>
          <a:bodyPr/>
          <a:lstStyle>
            <a:lvl1pPr defTabSz="848794">
              <a:defRPr sz="3200"/>
            </a:lvl1pPr>
          </a:lstStyle>
          <a:p>
            <a:pPr/>
            <a:r>
              <a:t>Create PR, @mention Jeremy</a:t>
            </a:r>
          </a:p>
        </p:txBody>
      </p:sp>
      <p:sp>
        <p:nvSpPr>
          <p:cNvPr id="1025" name="Shape 1025"/>
          <p:cNvSpPr/>
          <p:nvPr/>
        </p:nvSpPr>
        <p:spPr>
          <a:xfrm>
            <a:off x="273844" y="3636962"/>
            <a:ext cx="10058402" cy="794066"/>
          </a:xfrm>
          <a:prstGeom prst="rect">
            <a:avLst/>
          </a:prstGeom>
          <a:ln w="12700">
            <a:miter lim="400000"/>
          </a:ln>
          <a:extLst>
            <a:ext uri="{C572A759-6A51-4108-AA02-DFA0A04FC94B}">
              <ma14:wrappingTextBoxFlag xmlns:ma14="http://schemas.microsoft.com/office/mac/drawingml/2011/main" val="1"/>
            </a:ext>
          </a:extLst>
        </p:spPr>
        <p:txBody>
          <a:bodyPr lIns="146304" tIns="146304" rIns="146304" bIns="146304">
            <a:normAutofit fontScale="100000" lnSpcReduction="0"/>
          </a:bodyPr>
          <a:lstStyle>
            <a:lvl1pPr defTabSz="848794">
              <a:lnSpc>
                <a:spcPct val="90000"/>
              </a:lnSpc>
              <a:defRPr sz="3200">
                <a:solidFill>
                  <a:srgbClr val="FFFFFF"/>
                </a:solidFill>
              </a:defRPr>
            </a:lvl1pPr>
          </a:lstStyle>
          <a:p>
            <a:pPr/>
            <a:r>
              <a:t>Jeremy comments, more commits, merge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1027" name="Shape 1027"/>
          <p:cNvSpPr/>
          <p:nvPr>
            <p:ph type="body" sz="quarter" idx="1"/>
          </p:nvPr>
        </p:nvSpPr>
        <p:spPr>
          <a:xfrm>
            <a:off x="365758" y="1371600"/>
            <a:ext cx="11704324" cy="815607"/>
          </a:xfrm>
          <a:prstGeom prst="rect">
            <a:avLst/>
          </a:prstGeom>
        </p:spPr>
        <p:txBody>
          <a:bodyPr/>
          <a:lstStyle/>
          <a:p>
            <a:pPr marL="219454" indent="-219454" defTabSz="895431">
              <a:spcBef>
                <a:spcPts val="500"/>
              </a:spcBef>
              <a:defRPr sz="1900"/>
            </a:pPr>
            <a:r>
              <a:t>Some speakers at Microsoft like to use this slide for hidden “notes slides”. </a:t>
            </a:r>
          </a:p>
          <a:p>
            <a:pPr marL="219454" indent="-219454" defTabSz="895431">
              <a:spcBef>
                <a:spcPts val="500"/>
              </a:spcBef>
              <a:defRPr sz="1900"/>
            </a:pPr>
            <a:r>
              <a:t>Delete it if you don’t want to use it.</a:t>
            </a:r>
          </a:p>
        </p:txBody>
      </p:sp>
      <p:sp>
        <p:nvSpPr>
          <p:cNvPr id="1028" name="Shape 1028"/>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228600" indent="-228600" algn="r">
              <a:buFont typeface="Arial"/>
              <a:defRPr spc="-100" sz="3200">
                <a:solidFill>
                  <a:srgbClr val="000000"/>
                </a:solidFill>
                <a:latin typeface="Segoe UI"/>
                <a:ea typeface="Segoe UI"/>
                <a:cs typeface="Segoe UI"/>
                <a:sym typeface="Segoe UI"/>
              </a:defRPr>
            </a:lvl1pPr>
          </a:lstStyle>
          <a:p>
            <a:pPr/>
            <a:r>
              <a:t>NEXT: &lt;next slide title&gt;</a:t>
            </a:r>
          </a:p>
        </p:txBody>
      </p:sp>
      <p:sp>
        <p:nvSpPr>
          <p:cNvPr id="1029" name="Shape 1029"/>
          <p:cNvSpPr/>
          <p:nvPr>
            <p:ph type="title"/>
          </p:nvPr>
        </p:nvSpPr>
        <p:spPr>
          <a:xfrm>
            <a:off x="365758" y="365759"/>
            <a:ext cx="11704324" cy="914401"/>
          </a:xfrm>
          <a:prstGeom prst="rect">
            <a:avLst/>
          </a:prstGeom>
        </p:spPr>
        <p:txBody>
          <a:bodyPr/>
          <a:lstStyle>
            <a:lvl1pPr defTabSz="914087">
              <a:defRPr spc="-99" sz="4700"/>
            </a:lvl1pPr>
          </a:lstStyle>
          <a:p>
            <a:pPr/>
            <a:r>
              <a:t>Notes (hidden)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4" name="Shape 944"/>
          <p:cNvSpPr/>
          <p:nvPr>
            <p:ph type="title"/>
          </p:nvPr>
        </p:nvSpPr>
        <p:spPr>
          <a:xfrm>
            <a:off x="365758" y="365759"/>
            <a:ext cx="11704324" cy="914401"/>
          </a:xfrm>
          <a:prstGeom prst="rect">
            <a:avLst/>
          </a:prstGeom>
        </p:spPr>
        <p:txBody>
          <a:bodyPr/>
          <a:lstStyle>
            <a:lvl1pPr defTabSz="914087">
              <a:defRPr spc="-99" sz="4700"/>
            </a:lvl1pPr>
          </a:lstStyle>
          <a:p>
            <a:pPr/>
            <a:r>
              <a:t>Agenda</a:t>
            </a:r>
          </a:p>
        </p:txBody>
      </p:sp>
      <p:grpSp>
        <p:nvGrpSpPr>
          <p:cNvPr id="947" name="Group 947"/>
          <p:cNvGrpSpPr/>
          <p:nvPr/>
        </p:nvGrpSpPr>
        <p:grpSpPr>
          <a:xfrm>
            <a:off x="457197" y="1463038"/>
            <a:ext cx="731525" cy="731523"/>
            <a:chOff x="-1" y="0"/>
            <a:chExt cx="731524" cy="731522"/>
          </a:xfrm>
        </p:grpSpPr>
        <p:sp>
          <p:nvSpPr>
            <p:cNvPr id="945" name="Shape 945"/>
            <p:cNvSpPr/>
            <p:nvPr/>
          </p:nvSpPr>
          <p:spPr>
            <a:xfrm>
              <a:off x="-2" y="-1"/>
              <a:ext cx="731525" cy="731523"/>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0">
                <a:lnSpc>
                  <a:spcPct val="90000"/>
                </a:lnSpc>
                <a:defRPr>
                  <a:solidFill>
                    <a:srgbClr val="FFFFFF"/>
                  </a:solidFill>
                  <a:latin typeface="Segoe UI"/>
                  <a:ea typeface="Segoe UI"/>
                  <a:cs typeface="Segoe UI"/>
                  <a:sym typeface="Segoe UI"/>
                </a:defRPr>
              </a:pPr>
            </a:p>
          </p:txBody>
        </p:sp>
        <p:sp>
          <p:nvSpPr>
            <p:cNvPr id="946" name="Shape 946"/>
            <p:cNvSpPr/>
            <p:nvPr/>
          </p:nvSpPr>
          <p:spPr>
            <a:xfrm>
              <a:off x="-2" y="67055"/>
              <a:ext cx="731525" cy="597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0">
                <a:lnSpc>
                  <a:spcPct val="90000"/>
                </a:lnSpc>
                <a:defRPr sz="2000">
                  <a:solidFill>
                    <a:srgbClr val="FFFFFF"/>
                  </a:solidFill>
                  <a:latin typeface="Segoe UI"/>
                  <a:ea typeface="Segoe UI"/>
                  <a:cs typeface="Segoe UI"/>
                  <a:sym typeface="Segoe UI"/>
                </a:defRPr>
              </a:lvl1pPr>
            </a:lstStyle>
            <a:p>
              <a:pPr/>
              <a:r>
                <a:t>1</a:t>
              </a:r>
            </a:p>
          </p:txBody>
        </p:sp>
      </p:grpSp>
      <p:grpSp>
        <p:nvGrpSpPr>
          <p:cNvPr id="950" name="Group 950"/>
          <p:cNvGrpSpPr/>
          <p:nvPr/>
        </p:nvGrpSpPr>
        <p:grpSpPr>
          <a:xfrm>
            <a:off x="457197" y="2240277"/>
            <a:ext cx="731525" cy="731524"/>
            <a:chOff x="-1" y="0"/>
            <a:chExt cx="731524" cy="731522"/>
          </a:xfrm>
        </p:grpSpPr>
        <p:sp>
          <p:nvSpPr>
            <p:cNvPr id="948" name="Shape 948"/>
            <p:cNvSpPr/>
            <p:nvPr/>
          </p:nvSpPr>
          <p:spPr>
            <a:xfrm>
              <a:off x="-2" y="-1"/>
              <a:ext cx="731525" cy="731523"/>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0">
                <a:lnSpc>
                  <a:spcPct val="90000"/>
                </a:lnSpc>
                <a:defRPr>
                  <a:solidFill>
                    <a:srgbClr val="FFFFFF"/>
                  </a:solidFill>
                  <a:latin typeface="Segoe UI"/>
                  <a:ea typeface="Segoe UI"/>
                  <a:cs typeface="Segoe UI"/>
                  <a:sym typeface="Segoe UI"/>
                </a:defRPr>
              </a:pPr>
            </a:p>
          </p:txBody>
        </p:sp>
        <p:sp>
          <p:nvSpPr>
            <p:cNvPr id="949" name="Shape 949"/>
            <p:cNvSpPr/>
            <p:nvPr/>
          </p:nvSpPr>
          <p:spPr>
            <a:xfrm>
              <a:off x="-2" y="67055"/>
              <a:ext cx="731525" cy="597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0">
                <a:lnSpc>
                  <a:spcPct val="90000"/>
                </a:lnSpc>
                <a:defRPr sz="2000">
                  <a:solidFill>
                    <a:srgbClr val="FFFFFF"/>
                  </a:solidFill>
                  <a:latin typeface="Segoe UI"/>
                  <a:ea typeface="Segoe UI"/>
                  <a:cs typeface="Segoe UI"/>
                  <a:sym typeface="Segoe UI"/>
                </a:defRPr>
              </a:lvl1pPr>
            </a:lstStyle>
            <a:p>
              <a:pPr/>
              <a:r>
                <a:t>2</a:t>
              </a:r>
            </a:p>
          </p:txBody>
        </p:sp>
      </p:grpSp>
      <p:grpSp>
        <p:nvGrpSpPr>
          <p:cNvPr id="953" name="Group 953"/>
          <p:cNvGrpSpPr/>
          <p:nvPr/>
        </p:nvGrpSpPr>
        <p:grpSpPr>
          <a:xfrm>
            <a:off x="457197" y="3017519"/>
            <a:ext cx="731525" cy="731524"/>
            <a:chOff x="-1" y="0"/>
            <a:chExt cx="731524" cy="731522"/>
          </a:xfrm>
        </p:grpSpPr>
        <p:sp>
          <p:nvSpPr>
            <p:cNvPr id="951" name="Shape 951"/>
            <p:cNvSpPr/>
            <p:nvPr/>
          </p:nvSpPr>
          <p:spPr>
            <a:xfrm>
              <a:off x="-2" y="-1"/>
              <a:ext cx="731525" cy="731523"/>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0">
                <a:lnSpc>
                  <a:spcPct val="90000"/>
                </a:lnSpc>
                <a:defRPr>
                  <a:solidFill>
                    <a:srgbClr val="FFFFFF"/>
                  </a:solidFill>
                  <a:latin typeface="Segoe UI"/>
                  <a:ea typeface="Segoe UI"/>
                  <a:cs typeface="Segoe UI"/>
                  <a:sym typeface="Segoe UI"/>
                </a:defRPr>
              </a:pPr>
            </a:p>
          </p:txBody>
        </p:sp>
        <p:sp>
          <p:nvSpPr>
            <p:cNvPr id="952" name="Shape 952"/>
            <p:cNvSpPr/>
            <p:nvPr/>
          </p:nvSpPr>
          <p:spPr>
            <a:xfrm>
              <a:off x="-2" y="67055"/>
              <a:ext cx="731525" cy="597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0">
                <a:lnSpc>
                  <a:spcPct val="90000"/>
                </a:lnSpc>
                <a:defRPr sz="2000">
                  <a:solidFill>
                    <a:srgbClr val="FFFFFF"/>
                  </a:solidFill>
                  <a:latin typeface="Segoe UI"/>
                  <a:ea typeface="Segoe UI"/>
                  <a:cs typeface="Segoe UI"/>
                  <a:sym typeface="Segoe UI"/>
                </a:defRPr>
              </a:lvl1pPr>
            </a:lstStyle>
            <a:p>
              <a:pPr/>
              <a:r>
                <a:t>3</a:t>
              </a:r>
            </a:p>
          </p:txBody>
        </p:sp>
      </p:grpSp>
      <p:grpSp>
        <p:nvGrpSpPr>
          <p:cNvPr id="956" name="Group 956"/>
          <p:cNvGrpSpPr/>
          <p:nvPr/>
        </p:nvGrpSpPr>
        <p:grpSpPr>
          <a:xfrm>
            <a:off x="6309358" y="1463038"/>
            <a:ext cx="731524" cy="731523"/>
            <a:chOff x="0" y="0"/>
            <a:chExt cx="731522" cy="731522"/>
          </a:xfrm>
        </p:grpSpPr>
        <p:sp>
          <p:nvSpPr>
            <p:cNvPr id="954" name="Shape 954"/>
            <p:cNvSpPr/>
            <p:nvPr/>
          </p:nvSpPr>
          <p:spPr>
            <a:xfrm>
              <a:off x="-1" y="-1"/>
              <a:ext cx="731523" cy="731523"/>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0">
                <a:lnSpc>
                  <a:spcPct val="90000"/>
                </a:lnSpc>
                <a:defRPr>
                  <a:solidFill>
                    <a:srgbClr val="FFFFFF"/>
                  </a:solidFill>
                  <a:latin typeface="Segoe UI"/>
                  <a:ea typeface="Segoe UI"/>
                  <a:cs typeface="Segoe UI"/>
                  <a:sym typeface="Segoe UI"/>
                </a:defRPr>
              </a:pPr>
            </a:p>
          </p:txBody>
        </p:sp>
        <p:sp>
          <p:nvSpPr>
            <p:cNvPr id="955" name="Shape 955"/>
            <p:cNvSpPr/>
            <p:nvPr/>
          </p:nvSpPr>
          <p:spPr>
            <a:xfrm>
              <a:off x="-1" y="67055"/>
              <a:ext cx="731523" cy="597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0">
                <a:lnSpc>
                  <a:spcPct val="90000"/>
                </a:lnSpc>
                <a:defRPr sz="2000">
                  <a:solidFill>
                    <a:srgbClr val="FFFFFF"/>
                  </a:solidFill>
                  <a:latin typeface="Segoe UI"/>
                  <a:ea typeface="Segoe UI"/>
                  <a:cs typeface="Segoe UI"/>
                  <a:sym typeface="Segoe UI"/>
                </a:defRPr>
              </a:lvl1pPr>
            </a:lstStyle>
            <a:p>
              <a:pPr/>
              <a:r>
                <a:t>4</a:t>
              </a:r>
            </a:p>
          </p:txBody>
        </p:sp>
      </p:grpSp>
      <p:grpSp>
        <p:nvGrpSpPr>
          <p:cNvPr id="959" name="Group 959"/>
          <p:cNvGrpSpPr/>
          <p:nvPr/>
        </p:nvGrpSpPr>
        <p:grpSpPr>
          <a:xfrm>
            <a:off x="6309358" y="2240277"/>
            <a:ext cx="731524" cy="731524"/>
            <a:chOff x="0" y="0"/>
            <a:chExt cx="731522" cy="731522"/>
          </a:xfrm>
        </p:grpSpPr>
        <p:sp>
          <p:nvSpPr>
            <p:cNvPr id="957" name="Shape 957"/>
            <p:cNvSpPr/>
            <p:nvPr/>
          </p:nvSpPr>
          <p:spPr>
            <a:xfrm>
              <a:off x="-1" y="-1"/>
              <a:ext cx="731523" cy="731523"/>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0">
                <a:lnSpc>
                  <a:spcPct val="90000"/>
                </a:lnSpc>
                <a:defRPr>
                  <a:solidFill>
                    <a:srgbClr val="FFFFFF"/>
                  </a:solidFill>
                  <a:latin typeface="Segoe UI"/>
                  <a:ea typeface="Segoe UI"/>
                  <a:cs typeface="Segoe UI"/>
                  <a:sym typeface="Segoe UI"/>
                </a:defRPr>
              </a:pPr>
            </a:p>
          </p:txBody>
        </p:sp>
        <p:sp>
          <p:nvSpPr>
            <p:cNvPr id="958" name="Shape 958"/>
            <p:cNvSpPr/>
            <p:nvPr/>
          </p:nvSpPr>
          <p:spPr>
            <a:xfrm>
              <a:off x="-1" y="67055"/>
              <a:ext cx="731523" cy="597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0">
                <a:lnSpc>
                  <a:spcPct val="90000"/>
                </a:lnSpc>
                <a:defRPr sz="2000">
                  <a:solidFill>
                    <a:srgbClr val="FFFFFF"/>
                  </a:solidFill>
                  <a:latin typeface="Segoe UI"/>
                  <a:ea typeface="Segoe UI"/>
                  <a:cs typeface="Segoe UI"/>
                  <a:sym typeface="Segoe UI"/>
                </a:defRPr>
              </a:lvl1pPr>
            </a:lstStyle>
            <a:p>
              <a:pPr/>
              <a:r>
                <a:t>5</a:t>
              </a:r>
            </a:p>
          </p:txBody>
        </p:sp>
      </p:grpSp>
      <p:grpSp>
        <p:nvGrpSpPr>
          <p:cNvPr id="962" name="Group 962"/>
          <p:cNvGrpSpPr/>
          <p:nvPr/>
        </p:nvGrpSpPr>
        <p:grpSpPr>
          <a:xfrm>
            <a:off x="6309358" y="3017519"/>
            <a:ext cx="731524" cy="731524"/>
            <a:chOff x="0" y="0"/>
            <a:chExt cx="731522" cy="731522"/>
          </a:xfrm>
        </p:grpSpPr>
        <p:sp>
          <p:nvSpPr>
            <p:cNvPr id="960" name="Shape 960"/>
            <p:cNvSpPr/>
            <p:nvPr/>
          </p:nvSpPr>
          <p:spPr>
            <a:xfrm>
              <a:off x="-1" y="-1"/>
              <a:ext cx="731523" cy="731523"/>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0">
                <a:lnSpc>
                  <a:spcPct val="90000"/>
                </a:lnSpc>
                <a:defRPr>
                  <a:solidFill>
                    <a:srgbClr val="FFFFFF"/>
                  </a:solidFill>
                  <a:latin typeface="Segoe UI"/>
                  <a:ea typeface="Segoe UI"/>
                  <a:cs typeface="Segoe UI"/>
                  <a:sym typeface="Segoe UI"/>
                </a:defRPr>
              </a:pPr>
            </a:p>
          </p:txBody>
        </p:sp>
        <p:sp>
          <p:nvSpPr>
            <p:cNvPr id="961" name="Shape 961"/>
            <p:cNvSpPr/>
            <p:nvPr/>
          </p:nvSpPr>
          <p:spPr>
            <a:xfrm>
              <a:off x="-1" y="67055"/>
              <a:ext cx="731523" cy="597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0">
                <a:lnSpc>
                  <a:spcPct val="90000"/>
                </a:lnSpc>
                <a:defRPr sz="2000">
                  <a:solidFill>
                    <a:srgbClr val="FFFFFF"/>
                  </a:solidFill>
                  <a:latin typeface="Segoe UI"/>
                  <a:ea typeface="Segoe UI"/>
                  <a:cs typeface="Segoe UI"/>
                  <a:sym typeface="Segoe UI"/>
                </a:defRPr>
              </a:lvl1pPr>
            </a:lstStyle>
            <a:p>
              <a:pPr/>
              <a:r>
                <a:t>6</a:t>
              </a:r>
            </a:p>
          </p:txBody>
        </p:sp>
      </p:grpSp>
      <p:grpSp>
        <p:nvGrpSpPr>
          <p:cNvPr id="965" name="Group 965"/>
          <p:cNvGrpSpPr/>
          <p:nvPr/>
        </p:nvGrpSpPr>
        <p:grpSpPr>
          <a:xfrm>
            <a:off x="1188717" y="1463038"/>
            <a:ext cx="4937765" cy="731523"/>
            <a:chOff x="-1" y="0"/>
            <a:chExt cx="4937764" cy="731522"/>
          </a:xfrm>
        </p:grpSpPr>
        <p:sp>
          <p:nvSpPr>
            <p:cNvPr id="963" name="Shape 963"/>
            <p:cNvSpPr/>
            <p:nvPr/>
          </p:nvSpPr>
          <p:spPr>
            <a:xfrm>
              <a:off x="-2" y="-1"/>
              <a:ext cx="4937765" cy="731523"/>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0">
                <a:lnSpc>
                  <a:spcPct val="90000"/>
                </a:lnSpc>
                <a:defRPr>
                  <a:solidFill>
                    <a:srgbClr val="FFFFFF"/>
                  </a:solidFill>
                  <a:latin typeface="Segoe UI"/>
                  <a:ea typeface="Segoe UI"/>
                  <a:cs typeface="Segoe UI"/>
                  <a:sym typeface="Segoe UI"/>
                </a:defRPr>
              </a:pPr>
            </a:p>
          </p:txBody>
        </p:sp>
        <p:sp>
          <p:nvSpPr>
            <p:cNvPr id="964" name="Shape 964"/>
            <p:cNvSpPr/>
            <p:nvPr/>
          </p:nvSpPr>
          <p:spPr>
            <a:xfrm>
              <a:off x="-2" y="121920"/>
              <a:ext cx="4937765" cy="487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defTabSz="932470">
                <a:lnSpc>
                  <a:spcPct val="90000"/>
                </a:lnSpc>
                <a:defRPr sz="2000"/>
              </a:lvl1pPr>
            </a:lstStyle>
            <a:p>
              <a:pPr/>
              <a:r>
                <a:t>Basic Concepts and the GitHub Workflow</a:t>
              </a:r>
            </a:p>
          </p:txBody>
        </p:sp>
      </p:grpSp>
      <p:grpSp>
        <p:nvGrpSpPr>
          <p:cNvPr id="968" name="Group 968"/>
          <p:cNvGrpSpPr/>
          <p:nvPr/>
        </p:nvGrpSpPr>
        <p:grpSpPr>
          <a:xfrm>
            <a:off x="1188717" y="2240277"/>
            <a:ext cx="4937765" cy="731524"/>
            <a:chOff x="-1" y="0"/>
            <a:chExt cx="4937764" cy="731522"/>
          </a:xfrm>
        </p:grpSpPr>
        <p:sp>
          <p:nvSpPr>
            <p:cNvPr id="966" name="Shape 966"/>
            <p:cNvSpPr/>
            <p:nvPr/>
          </p:nvSpPr>
          <p:spPr>
            <a:xfrm>
              <a:off x="-2" y="-1"/>
              <a:ext cx="4937765" cy="731523"/>
            </a:xfrm>
            <a:prstGeom prst="rect">
              <a:avLst/>
            </a:prstGeom>
            <a:solidFill>
              <a:srgbClr val="FCD116"/>
            </a:solidFill>
            <a:ln w="12700" cap="flat">
              <a:noFill/>
              <a:miter lim="400000"/>
            </a:ln>
            <a:effectLst/>
          </p:spPr>
          <p:txBody>
            <a:bodyPr wrap="square" lIns="146304" tIns="146304" rIns="146304" bIns="146304" numCol="1" anchor="ctr">
              <a:noAutofit/>
            </a:bodyPr>
            <a:lstStyle/>
            <a:p>
              <a:pPr defTabSz="932470">
                <a:lnSpc>
                  <a:spcPct val="90000"/>
                </a:lnSpc>
                <a:defRPr>
                  <a:solidFill>
                    <a:srgbClr val="FFFFFF"/>
                  </a:solidFill>
                  <a:latin typeface="Segoe UI"/>
                  <a:ea typeface="Segoe UI"/>
                  <a:cs typeface="Segoe UI"/>
                  <a:sym typeface="Segoe UI"/>
                </a:defRPr>
              </a:pPr>
            </a:p>
          </p:txBody>
        </p:sp>
        <p:sp>
          <p:nvSpPr>
            <p:cNvPr id="967" name="Shape 967"/>
            <p:cNvSpPr/>
            <p:nvPr/>
          </p:nvSpPr>
          <p:spPr>
            <a:xfrm>
              <a:off x="-2" y="121920"/>
              <a:ext cx="4937765" cy="487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defTabSz="932470">
                <a:lnSpc>
                  <a:spcPct val="90000"/>
                </a:lnSpc>
                <a:defRPr sz="2000"/>
              </a:lvl1pPr>
            </a:lstStyle>
            <a:p>
              <a:pPr/>
              <a:r>
                <a:t>GitHub in the Browser</a:t>
              </a:r>
            </a:p>
          </p:txBody>
        </p:sp>
      </p:grpSp>
      <p:grpSp>
        <p:nvGrpSpPr>
          <p:cNvPr id="971" name="Group 971"/>
          <p:cNvGrpSpPr/>
          <p:nvPr/>
        </p:nvGrpSpPr>
        <p:grpSpPr>
          <a:xfrm>
            <a:off x="1188717" y="3017519"/>
            <a:ext cx="4937765" cy="731524"/>
            <a:chOff x="-1" y="0"/>
            <a:chExt cx="4937764" cy="731522"/>
          </a:xfrm>
        </p:grpSpPr>
        <p:sp>
          <p:nvSpPr>
            <p:cNvPr id="969" name="Shape 969"/>
            <p:cNvSpPr/>
            <p:nvPr/>
          </p:nvSpPr>
          <p:spPr>
            <a:xfrm>
              <a:off x="-2" y="-1"/>
              <a:ext cx="4937765" cy="731523"/>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0">
                <a:lnSpc>
                  <a:spcPct val="90000"/>
                </a:lnSpc>
                <a:defRPr>
                  <a:solidFill>
                    <a:srgbClr val="FFFFFF"/>
                  </a:solidFill>
                  <a:latin typeface="Segoe UI"/>
                  <a:ea typeface="Segoe UI"/>
                  <a:cs typeface="Segoe UI"/>
                  <a:sym typeface="Segoe UI"/>
                </a:defRPr>
              </a:pPr>
            </a:p>
          </p:txBody>
        </p:sp>
        <p:sp>
          <p:nvSpPr>
            <p:cNvPr id="970" name="Shape 970"/>
            <p:cNvSpPr/>
            <p:nvPr/>
          </p:nvSpPr>
          <p:spPr>
            <a:xfrm>
              <a:off x="-2" y="121920"/>
              <a:ext cx="4937765" cy="487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defTabSz="932470">
                <a:lnSpc>
                  <a:spcPct val="90000"/>
                </a:lnSpc>
                <a:defRPr sz="2000"/>
              </a:lvl1pPr>
            </a:lstStyle>
            <a:p>
              <a:pPr/>
              <a:r>
                <a:t>GitHub Desktop</a:t>
              </a:r>
            </a:p>
          </p:txBody>
        </p:sp>
      </p:grpSp>
      <p:grpSp>
        <p:nvGrpSpPr>
          <p:cNvPr id="974" name="Group 974"/>
          <p:cNvGrpSpPr/>
          <p:nvPr/>
        </p:nvGrpSpPr>
        <p:grpSpPr>
          <a:xfrm>
            <a:off x="7040879" y="1463038"/>
            <a:ext cx="4937764" cy="731523"/>
            <a:chOff x="0" y="0"/>
            <a:chExt cx="4937762" cy="731522"/>
          </a:xfrm>
        </p:grpSpPr>
        <p:sp>
          <p:nvSpPr>
            <p:cNvPr id="972" name="Shape 972"/>
            <p:cNvSpPr/>
            <p:nvPr/>
          </p:nvSpPr>
          <p:spPr>
            <a:xfrm>
              <a:off x="-1" y="-1"/>
              <a:ext cx="4937764" cy="731523"/>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0">
                <a:lnSpc>
                  <a:spcPct val="90000"/>
                </a:lnSpc>
                <a:defRPr>
                  <a:solidFill>
                    <a:srgbClr val="FFFFFF"/>
                  </a:solidFill>
                  <a:latin typeface="Segoe UI"/>
                  <a:ea typeface="Segoe UI"/>
                  <a:cs typeface="Segoe UI"/>
                  <a:sym typeface="Segoe UI"/>
                </a:defRPr>
              </a:pPr>
            </a:p>
          </p:txBody>
        </p:sp>
        <p:sp>
          <p:nvSpPr>
            <p:cNvPr id="973" name="Shape 973"/>
            <p:cNvSpPr/>
            <p:nvPr/>
          </p:nvSpPr>
          <p:spPr>
            <a:xfrm>
              <a:off x="-1" y="121920"/>
              <a:ext cx="4937764" cy="487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defTabSz="932470">
                <a:lnSpc>
                  <a:spcPct val="90000"/>
                </a:lnSpc>
                <a:defRPr sz="2000"/>
              </a:lvl1pPr>
            </a:lstStyle>
            <a:p>
              <a:pPr/>
              <a:r>
                <a:t>GitHub Integrations with Visual Studio</a:t>
              </a:r>
            </a:p>
          </p:txBody>
        </p:sp>
      </p:grpSp>
      <p:grpSp>
        <p:nvGrpSpPr>
          <p:cNvPr id="977" name="Group 977"/>
          <p:cNvGrpSpPr/>
          <p:nvPr/>
        </p:nvGrpSpPr>
        <p:grpSpPr>
          <a:xfrm>
            <a:off x="7040879" y="2240277"/>
            <a:ext cx="4937764" cy="731524"/>
            <a:chOff x="0" y="0"/>
            <a:chExt cx="4937762" cy="731522"/>
          </a:xfrm>
        </p:grpSpPr>
        <p:sp>
          <p:nvSpPr>
            <p:cNvPr id="975" name="Shape 975"/>
            <p:cNvSpPr/>
            <p:nvPr/>
          </p:nvSpPr>
          <p:spPr>
            <a:xfrm>
              <a:off x="-1" y="-1"/>
              <a:ext cx="4937764" cy="731523"/>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0">
                <a:lnSpc>
                  <a:spcPct val="90000"/>
                </a:lnSpc>
                <a:defRPr>
                  <a:solidFill>
                    <a:srgbClr val="FFFFFF"/>
                  </a:solidFill>
                  <a:latin typeface="Segoe UI"/>
                  <a:ea typeface="Segoe UI"/>
                  <a:cs typeface="Segoe UI"/>
                  <a:sym typeface="Segoe UI"/>
                </a:defRPr>
              </a:pPr>
            </a:p>
          </p:txBody>
        </p:sp>
        <p:sp>
          <p:nvSpPr>
            <p:cNvPr id="976" name="Shape 976"/>
            <p:cNvSpPr/>
            <p:nvPr/>
          </p:nvSpPr>
          <p:spPr>
            <a:xfrm>
              <a:off x="-1" y="121920"/>
              <a:ext cx="4937764" cy="487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defTabSz="932470">
                <a:lnSpc>
                  <a:spcPct val="90000"/>
                </a:lnSpc>
                <a:defRPr sz="2000"/>
              </a:lvl1pPr>
            </a:lstStyle>
            <a:p>
              <a:pPr/>
              <a:r>
                <a:t>GitHub on the Command Line</a:t>
              </a:r>
            </a:p>
          </p:txBody>
        </p:sp>
      </p:grpSp>
      <p:grpSp>
        <p:nvGrpSpPr>
          <p:cNvPr id="980" name="Group 980"/>
          <p:cNvGrpSpPr/>
          <p:nvPr/>
        </p:nvGrpSpPr>
        <p:grpSpPr>
          <a:xfrm>
            <a:off x="7040879" y="3017519"/>
            <a:ext cx="4937764" cy="731524"/>
            <a:chOff x="0" y="0"/>
            <a:chExt cx="4937762" cy="731522"/>
          </a:xfrm>
        </p:grpSpPr>
        <p:sp>
          <p:nvSpPr>
            <p:cNvPr id="978" name="Shape 978"/>
            <p:cNvSpPr/>
            <p:nvPr/>
          </p:nvSpPr>
          <p:spPr>
            <a:xfrm>
              <a:off x="-1" y="-1"/>
              <a:ext cx="4937764" cy="731523"/>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0">
                <a:lnSpc>
                  <a:spcPct val="90000"/>
                </a:lnSpc>
                <a:defRPr>
                  <a:solidFill>
                    <a:srgbClr val="FFFFFF"/>
                  </a:solidFill>
                  <a:latin typeface="Segoe UI"/>
                  <a:ea typeface="Segoe UI"/>
                  <a:cs typeface="Segoe UI"/>
                  <a:sym typeface="Segoe UI"/>
                </a:defRPr>
              </a:pPr>
            </a:p>
          </p:txBody>
        </p:sp>
        <p:sp>
          <p:nvSpPr>
            <p:cNvPr id="979" name="Shape 979"/>
            <p:cNvSpPr/>
            <p:nvPr/>
          </p:nvSpPr>
          <p:spPr>
            <a:xfrm>
              <a:off x="-1" y="121920"/>
              <a:ext cx="4937764" cy="487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defTabSz="932470">
                <a:lnSpc>
                  <a:spcPct val="90000"/>
                </a:lnSpc>
                <a:defRPr sz="2000"/>
              </a:lvl1pPr>
            </a:lstStyle>
            <a:p>
              <a:pPr/>
              <a:r>
                <a:t>Beyond the Basics</a:t>
              </a: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2" name="Shape 982"/>
          <p:cNvSpPr/>
          <p:nvPr>
            <p:ph type="body" sz="quarter" idx="1"/>
          </p:nvPr>
        </p:nvSpPr>
        <p:spPr>
          <a:xfrm>
            <a:off x="274638" y="3725862"/>
            <a:ext cx="8436348" cy="1525000"/>
          </a:xfrm>
          <a:prstGeom prst="rect">
            <a:avLst/>
          </a:prstGeom>
        </p:spPr>
        <p:txBody>
          <a:bodyPr/>
          <a:lstStyle/>
          <a:p>
            <a:pPr/>
            <a:r>
              <a:t>Briana Swift</a:t>
            </a:r>
          </a:p>
          <a:p>
            <a:pPr/>
            <a:r>
              <a:t>Jeremy Foster</a:t>
            </a:r>
          </a:p>
        </p:txBody>
      </p:sp>
      <p:sp>
        <p:nvSpPr>
          <p:cNvPr id="983" name="Shape 983"/>
          <p:cNvSpPr/>
          <p:nvPr>
            <p:ph type="title"/>
          </p:nvPr>
        </p:nvSpPr>
        <p:spPr>
          <a:xfrm>
            <a:off x="274637" y="1677398"/>
            <a:ext cx="8436348" cy="1896063"/>
          </a:xfrm>
          <a:prstGeom prst="rect">
            <a:avLst/>
          </a:prstGeom>
        </p:spPr>
        <p:txBody>
          <a:bodyPr/>
          <a:lstStyle>
            <a:lvl1pPr>
              <a:defRPr spc="-100"/>
            </a:lvl1pPr>
          </a:lstStyle>
          <a:p>
            <a:pPr/>
            <a:r>
              <a:t>GitHub in the Browser</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5" name="Shape 985"/>
          <p:cNvSpPr/>
          <p:nvPr>
            <p:ph type="body" sz="quarter" idx="1"/>
          </p:nvPr>
        </p:nvSpPr>
        <p:spPr>
          <a:xfrm>
            <a:off x="274638" y="3725862"/>
            <a:ext cx="8436348" cy="1525000"/>
          </a:xfrm>
          <a:prstGeom prst="rect">
            <a:avLst/>
          </a:prstGeom>
        </p:spPr>
        <p:txBody>
          <a:bodyPr/>
          <a:lstStyle/>
          <a:p>
            <a:pPr/>
            <a:r>
              <a:t>Briana Swift</a:t>
            </a:r>
          </a:p>
          <a:p>
            <a:pPr/>
            <a:r>
              <a:t>Jeremy Foster</a:t>
            </a:r>
          </a:p>
        </p:txBody>
      </p:sp>
      <p:sp>
        <p:nvSpPr>
          <p:cNvPr id="986" name="Shape 986"/>
          <p:cNvSpPr/>
          <p:nvPr>
            <p:ph type="title"/>
          </p:nvPr>
        </p:nvSpPr>
        <p:spPr>
          <a:xfrm>
            <a:off x="274637" y="1677398"/>
            <a:ext cx="8436348" cy="1896063"/>
          </a:xfrm>
          <a:prstGeom prst="rect">
            <a:avLst/>
          </a:prstGeom>
        </p:spPr>
        <p:txBody>
          <a:bodyPr/>
          <a:lstStyle>
            <a:lvl1pPr>
              <a:defRPr spc="-100"/>
            </a:lvl1pPr>
          </a:lstStyle>
          <a:p>
            <a:pPr/>
            <a:r>
              <a:t>Creating a Repository</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8" name="Shape 988"/>
          <p:cNvSpPr/>
          <p:nvPr>
            <p:ph type="title"/>
          </p:nvPr>
        </p:nvSpPr>
        <p:spPr>
          <a:xfrm>
            <a:off x="274637" y="1209973"/>
            <a:ext cx="10056816" cy="1181864"/>
          </a:xfrm>
          <a:prstGeom prst="rect">
            <a:avLst/>
          </a:prstGeom>
        </p:spPr>
        <p:txBody>
          <a:bodyPr/>
          <a:lstStyle>
            <a:lvl1pPr defTabSz="848794">
              <a:defRPr sz="6500"/>
            </a:lvl1pPr>
          </a:lstStyle>
          <a:p>
            <a:pPr/>
            <a:r>
              <a:t>DEMO</a:t>
            </a:r>
          </a:p>
        </p:txBody>
      </p:sp>
      <p:sp>
        <p:nvSpPr>
          <p:cNvPr id="989" name="Shape 989"/>
          <p:cNvSpPr/>
          <p:nvPr>
            <p:ph type="body" sz="quarter" idx="1"/>
          </p:nvPr>
        </p:nvSpPr>
        <p:spPr>
          <a:xfrm>
            <a:off x="273844" y="2913062"/>
            <a:ext cx="10058402" cy="794066"/>
          </a:xfrm>
          <a:prstGeom prst="rect">
            <a:avLst/>
          </a:prstGeom>
        </p:spPr>
        <p:txBody>
          <a:bodyPr/>
          <a:lstStyle>
            <a:lvl1pPr defTabSz="848794">
              <a:defRPr sz="3200"/>
            </a:lvl1pPr>
          </a:lstStyle>
          <a:p>
            <a:pPr/>
            <a:r>
              <a:t>Create repository with GitHubTeacher</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1" name="Shape 991"/>
          <p:cNvSpPr/>
          <p:nvPr>
            <p:ph type="body" sz="quarter" idx="1"/>
          </p:nvPr>
        </p:nvSpPr>
        <p:spPr>
          <a:xfrm>
            <a:off x="274638" y="3725862"/>
            <a:ext cx="8436348" cy="1525000"/>
          </a:xfrm>
          <a:prstGeom prst="rect">
            <a:avLst/>
          </a:prstGeom>
        </p:spPr>
        <p:txBody>
          <a:bodyPr/>
          <a:lstStyle/>
          <a:p>
            <a:pPr/>
            <a:r>
              <a:t>Briana Swift</a:t>
            </a:r>
          </a:p>
          <a:p>
            <a:pPr/>
            <a:r>
              <a:t>Jeremy Foster</a:t>
            </a:r>
          </a:p>
        </p:txBody>
      </p:sp>
      <p:sp>
        <p:nvSpPr>
          <p:cNvPr id="992" name="Shape 992"/>
          <p:cNvSpPr/>
          <p:nvPr>
            <p:ph type="title"/>
          </p:nvPr>
        </p:nvSpPr>
        <p:spPr>
          <a:xfrm>
            <a:off x="274637" y="1677398"/>
            <a:ext cx="8436348" cy="1896063"/>
          </a:xfrm>
          <a:prstGeom prst="rect">
            <a:avLst/>
          </a:prstGeom>
        </p:spPr>
        <p:txBody>
          <a:bodyPr/>
          <a:lstStyle>
            <a:lvl1pPr>
              <a:defRPr spc="-100"/>
            </a:lvl1pPr>
          </a:lstStyle>
          <a:p>
            <a:pPr/>
            <a:r>
              <a:t>Using Organizations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4" name="Shape 994"/>
          <p:cNvSpPr/>
          <p:nvPr>
            <p:ph type="title"/>
          </p:nvPr>
        </p:nvSpPr>
        <p:spPr>
          <a:xfrm>
            <a:off x="365758" y="365759"/>
            <a:ext cx="11704324" cy="914401"/>
          </a:xfrm>
          <a:prstGeom prst="rect">
            <a:avLst/>
          </a:prstGeom>
        </p:spPr>
        <p:txBody>
          <a:bodyPr/>
          <a:lstStyle>
            <a:lvl1pPr defTabSz="914087">
              <a:defRPr spc="-99" sz="4700"/>
            </a:lvl1pPr>
          </a:lstStyle>
          <a:p>
            <a:pPr/>
            <a:r>
              <a:t>User vs. Organization Accounts</a:t>
            </a:r>
          </a:p>
        </p:txBody>
      </p:sp>
      <p:sp>
        <p:nvSpPr>
          <p:cNvPr id="995" name="Shape 995"/>
          <p:cNvSpPr/>
          <p:nvPr>
            <p:ph type="body" idx="1"/>
          </p:nvPr>
        </p:nvSpPr>
        <p:spPr>
          <a:xfrm>
            <a:off x="365758" y="1371599"/>
            <a:ext cx="11704324" cy="4333496"/>
          </a:xfrm>
          <a:prstGeom prst="rect">
            <a:avLst/>
          </a:prstGeom>
        </p:spPr>
        <p:txBody>
          <a:bodyPr/>
          <a:lstStyle/>
          <a:p>
            <a:pPr defTabSz="923413">
              <a:spcBef>
                <a:spcPts val="500"/>
              </a:spcBef>
              <a:defRPr spc="-100" sz="2700"/>
            </a:pPr>
            <a:r>
              <a:t>Organizations have more permissions</a:t>
            </a:r>
            <a:endParaRPr spc="-98"/>
          </a:p>
          <a:p>
            <a:pPr lvl="1" defTabSz="923413">
              <a:spcBef>
                <a:spcPts val="500"/>
              </a:spcBef>
              <a:defRPr spc="0" sz="1900">
                <a:solidFill>
                  <a:srgbClr val="505050"/>
                </a:solidFill>
                <a:latin typeface="Segoe UI"/>
                <a:ea typeface="Segoe UI"/>
                <a:cs typeface="Segoe UI"/>
                <a:sym typeface="Segoe UI"/>
              </a:defRPr>
            </a:pPr>
          </a:p>
          <a:p>
            <a:pPr defTabSz="923413">
              <a:spcBef>
                <a:spcPts val="500"/>
              </a:spcBef>
              <a:defRPr spc="-100" sz="2700"/>
            </a:pPr>
            <a:r>
              <a:t>Different workflows for contributors </a:t>
            </a:r>
            <a:endParaRPr spc="-98"/>
          </a:p>
          <a:p>
            <a:pPr lvl="1" defTabSz="923413">
              <a:spcBef>
                <a:spcPts val="500"/>
              </a:spcBef>
              <a:defRPr spc="0" sz="1900">
                <a:solidFill>
                  <a:srgbClr val="505050"/>
                </a:solidFill>
                <a:latin typeface="Segoe UI"/>
                <a:ea typeface="Segoe UI"/>
                <a:cs typeface="Segoe UI"/>
                <a:sym typeface="Segoe UI"/>
              </a:defRPr>
            </a:pPr>
          </a:p>
          <a:p>
            <a:pPr lvl="1" defTabSz="923413">
              <a:spcBef>
                <a:spcPts val="500"/>
              </a:spcBef>
              <a:defRPr spc="0" sz="1900">
                <a:solidFill>
                  <a:srgbClr val="505050"/>
                </a:solidFill>
                <a:latin typeface="Segoe UI"/>
                <a:ea typeface="Segoe UI"/>
                <a:cs typeface="Segoe UI"/>
                <a:sym typeface="Segoe UI"/>
              </a:defRPr>
            </a:pPr>
            <a:endParaRPr spc="-98" sz="2700"/>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7" name="Shape 997"/>
          <p:cNvSpPr/>
          <p:nvPr>
            <p:ph type="body" sz="quarter" idx="1"/>
          </p:nvPr>
        </p:nvSpPr>
        <p:spPr>
          <a:xfrm>
            <a:off x="274638" y="3725862"/>
            <a:ext cx="8436348" cy="1525000"/>
          </a:xfrm>
          <a:prstGeom prst="rect">
            <a:avLst/>
          </a:prstGeom>
        </p:spPr>
        <p:txBody>
          <a:bodyPr/>
          <a:lstStyle/>
          <a:p>
            <a:pPr/>
            <a:r>
              <a:t>Briana Swift</a:t>
            </a:r>
          </a:p>
          <a:p>
            <a:pPr/>
            <a:r>
              <a:t>Jeremy Foster</a:t>
            </a:r>
          </a:p>
        </p:txBody>
      </p:sp>
      <p:sp>
        <p:nvSpPr>
          <p:cNvPr id="998" name="Shape 998"/>
          <p:cNvSpPr/>
          <p:nvPr>
            <p:ph type="title"/>
          </p:nvPr>
        </p:nvSpPr>
        <p:spPr>
          <a:xfrm>
            <a:off x="274637" y="1677398"/>
            <a:ext cx="8436348" cy="1896063"/>
          </a:xfrm>
          <a:prstGeom prst="rect">
            <a:avLst/>
          </a:prstGeom>
        </p:spPr>
        <p:txBody>
          <a:bodyPr/>
          <a:lstStyle>
            <a:lvl1pPr>
              <a:defRPr spc="-100"/>
            </a:lvl1pPr>
          </a:lstStyle>
          <a:p>
            <a:pPr/>
            <a:r>
              <a:t>Adding Contributors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0" name="Shape 1000"/>
          <p:cNvSpPr/>
          <p:nvPr>
            <p:ph type="title"/>
          </p:nvPr>
        </p:nvSpPr>
        <p:spPr>
          <a:xfrm>
            <a:off x="274637" y="1209973"/>
            <a:ext cx="10056816" cy="1181864"/>
          </a:xfrm>
          <a:prstGeom prst="rect">
            <a:avLst/>
          </a:prstGeom>
        </p:spPr>
        <p:txBody>
          <a:bodyPr/>
          <a:lstStyle>
            <a:lvl1pPr defTabSz="848794">
              <a:defRPr sz="6500"/>
            </a:lvl1pPr>
          </a:lstStyle>
          <a:p>
            <a:pPr/>
            <a:r>
              <a:t>DEMO</a:t>
            </a:r>
          </a:p>
        </p:txBody>
      </p:sp>
      <p:sp>
        <p:nvSpPr>
          <p:cNvPr id="1001" name="Shape 1001"/>
          <p:cNvSpPr/>
          <p:nvPr>
            <p:ph type="body" sz="quarter" idx="1"/>
          </p:nvPr>
        </p:nvSpPr>
        <p:spPr>
          <a:xfrm>
            <a:off x="273844" y="2913062"/>
            <a:ext cx="10058402" cy="794066"/>
          </a:xfrm>
          <a:prstGeom prst="rect">
            <a:avLst/>
          </a:prstGeom>
        </p:spPr>
        <p:txBody>
          <a:bodyPr/>
          <a:lstStyle>
            <a:lvl1pPr defTabSz="848794">
              <a:defRPr sz="3200"/>
            </a:lvl1pPr>
          </a:lstStyle>
          <a:p>
            <a:pPr/>
            <a:r>
              <a:t>Add Jeremy as contributor </a:t>
            </a:r>
          </a:p>
        </p:txBody>
      </p:sp>
      <p:sp>
        <p:nvSpPr>
          <p:cNvPr id="1002" name="Shape 1002"/>
          <p:cNvSpPr/>
          <p:nvPr/>
        </p:nvSpPr>
        <p:spPr>
          <a:xfrm>
            <a:off x="273844" y="3852862"/>
            <a:ext cx="10058402" cy="794066"/>
          </a:xfrm>
          <a:prstGeom prst="rect">
            <a:avLst/>
          </a:prstGeom>
          <a:ln w="12700">
            <a:miter lim="400000"/>
          </a:ln>
          <a:extLst>
            <a:ext uri="{C572A759-6A51-4108-AA02-DFA0A04FC94B}">
              <ma14:wrappingTextBoxFlag xmlns:ma14="http://schemas.microsoft.com/office/mac/drawingml/2011/main" val="1"/>
            </a:ext>
          </a:extLst>
        </p:spPr>
        <p:txBody>
          <a:bodyPr lIns="146304" tIns="146304" rIns="146304" bIns="146304">
            <a:normAutofit fontScale="100000" lnSpcReduction="0"/>
          </a:bodyPr>
          <a:lstStyle>
            <a:lvl1pPr defTabSz="848794">
              <a:lnSpc>
                <a:spcPct val="90000"/>
              </a:lnSpc>
              <a:defRPr sz="3200">
                <a:solidFill>
                  <a:srgbClr val="FFFFFF"/>
                </a:solidFill>
              </a:defRPr>
            </a:lvl1pPr>
          </a:lstStyle>
          <a:p>
            <a:pPr/>
            <a:r>
              <a:t>Why add contributors? </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WHITE TEMPLATE">
  <a:themeElements>
    <a:clrScheme name="WHITE TEMPLATE">
      <a:dk1>
        <a:srgbClr val="505050"/>
      </a:dk1>
      <a:lt1>
        <a:srgbClr val="FFFFFF"/>
      </a:lt1>
      <a:dk2>
        <a:srgbClr val="A7A7A7"/>
      </a:dk2>
      <a:lt2>
        <a:srgbClr val="535353"/>
      </a:lt2>
      <a:accent1>
        <a:srgbClr val="107C10"/>
      </a:accent1>
      <a:accent2>
        <a:srgbClr val="0377D6"/>
      </a:accent2>
      <a:accent3>
        <a:srgbClr val="00B294"/>
      </a:accent3>
      <a:accent4>
        <a:srgbClr val="A80000"/>
      </a:accent4>
      <a:accent5>
        <a:srgbClr val="D83B01"/>
      </a:accent5>
      <a:accent6>
        <a:srgbClr val="FEB900"/>
      </a:accent6>
      <a:hlink>
        <a:srgbClr val="0000FF"/>
      </a:hlink>
      <a:folHlink>
        <a:srgbClr val="FF00FF"/>
      </a:folHlink>
    </a:clrScheme>
    <a:fontScheme name="WHITE TEMPLATE">
      <a:majorFont>
        <a:latin typeface="Helvetica"/>
        <a:ea typeface="Helvetica"/>
        <a:cs typeface="Helvetica"/>
      </a:majorFont>
      <a:minorFont>
        <a:latin typeface="Segoe UI Light"/>
        <a:ea typeface="Segoe UI Light"/>
        <a:cs typeface="Segoe UI Light"/>
      </a:minorFont>
    </a:fontScheme>
    <a:fmtScheme name="WHIT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Segoe U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Segoe U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TEMPLATE">
  <a:themeElements>
    <a:clrScheme name="WHITE TEMPLATE">
      <a:dk1>
        <a:srgbClr val="000000"/>
      </a:dk1>
      <a:lt1>
        <a:srgbClr val="FFFFFF"/>
      </a:lt1>
      <a:dk2>
        <a:srgbClr val="A7A7A7"/>
      </a:dk2>
      <a:lt2>
        <a:srgbClr val="535353"/>
      </a:lt2>
      <a:accent1>
        <a:srgbClr val="107C10"/>
      </a:accent1>
      <a:accent2>
        <a:srgbClr val="0377D6"/>
      </a:accent2>
      <a:accent3>
        <a:srgbClr val="00B294"/>
      </a:accent3>
      <a:accent4>
        <a:srgbClr val="A80000"/>
      </a:accent4>
      <a:accent5>
        <a:srgbClr val="D83B01"/>
      </a:accent5>
      <a:accent6>
        <a:srgbClr val="FEB900"/>
      </a:accent6>
      <a:hlink>
        <a:srgbClr val="0000FF"/>
      </a:hlink>
      <a:folHlink>
        <a:srgbClr val="FF00FF"/>
      </a:folHlink>
    </a:clrScheme>
    <a:fontScheme name="WHITE TEMPLATE">
      <a:majorFont>
        <a:latin typeface="Helvetica"/>
        <a:ea typeface="Helvetica"/>
        <a:cs typeface="Helvetica"/>
      </a:majorFont>
      <a:minorFont>
        <a:latin typeface="Segoe UI Light"/>
        <a:ea typeface="Segoe UI Light"/>
        <a:cs typeface="Segoe UI Light"/>
      </a:minorFont>
    </a:fontScheme>
    <a:fmtScheme name="WHIT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Segoe U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Segoe U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