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43"/>
  </p:notesMasterIdLst>
  <p:handoutMasterIdLst>
    <p:handoutMasterId r:id="rId44"/>
  </p:handoutMasterIdLst>
  <p:sldIdLst>
    <p:sldId id="283" r:id="rId35"/>
    <p:sldId id="263" r:id="rId36"/>
    <p:sldId id="279" r:id="rId37"/>
    <p:sldId id="290" r:id="rId38"/>
    <p:sldId id="291" r:id="rId39"/>
    <p:sldId id="292" r:id="rId40"/>
    <p:sldId id="293" r:id="rId41"/>
    <p:sldId id="257" r:id="rId4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63"/>
            <p14:sldId id="279"/>
            <p14:sldId id="290"/>
            <p14:sldId id="291"/>
            <p14:sldId id="292"/>
            <p14:sldId id="293"/>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84" d="100"/>
          <a:sy n="84" d="100"/>
        </p:scale>
        <p:origin x="648" y="9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3" Type="http://schemas.openxmlformats.org/officeDocument/2006/relationships/customXml" Target="../customXml/item3.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tableStyles" Target="tableStyle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customXml" Target="../customXml/item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8/1/2016 10:25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8/1/2016 10:25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27.xml"/><Relationship Id="rId7" Type="http://schemas.openxmlformats.org/officeDocument/2006/relationships/image" Target="../media/image1.png"/><Relationship Id="rId2" Type="http://schemas.openxmlformats.org/officeDocument/2006/relationships/customXml" Target="../../customXml/item20.xml"/><Relationship Id="rId1" Type="http://schemas.openxmlformats.org/officeDocument/2006/relationships/customXml" Target="../../customXml/item11.xml"/><Relationship Id="rId6" Type="http://schemas.openxmlformats.org/officeDocument/2006/relationships/slideMaster" Target="../slideMasters/slideMaster1.xml"/><Relationship Id="rId5" Type="http://schemas.openxmlformats.org/officeDocument/2006/relationships/customXml" Target="../../customXml/item10.xml"/><Relationship Id="rId4" Type="http://schemas.openxmlformats.org/officeDocument/2006/relationships/customXml" Target="../../customXml/item1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9.xml"/><Relationship Id="rId7" Type="http://schemas.openxmlformats.org/officeDocument/2006/relationships/image" Target="../media/image1.png"/><Relationship Id="rId2" Type="http://schemas.openxmlformats.org/officeDocument/2006/relationships/customXml" Target="../../customXml/item5.xml"/><Relationship Id="rId1" Type="http://schemas.openxmlformats.org/officeDocument/2006/relationships/customXml" Target="../../customXml/item19.xml"/><Relationship Id="rId6" Type="http://schemas.openxmlformats.org/officeDocument/2006/relationships/slideMaster" Target="../slideMasters/slideMaster1.xml"/><Relationship Id="rId5" Type="http://schemas.openxmlformats.org/officeDocument/2006/relationships/customXml" Target="../../customXml/item18.xml"/><Relationship Id="rId4" Type="http://schemas.openxmlformats.org/officeDocument/2006/relationships/customXml" Target="../../customXml/item26.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1.png"/><Relationship Id="rId2" Type="http://schemas.openxmlformats.org/officeDocument/2006/relationships/customXml" Target="../../customXml/item14.xml"/><Relationship Id="rId1" Type="http://schemas.openxmlformats.org/officeDocument/2006/relationships/customXml" Target="../../customXml/item15.xml"/><Relationship Id="rId6" Type="http://schemas.openxmlformats.org/officeDocument/2006/relationships/slideMaster" Target="../slideMasters/slideMaster1.xml"/><Relationship Id="rId5" Type="http://schemas.openxmlformats.org/officeDocument/2006/relationships/customXml" Target="../../customXml/item13.xml"/><Relationship Id="rId4" Type="http://schemas.openxmlformats.org/officeDocument/2006/relationships/customXml" Target="../../customXml/item23.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1.png"/><Relationship Id="rId2" Type="http://schemas.openxmlformats.org/officeDocument/2006/relationships/customXml" Target="../../customXml/item2.xml"/><Relationship Id="rId1" Type="http://schemas.openxmlformats.org/officeDocument/2006/relationships/customXml" Target="../../customXml/item3.xml"/><Relationship Id="rId6" Type="http://schemas.openxmlformats.org/officeDocument/2006/relationships/slideMaster" Target="../slideMasters/slideMaster1.xml"/><Relationship Id="rId5" Type="http://schemas.openxmlformats.org/officeDocument/2006/relationships/customXml" Target="../../customXml/item31.xml"/><Relationship Id="rId4" Type="http://schemas.openxmlformats.org/officeDocument/2006/relationships/customXml" Target="../../customXml/item24.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30.xml"/><Relationship Id="rId7" Type="http://schemas.openxmlformats.org/officeDocument/2006/relationships/image" Target="../media/image2.png"/><Relationship Id="rId2" Type="http://schemas.openxmlformats.org/officeDocument/2006/relationships/customXml" Target="../../customXml/item1.xml"/><Relationship Id="rId1" Type="http://schemas.openxmlformats.org/officeDocument/2006/relationships/customXml" Target="../../customXml/item25.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22.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6.xml"/><Relationship Id="rId7" Type="http://schemas.openxmlformats.org/officeDocument/2006/relationships/image" Target="../media/image2.png"/><Relationship Id="rId2" Type="http://schemas.openxmlformats.org/officeDocument/2006/relationships/customXml" Target="../../customXml/item32.xml"/><Relationship Id="rId1" Type="http://schemas.openxmlformats.org/officeDocument/2006/relationships/customXml" Target="../../customXml/item4.xml"/><Relationship Id="rId6" Type="http://schemas.openxmlformats.org/officeDocument/2006/relationships/slideMaster" Target="../slideMasters/slideMaster1.xml"/><Relationship Id="rId5" Type="http://schemas.openxmlformats.org/officeDocument/2006/relationships/customXml" Target="../../customXml/item8.xml"/><Relationship Id="rId4" Type="http://schemas.openxmlformats.org/officeDocument/2006/relationships/customXml" Target="../../customXml/item28.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8"/>
            <a:ext cx="8229599" cy="1865583"/>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Jeremy Foster</a:t>
            </a:r>
          </a:p>
          <a:p>
            <a:pPr lvl="0"/>
            <a:r>
              <a:rPr lang="en-US" dirty="0">
                <a:solidFill>
                  <a:schemeClr val="bg1"/>
                </a:solidFill>
              </a:rPr>
              <a:t>Briana Swift</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sz="5400" dirty="0">
                <a:solidFill>
                  <a:schemeClr val="bg1"/>
                </a:solidFill>
              </a:rPr>
              <a:t>GitHub for Windows Users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15" name="Rectangle 14"/>
          <p:cNvSpPr/>
          <p:nvPr/>
        </p:nvSpPr>
        <p:spPr bwMode="auto">
          <a:xfrm>
            <a:off x="630936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16" name="Rectangle 15"/>
          <p:cNvSpPr/>
          <p:nvPr/>
        </p:nvSpPr>
        <p:spPr bwMode="auto">
          <a:xfrm>
            <a:off x="630936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17" name="Rectangle 16"/>
          <p:cNvSpPr/>
          <p:nvPr/>
        </p:nvSpPr>
        <p:spPr bwMode="auto">
          <a:xfrm>
            <a:off x="630936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20" name="Rectangle 19"/>
          <p:cNvSpPr/>
          <p:nvPr/>
        </p:nvSpPr>
        <p:spPr bwMode="auto">
          <a:xfrm>
            <a:off x="118872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Basic Concepts and the GitHub Workflow</a:t>
            </a:r>
          </a:p>
        </p:txBody>
      </p:sp>
      <p:sp>
        <p:nvSpPr>
          <p:cNvPr id="21" name="Rectangle 20"/>
          <p:cNvSpPr/>
          <p:nvPr/>
        </p:nvSpPr>
        <p:spPr bwMode="auto">
          <a:xfrm>
            <a:off x="118872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 the Browser</a:t>
            </a:r>
          </a:p>
        </p:txBody>
      </p:sp>
      <p:sp>
        <p:nvSpPr>
          <p:cNvPr id="22" name="Rectangle 21"/>
          <p:cNvSpPr/>
          <p:nvPr/>
        </p:nvSpPr>
        <p:spPr bwMode="auto">
          <a:xfrm>
            <a:off x="118872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Desktop</a:t>
            </a:r>
          </a:p>
        </p:txBody>
      </p:sp>
      <p:sp>
        <p:nvSpPr>
          <p:cNvPr id="25" name="Rectangle 24"/>
          <p:cNvSpPr/>
          <p:nvPr/>
        </p:nvSpPr>
        <p:spPr bwMode="auto">
          <a:xfrm>
            <a:off x="7040880" y="1463040"/>
            <a:ext cx="4937760" cy="731520"/>
          </a:xfrm>
          <a:prstGeom prst="rect">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Integrations with Visual Studio</a:t>
            </a:r>
          </a:p>
        </p:txBody>
      </p:sp>
      <p:sp>
        <p:nvSpPr>
          <p:cNvPr id="26" name="Rectangle 25"/>
          <p:cNvSpPr/>
          <p:nvPr/>
        </p:nvSpPr>
        <p:spPr bwMode="auto">
          <a:xfrm>
            <a:off x="704088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on the Command Line</a:t>
            </a:r>
          </a:p>
        </p:txBody>
      </p:sp>
      <p:sp>
        <p:nvSpPr>
          <p:cNvPr id="27" name="Rectangle 26"/>
          <p:cNvSpPr/>
          <p:nvPr/>
        </p:nvSpPr>
        <p:spPr bwMode="auto">
          <a:xfrm>
            <a:off x="704088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Beyond the Basics</a:t>
            </a:r>
          </a:p>
        </p:txBody>
      </p:sp>
    </p:spTree>
    <p:extLst>
      <p:ext uri="{BB962C8B-B14F-4D97-AF65-F5344CB8AC3E}">
        <p14:creationId xmlns:p14="http://schemas.microsoft.com/office/powerpoint/2010/main" val="2743253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a:t>GitHub Integrations with Visual Studio</a:t>
            </a:r>
            <a:endParaRPr lang="en-US" dirty="0"/>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2}</a:t>
            </a:r>
          </a:p>
        </p:txBody>
      </p:sp>
    </p:spTree>
    <p:extLst>
      <p:ext uri="{BB962C8B-B14F-4D97-AF65-F5344CB8AC3E}">
        <p14:creationId xmlns:p14="http://schemas.microsoft.com/office/powerpoint/2010/main" val="35804704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3}</a:t>
            </a:r>
          </a:p>
        </p:txBody>
      </p:sp>
    </p:spTree>
    <p:extLst>
      <p:ext uri="{BB962C8B-B14F-4D97-AF65-F5344CB8AC3E}">
        <p14:creationId xmlns:p14="http://schemas.microsoft.com/office/powerpoint/2010/main" val="3021460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4}</a:t>
            </a:r>
          </a:p>
        </p:txBody>
      </p:sp>
    </p:spTree>
    <p:extLst>
      <p:ext uri="{BB962C8B-B14F-4D97-AF65-F5344CB8AC3E}">
        <p14:creationId xmlns:p14="http://schemas.microsoft.com/office/powerpoint/2010/main" val="22704984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5}</a:t>
            </a:r>
          </a:p>
        </p:txBody>
      </p:sp>
    </p:spTree>
    <p:extLst>
      <p:ext uri="{BB962C8B-B14F-4D97-AF65-F5344CB8AC3E}">
        <p14:creationId xmlns:p14="http://schemas.microsoft.com/office/powerpoint/2010/main" val="1818193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369f9055-6b6c-48b9-9320-5df2d46c430a" Revision="1" Stencil="7276b9ef-3953-4dce-a89b-ed85f20b8b93" StencilVersion="1.0"/>
</Control>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ontrol xmlns="http://schemas.microsoft.com/VisualStudio/2011/storyboarding/control">
  <Id Name="fb22c541-ded0-47fa-8877-83a4c2d16227" Revision="1" Stencil="7276b9ef-3953-4dce-a89b-ed85f20b8b93" StencilVersion="1.0"/>
</Control>
</file>

<file path=customXml/item22.xml><?xml version="1.0" encoding="utf-8"?>
<Control xmlns="http://schemas.microsoft.com/VisualStudio/2011/storyboarding/control">
  <Id Name="a53d73d2-368b-429e-b817-1324eec1382c" Revision="1" Stencil="7276b9ef-3953-4dce-a89b-ed85f20b8b93" StencilVersion="1.0"/>
</Control>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Control xmlns="http://schemas.microsoft.com/VisualStudio/2011/storyboarding/control">
  <Id Name="a2191c86-fc50-4add-948c-129f6b5a88d8"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a53d73d2-368b-429e-b817-1324eec1382c"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ontrol xmlns="http://schemas.microsoft.com/VisualStudio/2011/storyboarding/control">
  <Id Name="a2191c86-fc50-4add-948c-129f6b5a88d8" Revision="1" Stencil="7276b9ef-3953-4dce-a89b-ed85f20b8b93" StencilVersion="1.0"/>
</Control>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0.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1.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2.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3.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4.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5.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6.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7.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8.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9.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0.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1.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2.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3.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4.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5.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6.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7.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8.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9.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0.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3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3.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5.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6.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7.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8.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9.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2155</TotalTime>
  <Words>81</Words>
  <Application>Microsoft Office PowerPoint</Application>
  <PresentationFormat>Custom</PresentationFormat>
  <Paragraphs>31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Consolas</vt:lpstr>
      <vt:lpstr>Segoe UI</vt:lpstr>
      <vt:lpstr>Segoe UI Light</vt:lpstr>
      <vt:lpstr>Wingdings</vt:lpstr>
      <vt:lpstr>WHITE TEMPLATE</vt:lpstr>
      <vt:lpstr>GitHub for Windows Users</vt:lpstr>
      <vt:lpstr>Agenda</vt:lpstr>
      <vt:lpstr>GitHub Integrations with Visual Studio</vt:lpstr>
      <vt:lpstr>{Clip 2}</vt:lpstr>
      <vt:lpstr>{Clip 3}</vt:lpstr>
      <vt:lpstr>{Clip 4}</vt:lpstr>
      <vt:lpstr>{Clip 5}</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Jeremy Foster</cp:lastModifiedBy>
  <cp:revision>208</cp:revision>
  <dcterms:created xsi:type="dcterms:W3CDTF">2015-06-04T21:40:17Z</dcterms:created>
  <dcterms:modified xsi:type="dcterms:W3CDTF">2016-08-01T17:28:32Z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