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3"/>
  </p:notesMasterIdLst>
  <p:handoutMasterIdLst>
    <p:handoutMasterId r:id="rId44"/>
  </p:handoutMasterIdLst>
  <p:sldIdLst>
    <p:sldId id="283" r:id="rId35"/>
    <p:sldId id="263" r:id="rId36"/>
    <p:sldId id="279" r:id="rId37"/>
    <p:sldId id="290" r:id="rId38"/>
    <p:sldId id="291" r:id="rId39"/>
    <p:sldId id="292" r:id="rId40"/>
    <p:sldId id="293" r:id="rId41"/>
    <p:sldId id="257"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63"/>
            <p14:sldId id="279"/>
            <p14:sldId id="290"/>
            <p14:sldId id="291"/>
            <p14:sldId id="292"/>
            <p14:sldId id="293"/>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84" d="100"/>
          <a:sy n="84" d="100"/>
        </p:scale>
        <p:origin x="648"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7.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customXml" Target="../customXml/item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8/1/2016 10:29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8/1/2016 10:29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11.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2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1.png"/><Relationship Id="rId2" Type="http://schemas.openxmlformats.org/officeDocument/2006/relationships/customXml" Target="../../customXml/item24.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21.xml"/><Relationship Id="rId4" Type="http://schemas.openxmlformats.org/officeDocument/2006/relationships/customXml" Target="../../customXml/item16.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1.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8.xml"/><Relationship Id="rId7" Type="http://schemas.openxmlformats.org/officeDocument/2006/relationships/image" Target="../media/image2.png"/><Relationship Id="rId2" Type="http://schemas.openxmlformats.org/officeDocument/2006/relationships/customXml" Target="../../customXml/item22.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17.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32.xml"/><Relationship Id="rId7" Type="http://schemas.openxmlformats.org/officeDocument/2006/relationships/image" Target="../media/image2.png"/><Relationship Id="rId2" Type="http://schemas.openxmlformats.org/officeDocument/2006/relationships/customXml" Target="../../customXml/item19.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3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2774678"/>
            <a:ext cx="8229599" cy="1865583"/>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Briana Swift</a:t>
            </a:r>
          </a:p>
          <a:p>
            <a:pPr lvl="0"/>
            <a:r>
              <a:rPr lang="en-US" dirty="0">
                <a:solidFill>
                  <a:schemeClr val="bg1"/>
                </a:solidFill>
              </a:rPr>
              <a:t>Jeremy Foster</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sz="5400" dirty="0">
                <a:solidFill>
                  <a:schemeClr val="bg1"/>
                </a:solidFill>
              </a:rPr>
              <a:t>GitHub for Windows Users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Rectangle 2"/>
          <p:cNvSpPr/>
          <p:nvPr/>
        </p:nvSpPr>
        <p:spPr bwMode="auto">
          <a:xfrm>
            <a:off x="45720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6" name="Rectangle 5"/>
          <p:cNvSpPr/>
          <p:nvPr/>
        </p:nvSpPr>
        <p:spPr bwMode="auto">
          <a:xfrm>
            <a:off x="45720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7" name="Rectangle 6"/>
          <p:cNvSpPr/>
          <p:nvPr/>
        </p:nvSpPr>
        <p:spPr bwMode="auto">
          <a:xfrm>
            <a:off x="45720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6309360" y="146304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309360" y="224028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309360" y="3017520"/>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0" name="Rectangle 19"/>
          <p:cNvSpPr/>
          <p:nvPr/>
        </p:nvSpPr>
        <p:spPr bwMode="auto">
          <a:xfrm>
            <a:off x="118872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Basic Concepts and the GitHub Workflow</a:t>
            </a:r>
          </a:p>
        </p:txBody>
      </p:sp>
      <p:sp>
        <p:nvSpPr>
          <p:cNvPr id="21" name="Rectangle 20"/>
          <p:cNvSpPr/>
          <p:nvPr/>
        </p:nvSpPr>
        <p:spPr bwMode="auto">
          <a:xfrm>
            <a:off x="118872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 the Browser</a:t>
            </a:r>
          </a:p>
        </p:txBody>
      </p:sp>
      <p:sp>
        <p:nvSpPr>
          <p:cNvPr id="22" name="Rectangle 21"/>
          <p:cNvSpPr/>
          <p:nvPr/>
        </p:nvSpPr>
        <p:spPr bwMode="auto">
          <a:xfrm>
            <a:off x="1188720" y="301752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Desktop</a:t>
            </a:r>
          </a:p>
        </p:txBody>
      </p:sp>
      <p:sp>
        <p:nvSpPr>
          <p:cNvPr id="25" name="Rectangle 24"/>
          <p:cNvSpPr/>
          <p:nvPr/>
        </p:nvSpPr>
        <p:spPr bwMode="auto">
          <a:xfrm>
            <a:off x="7040880" y="146304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Integrations with Visual Studio</a:t>
            </a:r>
          </a:p>
        </p:txBody>
      </p:sp>
      <p:sp>
        <p:nvSpPr>
          <p:cNvPr id="26" name="Rectangle 25"/>
          <p:cNvSpPr/>
          <p:nvPr/>
        </p:nvSpPr>
        <p:spPr bwMode="auto">
          <a:xfrm>
            <a:off x="7040880" y="2240280"/>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GitHub on the Command Line</a:t>
            </a:r>
          </a:p>
        </p:txBody>
      </p:sp>
      <p:sp>
        <p:nvSpPr>
          <p:cNvPr id="27" name="Rectangle 26"/>
          <p:cNvSpPr/>
          <p:nvPr/>
        </p:nvSpPr>
        <p:spPr bwMode="auto">
          <a:xfrm>
            <a:off x="7040880" y="3017520"/>
            <a:ext cx="4937760" cy="731520"/>
          </a:xfrm>
          <a:prstGeom prst="rect">
            <a:avLst/>
          </a:prstGeom>
          <a:solidFill>
            <a:srgbClr val="FCD1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rgbClr val="505050"/>
                </a:solidFill>
                <a:latin typeface="Segoe UI Light"/>
                <a:ea typeface="Segoe UI" pitchFamily="34" charset="0"/>
                <a:cs typeface="Segoe UI" pitchFamily="34" charset="0"/>
              </a:rPr>
              <a:t>Beyond the Basics</a:t>
            </a:r>
          </a:p>
        </p:txBody>
      </p:sp>
    </p:spTree>
    <p:extLst>
      <p:ext uri="{BB962C8B-B14F-4D97-AF65-F5344CB8AC3E}">
        <p14:creationId xmlns:p14="http://schemas.microsoft.com/office/powerpoint/2010/main" val="274325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Beyond </a:t>
            </a:r>
            <a:r>
              <a:rPr lang="en-US"/>
              <a:t>the Basics</a:t>
            </a:r>
            <a:endParaRPr lang="en-US" dirty="0"/>
          </a:p>
        </p:txBody>
      </p:sp>
    </p:spTree>
    <p:extLst>
      <p:ext uri="{BB962C8B-B14F-4D97-AF65-F5344CB8AC3E}">
        <p14:creationId xmlns:p14="http://schemas.microsoft.com/office/powerpoint/2010/main" val="1251601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2}</a:t>
            </a:r>
          </a:p>
        </p:txBody>
      </p:sp>
    </p:spTree>
    <p:extLst>
      <p:ext uri="{BB962C8B-B14F-4D97-AF65-F5344CB8AC3E}">
        <p14:creationId xmlns:p14="http://schemas.microsoft.com/office/powerpoint/2010/main" val="3580470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3}</a:t>
            </a:r>
          </a:p>
        </p:txBody>
      </p:sp>
    </p:spTree>
    <p:extLst>
      <p:ext uri="{BB962C8B-B14F-4D97-AF65-F5344CB8AC3E}">
        <p14:creationId xmlns:p14="http://schemas.microsoft.com/office/powerpoint/2010/main" val="3021460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4}</a:t>
            </a:r>
          </a:p>
        </p:txBody>
      </p:sp>
    </p:spTree>
    <p:extLst>
      <p:ext uri="{BB962C8B-B14F-4D97-AF65-F5344CB8AC3E}">
        <p14:creationId xmlns:p14="http://schemas.microsoft.com/office/powerpoint/2010/main" val="2270498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xfrm>
            <a:off x="274638" y="3725862"/>
            <a:ext cx="8436348" cy="1524998"/>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Briana Swift</a:t>
            </a:r>
          </a:p>
          <a:p>
            <a:pPr lvl="0"/>
            <a:r>
              <a:rPr lang="en-US" dirty="0"/>
              <a:t>Jeremy Foster</a:t>
            </a:r>
          </a:p>
          <a:p>
            <a:pPr lvl="0"/>
            <a:endParaRPr lang="en-US" dirty="0"/>
          </a:p>
        </p:txBody>
      </p:sp>
      <p:sp>
        <p:nvSpPr>
          <p:cNvPr id="17" name="Title 1"/>
          <p:cNvSpPr>
            <a:spLocks noGrp="1"/>
          </p:cNvSpPr>
          <p:nvPr>
            <p:ph type="title"/>
          </p:nvPr>
        </p:nvSpPr>
        <p:spPr>
          <a:xfrm>
            <a:off x="274637" y="1677398"/>
            <a:ext cx="8436348" cy="1896063"/>
          </a:xfrm>
          <a:noFill/>
        </p:spPr>
        <p:txBody>
          <a:bodyPr lIns="91440" tIns="91440" rIns="91440" bIns="91440" anchor="t" anchorCtr="0"/>
          <a:lstStyle>
            <a:lvl1pPr>
              <a:defRPr sz="6000" spc="-80" baseline="0">
                <a:solidFill>
                  <a:srgbClr val="0072C6"/>
                </a:solidFill>
              </a:defRPr>
            </a:lvl1pPr>
          </a:lstStyle>
          <a:p>
            <a:r>
              <a:rPr lang="en-US" dirty="0"/>
              <a:t>{Clip 5}</a:t>
            </a:r>
          </a:p>
        </p:txBody>
      </p:sp>
    </p:spTree>
    <p:extLst>
      <p:ext uri="{BB962C8B-B14F-4D97-AF65-F5344CB8AC3E}">
        <p14:creationId xmlns:p14="http://schemas.microsoft.com/office/powerpoint/2010/main" val="1818193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ontrol xmlns="http://schemas.microsoft.com/VisualStudio/2011/storyboarding/control">
  <Id Name="a53d73d2-368b-429e-b817-1324eec1382c"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Control xmlns="http://schemas.microsoft.com/VisualStudio/2011/storyboarding/control">
  <Id Name="a2191c86-fc50-4add-948c-129f6b5a88d8"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a2191c86-fc50-4add-948c-129f6b5a88d8" Revision="1" Stencil="7276b9ef-3953-4dce-a89b-ed85f20b8b93" StencilVersion="1.0"/>
</Control>
</file>

<file path=customXml/item31.xml><?xml version="1.0" encoding="utf-8"?>
<Control xmlns="http://schemas.microsoft.com/VisualStudio/2011/storyboarding/control">
  <Id Name="a2191c86-fc50-4add-948c-129f6b5a88d8"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369f9055-6b6c-48b9-9320-5df2d46c430a"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fb22c541-ded0-47fa-8877-83a4c2d16227" Revision="1" Stencil="7276b9ef-3953-4dce-a89b-ed85f20b8b93" StencilVersion="1.0"/>
</Control>
</file>

<file path=customXml/itemProps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2.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1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1.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2.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5.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6.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9.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31.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2.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3cd2334-221a-48c3-9034-bfd1542dfe28"/>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9.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2153</TotalTime>
  <Words>79</Words>
  <Application>Microsoft Office PowerPoint</Application>
  <PresentationFormat>Custom</PresentationFormat>
  <Paragraphs>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GitHub for Windows Users</vt:lpstr>
      <vt:lpstr>Agenda</vt:lpstr>
      <vt:lpstr>Beyond the Basics</vt:lpstr>
      <vt:lpstr>{Clip 2}</vt:lpstr>
      <vt:lpstr>{Clip 3}</vt:lpstr>
      <vt:lpstr>{Clip 4}</vt:lpstr>
      <vt:lpstr>{Clip 5}</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Jeremy Foster</cp:lastModifiedBy>
  <cp:revision>210</cp:revision>
  <dcterms:created xsi:type="dcterms:W3CDTF">2015-06-04T21:40:17Z</dcterms:created>
  <dcterms:modified xsi:type="dcterms:W3CDTF">2016-08-01T17:30:42Z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