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2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6.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3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on </a:t>
            </a:r>
            <a:r>
              <a:rPr lang="en-US"/>
              <a:t>the Command Line</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1115</Words>
  <Application>Microsoft Office PowerPoint</Application>
  <PresentationFormat>Custom</PresentationFormat>
  <Paragraphs>164</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on the Command Line</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208</cp:revision>
  <dcterms:created xsi:type="dcterms:W3CDTF">2015-06-04T21:40:17Z</dcterms:created>
  <dcterms:modified xsi:type="dcterms:W3CDTF">2016-07-08T20:44:52Z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