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53"/>
  </p:notesMasterIdLst>
  <p:handoutMasterIdLst>
    <p:handoutMasterId r:id="rId54"/>
  </p:handoutMasterIdLst>
  <p:sldIdLst>
    <p:sldId id="283" r:id="rId35"/>
    <p:sldId id="263" r:id="rId36"/>
    <p:sldId id="279" r:id="rId37"/>
    <p:sldId id="284" r:id="rId38"/>
    <p:sldId id="285" r:id="rId39"/>
    <p:sldId id="291" r:id="rId40"/>
    <p:sldId id="286" r:id="rId41"/>
    <p:sldId id="292" r:id="rId42"/>
    <p:sldId id="287" r:id="rId43"/>
    <p:sldId id="293" r:id="rId44"/>
    <p:sldId id="288" r:id="rId45"/>
    <p:sldId id="294" r:id="rId46"/>
    <p:sldId id="289" r:id="rId47"/>
    <p:sldId id="295" r:id="rId48"/>
    <p:sldId id="290" r:id="rId49"/>
    <p:sldId id="296" r:id="rId50"/>
    <p:sldId id="297" r:id="rId51"/>
    <p:sldId id="257" r:id="rId5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63"/>
            <p14:sldId id="279"/>
            <p14:sldId id="284"/>
          </p14:sldIdLst>
        </p14:section>
        <p14:section name="Multiple Remotes" id="{82949DED-0A98-4D5D-8518-D1629CB43E47}">
          <p14:sldIdLst>
            <p14:sldId id="285"/>
            <p14:sldId id="291"/>
          </p14:sldIdLst>
        </p14:section>
        <p14:section name="Remote Tracking Branches" id="{C3CB176E-933C-47A6-98F6-E7B2F4C6676E}">
          <p14:sldIdLst>
            <p14:sldId id="286"/>
            <p14:sldId id="292"/>
          </p14:sldIdLst>
        </p14:section>
        <p14:section name="Combination Commands" id="{27B8FB69-418E-49BE-9767-D2ED62F863A6}">
          <p14:sldIdLst>
            <p14:sldId id="287"/>
            <p14:sldId id="293"/>
          </p14:sldIdLst>
        </p14:section>
        <p14:section name="Git Configs" id="{74AA38B9-5213-40C8-8820-D31D59A87404}">
          <p14:sldIdLst>
            <p14:sldId id="288"/>
            <p14:sldId id="294"/>
          </p14:sldIdLst>
        </p14:section>
        <p14:section name="GitHub Pages" id="{F20CA82E-E737-40B1-BF28-508617CCC763}">
          <p14:sldIdLst>
            <p14:sldId id="289"/>
            <p14:sldId id="295"/>
          </p14:sldIdLst>
        </p14:section>
        <p14:section name="Changing History" id="{BE96567B-58C9-41DD-8923-6D54F955BABB}">
          <p14:sldIdLst>
            <p14:sldId id="290"/>
            <p14:sldId id="296"/>
          </p14:sldIdLst>
        </p14:section>
        <p14:section name="Conclusion" id="{0121A0AB-4A1C-41A5-8701-2441B3E006AE}">
          <p14:sldIdLst>
            <p14:sldId id="297"/>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102" autoAdjust="0"/>
    <p:restoredTop sz="95742" autoAdjust="0"/>
  </p:normalViewPr>
  <p:slideViewPr>
    <p:cSldViewPr>
      <p:cViewPr varScale="1">
        <p:scale>
          <a:sx n="84" d="100"/>
          <a:sy n="84" d="100"/>
        </p:scale>
        <p:origin x="648" y="9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commentAuthors" Target="commentAuthor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viewProps" Target="view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8/3/2016 11:36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8/3/2016 11:36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20.xml"/><Relationship Id="rId7" Type="http://schemas.openxmlformats.org/officeDocument/2006/relationships/image" Target="../media/image1.png"/><Relationship Id="rId2" Type="http://schemas.openxmlformats.org/officeDocument/2006/relationships/customXml" Target="../../customXml/item5.xml"/><Relationship Id="rId1" Type="http://schemas.openxmlformats.org/officeDocument/2006/relationships/customXml" Target="../../customXml/item12.xml"/><Relationship Id="rId6" Type="http://schemas.openxmlformats.org/officeDocument/2006/relationships/slideMaster" Target="../slideMasters/slideMaster1.xml"/><Relationship Id="rId5" Type="http://schemas.openxmlformats.org/officeDocument/2006/relationships/customXml" Target="../../customXml/item14.xml"/><Relationship Id="rId4" Type="http://schemas.openxmlformats.org/officeDocument/2006/relationships/customXml" Target="../../customXml/item1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4.xml"/><Relationship Id="rId7" Type="http://schemas.openxmlformats.org/officeDocument/2006/relationships/image" Target="../media/image1.png"/><Relationship Id="rId2" Type="http://schemas.openxmlformats.org/officeDocument/2006/relationships/customXml" Target="../../customXml/item33.xml"/><Relationship Id="rId1" Type="http://schemas.openxmlformats.org/officeDocument/2006/relationships/customXml" Target="../../customXml/item29.xml"/><Relationship Id="rId6" Type="http://schemas.openxmlformats.org/officeDocument/2006/relationships/slideMaster" Target="../slideMasters/slideMaster1.xml"/><Relationship Id="rId5" Type="http://schemas.openxmlformats.org/officeDocument/2006/relationships/customXml" Target="../../customXml/item6.xml"/><Relationship Id="rId4" Type="http://schemas.openxmlformats.org/officeDocument/2006/relationships/customXml" Target="../../customXml/item3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9.xml"/><Relationship Id="rId7" Type="http://schemas.openxmlformats.org/officeDocument/2006/relationships/image" Target="../media/image1.png"/><Relationship Id="rId2" Type="http://schemas.openxmlformats.org/officeDocument/2006/relationships/customXml" Target="../../customXml/item1.xml"/><Relationship Id="rId1" Type="http://schemas.openxmlformats.org/officeDocument/2006/relationships/customXml" Target="../../customXml/item17.xml"/><Relationship Id="rId6" Type="http://schemas.openxmlformats.org/officeDocument/2006/relationships/slideMaster" Target="../slideMasters/slideMaster1.xml"/><Relationship Id="rId5" Type="http://schemas.openxmlformats.org/officeDocument/2006/relationships/customXml" Target="../../customXml/item32.xml"/><Relationship Id="rId4" Type="http://schemas.openxmlformats.org/officeDocument/2006/relationships/customXml" Target="../../customXml/item7.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2.xml"/><Relationship Id="rId7" Type="http://schemas.openxmlformats.org/officeDocument/2006/relationships/image" Target="../media/image1.png"/><Relationship Id="rId2" Type="http://schemas.openxmlformats.org/officeDocument/2006/relationships/customXml" Target="../../customXml/item21.xml"/><Relationship Id="rId1" Type="http://schemas.openxmlformats.org/officeDocument/2006/relationships/customXml" Target="../../customXml/item16.xml"/><Relationship Id="rId6" Type="http://schemas.openxmlformats.org/officeDocument/2006/relationships/slideMaster" Target="../slideMasters/slideMaster1.xml"/><Relationship Id="rId5" Type="http://schemas.openxmlformats.org/officeDocument/2006/relationships/customXml" Target="../../customXml/item26.xml"/><Relationship Id="rId4" Type="http://schemas.openxmlformats.org/officeDocument/2006/relationships/customXml" Target="../../customXml/item28.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9.xml"/><Relationship Id="rId7" Type="http://schemas.openxmlformats.org/officeDocument/2006/relationships/image" Target="../media/image2.png"/><Relationship Id="rId2" Type="http://schemas.openxmlformats.org/officeDocument/2006/relationships/customXml" Target="../../customXml/item30.xml"/><Relationship Id="rId1" Type="http://schemas.openxmlformats.org/officeDocument/2006/relationships/customXml" Target="../../customXml/item27.xml"/><Relationship Id="rId6" Type="http://schemas.openxmlformats.org/officeDocument/2006/relationships/slideMaster" Target="../slideMasters/slideMaster1.xml"/><Relationship Id="rId5" Type="http://schemas.openxmlformats.org/officeDocument/2006/relationships/customXml" Target="../../customXml/item18.xml"/><Relationship Id="rId4" Type="http://schemas.openxmlformats.org/officeDocument/2006/relationships/customXml" Target="../../customXml/item15.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10.xml"/><Relationship Id="rId7" Type="http://schemas.openxmlformats.org/officeDocument/2006/relationships/image" Target="../media/image2.png"/><Relationship Id="rId2" Type="http://schemas.openxmlformats.org/officeDocument/2006/relationships/customXml" Target="../../customXml/item3.xml"/><Relationship Id="rId1" Type="http://schemas.openxmlformats.org/officeDocument/2006/relationships/customXml" Target="../../customXml/item25.xml"/><Relationship Id="rId6" Type="http://schemas.openxmlformats.org/officeDocument/2006/relationships/slideMaster" Target="../slideMasters/slideMaster1.xml"/><Relationship Id="rId5" Type="http://schemas.openxmlformats.org/officeDocument/2006/relationships/customXml" Target="../../customXml/item23.xml"/><Relationship Id="rId4" Type="http://schemas.openxmlformats.org/officeDocument/2006/relationships/customXml" Target="../../customXml/item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8"/>
            <a:ext cx="8229599" cy="1865583"/>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Briana Swift</a:t>
            </a:r>
          </a:p>
          <a:p>
            <a:pPr lvl="0"/>
            <a:r>
              <a:rPr lang="en-US" dirty="0">
                <a:solidFill>
                  <a:schemeClr val="bg1"/>
                </a:solidFill>
              </a:rPr>
              <a:t>Jeremy Foster</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sz="5400" dirty="0">
                <a:solidFill>
                  <a:schemeClr val="bg1"/>
                </a:solidFill>
              </a:rPr>
              <a:t>GitHub for Windows Users</a:t>
            </a:r>
          </a:p>
        </p:txBody>
      </p:sp>
    </p:spTree>
    <p:extLst>
      <p:ext uri="{BB962C8B-B14F-4D97-AF65-F5344CB8AC3E}">
        <p14:creationId xmlns:p14="http://schemas.microsoft.com/office/powerpoint/2010/main" val="1842309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There you have it.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71590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Git </a:t>
            </a:r>
            <a:r>
              <a:rPr lang="en-US" dirty="0" err="1"/>
              <a:t>Configs</a:t>
            </a:r>
            <a:endParaRPr lang="en-US" dirty="0"/>
          </a:p>
        </p:txBody>
      </p:sp>
    </p:spTree>
    <p:extLst>
      <p:ext uri="{BB962C8B-B14F-4D97-AF65-F5344CB8AC3E}">
        <p14:creationId xmlns:p14="http://schemas.microsoft.com/office/powerpoint/2010/main" val="2938173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There you have it.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55182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GitHub Pages</a:t>
            </a:r>
          </a:p>
        </p:txBody>
      </p:sp>
    </p:spTree>
    <p:extLst>
      <p:ext uri="{BB962C8B-B14F-4D97-AF65-F5344CB8AC3E}">
        <p14:creationId xmlns:p14="http://schemas.microsoft.com/office/powerpoint/2010/main" val="2975293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There you have it.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570232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Changing History</a:t>
            </a:r>
          </a:p>
        </p:txBody>
      </p:sp>
    </p:spTree>
    <p:extLst>
      <p:ext uri="{BB962C8B-B14F-4D97-AF65-F5344CB8AC3E}">
        <p14:creationId xmlns:p14="http://schemas.microsoft.com/office/powerpoint/2010/main" val="3807572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There you have it.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085166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5760" y="1280160"/>
            <a:ext cx="11704320" cy="2231380"/>
          </a:xfrm>
        </p:spPr>
        <p:txBody>
          <a:bodyPr/>
          <a:lstStyle/>
          <a:p>
            <a:r>
              <a:rPr lang="en-US" dirty="0"/>
              <a:t>Multiple remotes</a:t>
            </a:r>
          </a:p>
          <a:p>
            <a:r>
              <a:rPr lang="en-US" dirty="0"/>
              <a:t>Remote tracking branches</a:t>
            </a:r>
          </a:p>
          <a:p>
            <a:r>
              <a:rPr lang="en-US" dirty="0"/>
              <a:t>Combination commands</a:t>
            </a:r>
          </a:p>
          <a:p>
            <a:r>
              <a:rPr lang="en-US" dirty="0"/>
              <a:t>Git </a:t>
            </a:r>
            <a:r>
              <a:rPr lang="en-US" dirty="0" err="1"/>
              <a:t>configs</a:t>
            </a:r>
            <a:endParaRPr lang="en-US" dirty="0"/>
          </a:p>
          <a:p>
            <a:r>
              <a:rPr lang="en-US" dirty="0"/>
              <a:t>GitHub Pages</a:t>
            </a:r>
          </a:p>
          <a:p>
            <a:r>
              <a:rPr lang="en-US" dirty="0"/>
              <a:t>Changing history</a:t>
            </a:r>
          </a:p>
        </p:txBody>
      </p:sp>
      <p:sp>
        <p:nvSpPr>
          <p:cNvPr id="2" name="Title 1"/>
          <p:cNvSpPr>
            <a:spLocks noGrp="1"/>
          </p:cNvSpPr>
          <p:nvPr>
            <p:ph type="title"/>
          </p:nvPr>
        </p:nvSpPr>
        <p:spPr/>
        <p:txBody>
          <a:bodyPr/>
          <a:lstStyle/>
          <a:p>
            <a:r>
              <a:rPr lang="en-US" dirty="0"/>
              <a:t>In summary…</a:t>
            </a:r>
          </a:p>
        </p:txBody>
      </p:sp>
    </p:spTree>
    <p:extLst>
      <p:ext uri="{BB962C8B-B14F-4D97-AF65-F5344CB8AC3E}">
        <p14:creationId xmlns:p14="http://schemas.microsoft.com/office/powerpoint/2010/main" val="4218268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15" name="Rectangle 14"/>
          <p:cNvSpPr/>
          <p:nvPr/>
        </p:nvSpPr>
        <p:spPr bwMode="auto">
          <a:xfrm>
            <a:off x="630936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16" name="Rectangle 15"/>
          <p:cNvSpPr/>
          <p:nvPr/>
        </p:nvSpPr>
        <p:spPr bwMode="auto">
          <a:xfrm>
            <a:off x="630936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17" name="Rectangle 16"/>
          <p:cNvSpPr/>
          <p:nvPr/>
        </p:nvSpPr>
        <p:spPr bwMode="auto">
          <a:xfrm>
            <a:off x="630936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6</a:t>
            </a:r>
          </a:p>
        </p:txBody>
      </p:sp>
      <p:sp>
        <p:nvSpPr>
          <p:cNvPr id="20" name="Rectangle 19"/>
          <p:cNvSpPr/>
          <p:nvPr/>
        </p:nvSpPr>
        <p:spPr bwMode="auto">
          <a:xfrm>
            <a:off x="118872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Basic Concepts and the GitHub Workflow</a:t>
            </a:r>
          </a:p>
        </p:txBody>
      </p:sp>
      <p:sp>
        <p:nvSpPr>
          <p:cNvPr id="21" name="Rectangle 20"/>
          <p:cNvSpPr/>
          <p:nvPr/>
        </p:nvSpPr>
        <p:spPr bwMode="auto">
          <a:xfrm>
            <a:off x="118872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in the Browser</a:t>
            </a:r>
          </a:p>
        </p:txBody>
      </p:sp>
      <p:sp>
        <p:nvSpPr>
          <p:cNvPr id="22" name="Rectangle 21"/>
          <p:cNvSpPr/>
          <p:nvPr/>
        </p:nvSpPr>
        <p:spPr bwMode="auto">
          <a:xfrm>
            <a:off x="118872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Desktop</a:t>
            </a:r>
          </a:p>
        </p:txBody>
      </p:sp>
      <p:sp>
        <p:nvSpPr>
          <p:cNvPr id="25" name="Rectangle 24"/>
          <p:cNvSpPr/>
          <p:nvPr/>
        </p:nvSpPr>
        <p:spPr bwMode="auto">
          <a:xfrm>
            <a:off x="704088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Integrations with Visual Studio</a:t>
            </a:r>
          </a:p>
        </p:txBody>
      </p:sp>
      <p:sp>
        <p:nvSpPr>
          <p:cNvPr id="26" name="Rectangle 25"/>
          <p:cNvSpPr/>
          <p:nvPr/>
        </p:nvSpPr>
        <p:spPr bwMode="auto">
          <a:xfrm>
            <a:off x="704088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on the Command Line</a:t>
            </a:r>
          </a:p>
        </p:txBody>
      </p:sp>
      <p:sp>
        <p:nvSpPr>
          <p:cNvPr id="27" name="Rectangle 26"/>
          <p:cNvSpPr/>
          <p:nvPr/>
        </p:nvSpPr>
        <p:spPr bwMode="auto">
          <a:xfrm>
            <a:off x="7040880" y="3017520"/>
            <a:ext cx="4937760" cy="731520"/>
          </a:xfrm>
          <a:prstGeom prst="rect">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Beyond the Basics</a:t>
            </a:r>
          </a:p>
        </p:txBody>
      </p:sp>
    </p:spTree>
    <p:extLst>
      <p:ext uri="{BB962C8B-B14F-4D97-AF65-F5344CB8AC3E}">
        <p14:creationId xmlns:p14="http://schemas.microsoft.com/office/powerpoint/2010/main" val="274325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Beyond </a:t>
            </a:r>
            <a:r>
              <a:rPr lang="en-US"/>
              <a:t>the Basics</a:t>
            </a:r>
            <a:endParaRPr lang="en-US" dirty="0"/>
          </a:p>
        </p:txBody>
      </p:sp>
    </p:spTree>
    <p:extLst>
      <p:ext uri="{BB962C8B-B14F-4D97-AF65-F5344CB8AC3E}">
        <p14:creationId xmlns:p14="http://schemas.microsoft.com/office/powerpoint/2010/main" val="1251601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5760" y="1280160"/>
            <a:ext cx="11704320" cy="2231380"/>
          </a:xfrm>
        </p:spPr>
        <p:txBody>
          <a:bodyPr/>
          <a:lstStyle/>
          <a:p>
            <a:r>
              <a:rPr lang="en-US" dirty="0"/>
              <a:t>Multiple remotes</a:t>
            </a:r>
          </a:p>
          <a:p>
            <a:r>
              <a:rPr lang="en-US" dirty="0"/>
              <a:t>Remote tracking branches</a:t>
            </a:r>
          </a:p>
          <a:p>
            <a:r>
              <a:rPr lang="en-US" dirty="0"/>
              <a:t>Combination commands</a:t>
            </a:r>
          </a:p>
          <a:p>
            <a:r>
              <a:rPr lang="en-US" dirty="0"/>
              <a:t>Git </a:t>
            </a:r>
            <a:r>
              <a:rPr lang="en-US" dirty="0" err="1"/>
              <a:t>configs</a:t>
            </a:r>
            <a:endParaRPr lang="en-US" dirty="0"/>
          </a:p>
          <a:p>
            <a:r>
              <a:rPr lang="en-US" dirty="0"/>
              <a:t>GitHub Pages</a:t>
            </a:r>
          </a:p>
          <a:p>
            <a:r>
              <a:rPr lang="en-US" dirty="0"/>
              <a:t>Changing history</a:t>
            </a:r>
          </a:p>
        </p:txBody>
      </p:sp>
      <p:sp>
        <p:nvSpPr>
          <p:cNvPr id="2" name="Title 1"/>
          <p:cNvSpPr>
            <a:spLocks noGrp="1"/>
          </p:cNvSpPr>
          <p:nvPr>
            <p:ph type="title"/>
          </p:nvPr>
        </p:nvSpPr>
        <p:spPr/>
        <p:txBody>
          <a:bodyPr/>
          <a:lstStyle/>
          <a:p>
            <a:r>
              <a:rPr lang="en-US" dirty="0"/>
              <a:t>In this module…</a:t>
            </a:r>
          </a:p>
        </p:txBody>
      </p:sp>
    </p:spTree>
    <p:extLst>
      <p:ext uri="{BB962C8B-B14F-4D97-AF65-F5344CB8AC3E}">
        <p14:creationId xmlns:p14="http://schemas.microsoft.com/office/powerpoint/2010/main" val="4082148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Multiple Remotes</a:t>
            </a:r>
          </a:p>
        </p:txBody>
      </p:sp>
    </p:spTree>
    <p:extLst>
      <p:ext uri="{BB962C8B-B14F-4D97-AF65-F5344CB8AC3E}">
        <p14:creationId xmlns:p14="http://schemas.microsoft.com/office/powerpoint/2010/main" val="71258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There you have it.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509246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Remote Tracking Branches</a:t>
            </a:r>
          </a:p>
        </p:txBody>
      </p:sp>
    </p:spTree>
    <p:extLst>
      <p:ext uri="{BB962C8B-B14F-4D97-AF65-F5344CB8AC3E}">
        <p14:creationId xmlns:p14="http://schemas.microsoft.com/office/powerpoint/2010/main" val="322715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There you have it.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756504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Combination Commands</a:t>
            </a:r>
          </a:p>
        </p:txBody>
      </p:sp>
    </p:spTree>
    <p:extLst>
      <p:ext uri="{BB962C8B-B14F-4D97-AF65-F5344CB8AC3E}">
        <p14:creationId xmlns:p14="http://schemas.microsoft.com/office/powerpoint/2010/main" val="2342222863"/>
      </p:ext>
    </p:extLst>
  </p:cSld>
  <p:clrMapOvr>
    <a:masterClrMapping/>
  </p:clrMapOvr>
</p:sld>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Control xmlns="http://schemas.microsoft.com/VisualStudio/2011/storyboarding/control">
  <Id Name="369f9055-6b6c-48b9-9320-5df2d46c430a" Revision="1" Stencil="7276b9ef-3953-4dce-a89b-ed85f20b8b93" StencilVersion="1.0"/>
</Control>
</file>

<file path=customXml/item12.xml><?xml version="1.0" encoding="utf-8"?>
<Control xmlns="http://schemas.microsoft.com/VisualStudio/2011/storyboarding/control">
  <Id Name="d69996e1-3d61-4686-9b63-f1b855c596ab" Revision="1" Stencil="7276b9ef-3953-4dce-a89b-ed85f20b8b93" StencilVersion="1.0"/>
</Control>
</file>

<file path=customXml/item13.xml><?xml version="1.0" encoding="utf-8"?>
<Control xmlns="http://schemas.microsoft.com/VisualStudio/2011/storyboarding/control">
  <Id Name="d69996e1-3d61-4686-9b63-f1b855c596ab" Revision="1" Stencil="7276b9ef-3953-4dce-a89b-ed85f20b8b93" StencilVersion="1.0"/>
</Control>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a53d73d2-368b-429e-b817-1324eec1382c" Revision="1" Stencil="7276b9ef-3953-4dce-a89b-ed85f20b8b93" StencilVersion="1.0"/>
</Control>
</file>

<file path=customXml/item16.xml><?xml version="1.0" encoding="utf-8"?>
<Control xmlns="http://schemas.microsoft.com/VisualStudio/2011/storyboarding/control">
  <Id Name="a53d73d2-368b-429e-b817-1324eec1382c" Revision="1" Stencil="7276b9ef-3953-4dce-a89b-ed85f20b8b93" StencilVersion="1.0"/>
</Control>
</file>

<file path=customXml/item17.xml><?xml version="1.0" encoding="utf-8"?>
<Control xmlns="http://schemas.microsoft.com/VisualStudio/2011/storyboarding/control">
  <Id Name="d69996e1-3d61-4686-9b63-f1b855c596ab" Revision="1" Stencil="7276b9ef-3953-4dce-a89b-ed85f20b8b93" StencilVersion="1.0"/>
</Control>
</file>

<file path=customXml/item18.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9.xml><?xml version="1.0" encoding="utf-8"?>
<Control xmlns="http://schemas.microsoft.com/VisualStudio/2011/storyboarding/control">
  <Id Name="a53d73d2-368b-429e-b817-1324eec1382c" Revision="1" Stencil="7276b9ef-3953-4dce-a89b-ed85f20b8b93" StencilVersion="1.0"/>
</Control>
</file>

<file path=customXml/item2.xml><?xml version="1.0" encoding="utf-8"?>
<Control xmlns="http://schemas.microsoft.com/VisualStudio/2011/storyboarding/control">
  <Id Name="fb22c541-ded0-47fa-8877-83a4c2d16227" Revision="1" Stencil="7276b9ef-3953-4dce-a89b-ed85f20b8b93" StencilVersion="1.0"/>
</Control>
</file>

<file path=customXml/item20.xml><?xml version="1.0" encoding="utf-8"?>
<Control xmlns="http://schemas.microsoft.com/VisualStudio/2011/storyboarding/control">
  <Id Name="a2191c86-fc50-4add-948c-129f6b5a88d8" Revision="1" Stencil="7276b9ef-3953-4dce-a89b-ed85f20b8b93" StencilVersion="1.0"/>
</Control>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Control xmlns="http://schemas.microsoft.com/VisualStudio/2011/storyboarding/control">
  <Id Name="fb22c541-ded0-47fa-8877-83a4c2d16227" Revision="1" Stencil="7276b9ef-3953-4dce-a89b-ed85f20b8b93" StencilVersion="1.0"/>
</Control>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Control xmlns="http://schemas.microsoft.com/VisualStudio/2011/storyboarding/control">
  <Id Name="fb22c541-ded0-47fa-8877-83a4c2d16227" Revision="1" Stencil="7276b9ef-3953-4dce-a89b-ed85f20b8b93" StencilVersion="1.0"/>
</Control>
</file>

<file path=customXml/item25.xml><?xml version="1.0" encoding="utf-8"?>
<Control xmlns="http://schemas.microsoft.com/VisualStudio/2011/storyboarding/control">
  <Id Name="a2191c86-fc50-4add-948c-129f6b5a88d8" Revision="1" Stencil="7276b9ef-3953-4dce-a89b-ed85f20b8b93" StencilVersion="1.0"/>
</Control>
</file>

<file path=customXml/item2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7.xml><?xml version="1.0" encoding="utf-8"?>
<Control xmlns="http://schemas.microsoft.com/VisualStudio/2011/storyboarding/control">
  <Id Name="fb22c541-ded0-47fa-8877-83a4c2d16227" Revision="1" Stencil="7276b9ef-3953-4dce-a89b-ed85f20b8b93" StencilVersion="1.0"/>
</Control>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a53d73d2-368b-429e-b817-1324eec1382c"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mso-contentType ?>
<FormTemplates xmlns="http://schemas.microsoft.com/sharepoint/v3/contenttype/forms">
  <Display>DocumentLibraryForm</Display>
  <Edit>DocumentLibraryForm</Edit>
  <New>DocumentLibraryForm</New>
</FormTemplates>
</file>

<file path=customXml/item4.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Control xmlns="http://schemas.microsoft.com/VisualStudio/2011/storyboarding/control">
  <Id Name="369f9055-6b6c-48b9-9320-5df2d46c430a" Revision="1" Stencil="7276b9ef-3953-4dce-a89b-ed85f20b8b93" StencilVersion="1.0"/>
</Control>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0.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1.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2.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3.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4.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5.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6.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7.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8.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9.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0.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1.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2.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4.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5.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6.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27.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8.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9.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0.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31.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2.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5.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6.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7.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8.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9.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2276</TotalTime>
  <Words>147</Words>
  <Application>Microsoft Office PowerPoint</Application>
  <PresentationFormat>Custom</PresentationFormat>
  <Paragraphs>57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Consolas</vt:lpstr>
      <vt:lpstr>Segoe UI</vt:lpstr>
      <vt:lpstr>Segoe UI Light</vt:lpstr>
      <vt:lpstr>Wingdings</vt:lpstr>
      <vt:lpstr>WHITE TEMPLATE</vt:lpstr>
      <vt:lpstr>GitHub for Windows Users</vt:lpstr>
      <vt:lpstr>Agenda</vt:lpstr>
      <vt:lpstr>Beyond the Basics</vt:lpstr>
      <vt:lpstr>In this module…</vt:lpstr>
      <vt:lpstr>Multiple Remotes</vt:lpstr>
      <vt:lpstr>PowerPoint Presentation</vt:lpstr>
      <vt:lpstr>Remote Tracking Branches</vt:lpstr>
      <vt:lpstr>PowerPoint Presentation</vt:lpstr>
      <vt:lpstr>Combination Commands</vt:lpstr>
      <vt:lpstr>PowerPoint Presentation</vt:lpstr>
      <vt:lpstr>Git Configs</vt:lpstr>
      <vt:lpstr>PowerPoint Presentation</vt:lpstr>
      <vt:lpstr>GitHub Pages</vt:lpstr>
      <vt:lpstr>PowerPoint Presentation</vt:lpstr>
      <vt:lpstr>Changing History</vt:lpstr>
      <vt:lpstr>PowerPoint Presentation</vt:lpstr>
      <vt:lpstr>In summary…</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Jeremy Foster</cp:lastModifiedBy>
  <cp:revision>213</cp:revision>
  <dcterms:created xsi:type="dcterms:W3CDTF">2015-06-04T21:40:17Z</dcterms:created>
  <dcterms:modified xsi:type="dcterms:W3CDTF">2016-08-04T06:37:55Z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