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5"/>
  </p:notesMasterIdLst>
  <p:handoutMasterIdLst>
    <p:handoutMasterId r:id="rId56"/>
  </p:handoutMasterIdLst>
  <p:sldIdLst>
    <p:sldId id="261" r:id="rId35"/>
    <p:sldId id="260" r:id="rId36"/>
    <p:sldId id="271" r:id="rId37"/>
    <p:sldId id="264" r:id="rId38"/>
    <p:sldId id="268" r:id="rId39"/>
    <p:sldId id="275" r:id="rId40"/>
    <p:sldId id="265" r:id="rId41"/>
    <p:sldId id="269" r:id="rId42"/>
    <p:sldId id="288" r:id="rId43"/>
    <p:sldId id="286" r:id="rId44"/>
    <p:sldId id="272" r:id="rId45"/>
    <p:sldId id="273" r:id="rId46"/>
    <p:sldId id="274" r:id="rId47"/>
    <p:sldId id="267" r:id="rId48"/>
    <p:sldId id="259" r:id="rId49"/>
    <p:sldId id="289" r:id="rId50"/>
    <p:sldId id="280" r:id="rId51"/>
    <p:sldId id="285" r:id="rId52"/>
    <p:sldId id="277" r:id="rId53"/>
    <p:sldId id="256" r:id="rId5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84" d="100"/>
          <a:sy n="84" d="100"/>
        </p:scale>
        <p:origin x="948"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notesMaster" Target="notesMasters/notesMaster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8/1/2016 10:29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8/1/2016 10:29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8/1/2016 10:29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png"/><Relationship Id="rId2" Type="http://schemas.openxmlformats.org/officeDocument/2006/relationships/customXml" Target="../../customXml/item29.xml"/><Relationship Id="rId1" Type="http://schemas.openxmlformats.org/officeDocument/2006/relationships/customXml" Target="../../customXml/item11.xml"/><Relationship Id="rId6" Type="http://schemas.openxmlformats.org/officeDocument/2006/relationships/slideMaster" Target="../slideMasters/slideMaster1.xml"/><Relationship Id="rId5" Type="http://schemas.openxmlformats.org/officeDocument/2006/relationships/customXml" Target="../../customXml/item25.xml"/><Relationship Id="rId4" Type="http://schemas.openxmlformats.org/officeDocument/2006/relationships/customXml" Target="../../customXml/item2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1.png"/><Relationship Id="rId2" Type="http://schemas.openxmlformats.org/officeDocument/2006/relationships/customXml" Target="../../customXml/item10.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4.xml"/><Relationship Id="rId4" Type="http://schemas.openxmlformats.org/officeDocument/2006/relationships/customXml" Target="../../customXml/item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2.xml"/><Relationship Id="rId6" Type="http://schemas.openxmlformats.org/officeDocument/2006/relationships/slideMaster" Target="../slideMasters/slideMaster1.xml"/><Relationship Id="rId5" Type="http://schemas.openxmlformats.org/officeDocument/2006/relationships/customXml" Target="../../customXml/item21.xml"/><Relationship Id="rId4" Type="http://schemas.openxmlformats.org/officeDocument/2006/relationships/customXml" Target="../../customXml/item16.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1.png"/><Relationship Id="rId2" Type="http://schemas.openxmlformats.org/officeDocument/2006/relationships/customXml" Target="../../customXml/item27.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31.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8.xml"/><Relationship Id="rId7" Type="http://schemas.openxmlformats.org/officeDocument/2006/relationships/image" Target="../media/image2.png"/><Relationship Id="rId2" Type="http://schemas.openxmlformats.org/officeDocument/2006/relationships/customXml" Target="../../customXml/item22.xml"/><Relationship Id="rId1" Type="http://schemas.openxmlformats.org/officeDocument/2006/relationships/customXml" Target="../../customXml/item9.xml"/><Relationship Id="rId6" Type="http://schemas.openxmlformats.org/officeDocument/2006/relationships/slideMaster" Target="../slideMasters/slideMaster1.xml"/><Relationship Id="rId5" Type="http://schemas.openxmlformats.org/officeDocument/2006/relationships/customXml" Target="../../customXml/item1.xml"/><Relationship Id="rId4" Type="http://schemas.openxmlformats.org/officeDocument/2006/relationships/customXml" Target="../../customXml/item17.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2.png"/><Relationship Id="rId2" Type="http://schemas.openxmlformats.org/officeDocument/2006/relationships/customXml" Target="../../customXml/item19.xml"/><Relationship Id="rId1" Type="http://schemas.openxmlformats.org/officeDocument/2006/relationships/customXml" Target="../../customXml/item14.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30.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image" Target="../media/image49.emf"/><Relationship Id="rId18" Type="http://schemas.openxmlformats.org/officeDocument/2006/relationships/image" Target="../media/image14.emf"/><Relationship Id="rId26" Type="http://schemas.openxmlformats.org/officeDocument/2006/relationships/image" Target="../media/image60.emf"/><Relationship Id="rId3" Type="http://schemas.openxmlformats.org/officeDocument/2006/relationships/image" Target="../media/image18.emf"/><Relationship Id="rId21" Type="http://schemas.openxmlformats.org/officeDocument/2006/relationships/image" Target="../media/image56.emf"/><Relationship Id="rId7" Type="http://schemas.openxmlformats.org/officeDocument/2006/relationships/image" Target="../media/image43.emf"/><Relationship Id="rId12" Type="http://schemas.openxmlformats.org/officeDocument/2006/relationships/image" Target="../media/image48.emf"/><Relationship Id="rId17" Type="http://schemas.openxmlformats.org/officeDocument/2006/relationships/image" Target="../media/image53.emf"/><Relationship Id="rId25" Type="http://schemas.openxmlformats.org/officeDocument/2006/relationships/image" Target="../media/image59.emf"/><Relationship Id="rId33" Type="http://schemas.openxmlformats.org/officeDocument/2006/relationships/image" Target="../media/image67.emf"/><Relationship Id="rId2" Type="http://schemas.openxmlformats.org/officeDocument/2006/relationships/image" Target="../media/image17.emf"/><Relationship Id="rId16" Type="http://schemas.openxmlformats.org/officeDocument/2006/relationships/image" Target="../media/image52.emf"/><Relationship Id="rId20" Type="http://schemas.openxmlformats.org/officeDocument/2006/relationships/image" Target="../media/image55.emf"/><Relationship Id="rId29" Type="http://schemas.openxmlformats.org/officeDocument/2006/relationships/image" Target="../media/image63.emf"/><Relationship Id="rId1" Type="http://schemas.openxmlformats.org/officeDocument/2006/relationships/slideLayout" Target="../slideLayouts/slideLayout23.xml"/><Relationship Id="rId6" Type="http://schemas.openxmlformats.org/officeDocument/2006/relationships/image" Target="../media/image42.emf"/><Relationship Id="rId11" Type="http://schemas.openxmlformats.org/officeDocument/2006/relationships/image" Target="../media/image47.emf"/><Relationship Id="rId24" Type="http://schemas.openxmlformats.org/officeDocument/2006/relationships/image" Target="../media/image13.emf"/><Relationship Id="rId32" Type="http://schemas.openxmlformats.org/officeDocument/2006/relationships/image" Target="../media/image66.emf"/><Relationship Id="rId5" Type="http://schemas.openxmlformats.org/officeDocument/2006/relationships/image" Target="../media/image19.emf"/><Relationship Id="rId15" Type="http://schemas.openxmlformats.org/officeDocument/2006/relationships/image" Target="../media/image51.emf"/><Relationship Id="rId23" Type="http://schemas.openxmlformats.org/officeDocument/2006/relationships/image" Target="../media/image58.emf"/><Relationship Id="rId28" Type="http://schemas.openxmlformats.org/officeDocument/2006/relationships/image" Target="../media/image62.emf"/><Relationship Id="rId10" Type="http://schemas.openxmlformats.org/officeDocument/2006/relationships/image" Target="../media/image46.emf"/><Relationship Id="rId19" Type="http://schemas.openxmlformats.org/officeDocument/2006/relationships/image" Target="../media/image54.emf"/><Relationship Id="rId31" Type="http://schemas.openxmlformats.org/officeDocument/2006/relationships/image" Target="../media/image65.emf"/><Relationship Id="rId4" Type="http://schemas.openxmlformats.org/officeDocument/2006/relationships/image" Target="../media/image41.emf"/><Relationship Id="rId9" Type="http://schemas.openxmlformats.org/officeDocument/2006/relationships/image" Target="../media/image45.emf"/><Relationship Id="rId14" Type="http://schemas.openxmlformats.org/officeDocument/2006/relationships/image" Target="../media/image50.emf"/><Relationship Id="rId22" Type="http://schemas.openxmlformats.org/officeDocument/2006/relationships/image" Target="../media/image57.emf"/><Relationship Id="rId27" Type="http://schemas.openxmlformats.org/officeDocument/2006/relationships/image" Target="../media/image61.emf"/><Relationship Id="rId30" Type="http://schemas.openxmlformats.org/officeDocument/2006/relationships/image" Target="../media/image6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4.xml"/><Relationship Id="rId5" Type="http://schemas.openxmlformats.org/officeDocument/2006/relationships/image" Target="../media/image14.emf"/><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xml><?xml version="1.0" encoding="utf-8"?>
<Control xmlns="http://schemas.microsoft.com/VisualStudio/2011/storyboarding/control">
  <Id Name="369f9055-6b6c-48b9-9320-5df2d46c430a"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ontrol xmlns="http://schemas.microsoft.com/VisualStudio/2011/storyboarding/control">
  <Id Name="a2191c86-fc50-4add-948c-129f6b5a88d8"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4.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5.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6.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7.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8.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4.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6.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7.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8.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9.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2.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4.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5.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7.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9.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2153</TotalTime>
  <Words>1034</Words>
  <Application>Microsoft Office PowerPoint</Application>
  <PresentationFormat>Custom</PresentationFormat>
  <Paragraphs>133</Paragraphs>
  <Slides>20</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Consolas</vt:lpstr>
      <vt:lpstr>Segoe UI</vt:lpstr>
      <vt:lpstr>Segoe UI Light</vt:lpstr>
      <vt:lpstr>Wingdings</vt:lpstr>
      <vt:lpstr>WHITE TEMPLATE</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210</cp:revision>
  <dcterms:created xsi:type="dcterms:W3CDTF">2015-06-04T21:40:17Z</dcterms:created>
  <dcterms:modified xsi:type="dcterms:W3CDTF">2016-08-01T17:29:47Z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