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1pPr>
    <a:lvl2pPr marL="0" marR="0" indent="466371"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2pPr>
    <a:lvl3pPr marL="0" marR="0" indent="93274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3pPr>
    <a:lvl4pPr marL="0" marR="0" indent="139911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4pPr>
    <a:lvl5pPr marL="0" marR="0" indent="1865484"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5pPr>
    <a:lvl6pPr marL="0" marR="0" indent="233185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6pPr>
    <a:lvl7pPr marL="0" marR="0" indent="279822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7pPr>
    <a:lvl8pPr marL="0" marR="0" indent="3264596"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8pPr>
    <a:lvl9pPr marL="0" marR="0" indent="3730969"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 styleId="{2708684C-4D16-4618-839F-0558EEFCDFE6}" styleName="">
    <a:tblBg/>
    <a:wholeTbl>
      <a:tcTxStyle b="off"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firstCol>
    <a:la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508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lastRow>
    <a:fir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254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5" name="Shape 3845"/>
          <p:cNvSpPr/>
          <p:nvPr>
            <p:ph type="sldImg"/>
          </p:nvPr>
        </p:nvSpPr>
        <p:spPr>
          <a:xfrm>
            <a:off x="1143000" y="685800"/>
            <a:ext cx="4572000" cy="3429000"/>
          </a:xfrm>
          <a:prstGeom prst="rect">
            <a:avLst/>
          </a:prstGeom>
        </p:spPr>
        <p:txBody>
          <a:bodyPr/>
          <a:lstStyle/>
          <a:p>
            <a:pPr/>
          </a:p>
        </p:txBody>
      </p:sp>
      <p:sp>
        <p:nvSpPr>
          <p:cNvPr id="3846" name="Shape 38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n-lt"/>
        <a:ea typeface="+mn-ea"/>
        <a:cs typeface="+mn-cs"/>
        <a:sym typeface="Segoe UI Light"/>
      </a:defRPr>
    </a:lvl1pPr>
    <a:lvl2pPr indent="228600" defTabSz="932742" latinLnBrk="0">
      <a:lnSpc>
        <a:spcPct val="90000"/>
      </a:lnSpc>
      <a:spcBef>
        <a:spcPts val="300"/>
      </a:spcBef>
      <a:defRPr sz="900">
        <a:latin typeface="+mn-lt"/>
        <a:ea typeface="+mn-ea"/>
        <a:cs typeface="+mn-cs"/>
        <a:sym typeface="Segoe UI Light"/>
      </a:defRPr>
    </a:lvl2pPr>
    <a:lvl3pPr indent="457200" defTabSz="932742" latinLnBrk="0">
      <a:lnSpc>
        <a:spcPct val="90000"/>
      </a:lnSpc>
      <a:spcBef>
        <a:spcPts val="300"/>
      </a:spcBef>
      <a:defRPr sz="900">
        <a:latin typeface="+mn-lt"/>
        <a:ea typeface="+mn-ea"/>
        <a:cs typeface="+mn-cs"/>
        <a:sym typeface="Segoe UI Light"/>
      </a:defRPr>
    </a:lvl3pPr>
    <a:lvl4pPr indent="685800" defTabSz="932742" latinLnBrk="0">
      <a:lnSpc>
        <a:spcPct val="90000"/>
      </a:lnSpc>
      <a:spcBef>
        <a:spcPts val="300"/>
      </a:spcBef>
      <a:defRPr sz="900">
        <a:latin typeface="+mn-lt"/>
        <a:ea typeface="+mn-ea"/>
        <a:cs typeface="+mn-cs"/>
        <a:sym typeface="Segoe UI Light"/>
      </a:defRPr>
    </a:lvl4pPr>
    <a:lvl5pPr indent="914400" defTabSz="932742" latinLnBrk="0">
      <a:lnSpc>
        <a:spcPct val="90000"/>
      </a:lnSpc>
      <a:spcBef>
        <a:spcPts val="300"/>
      </a:spcBef>
      <a:defRPr sz="900">
        <a:latin typeface="+mn-lt"/>
        <a:ea typeface="+mn-ea"/>
        <a:cs typeface="+mn-cs"/>
        <a:sym typeface="Segoe UI Light"/>
      </a:defRPr>
    </a:lvl5pPr>
    <a:lvl6pPr indent="1143000" defTabSz="932742" latinLnBrk="0">
      <a:lnSpc>
        <a:spcPct val="90000"/>
      </a:lnSpc>
      <a:spcBef>
        <a:spcPts val="300"/>
      </a:spcBef>
      <a:defRPr sz="900">
        <a:latin typeface="+mn-lt"/>
        <a:ea typeface="+mn-ea"/>
        <a:cs typeface="+mn-cs"/>
        <a:sym typeface="Segoe UI Light"/>
      </a:defRPr>
    </a:lvl6pPr>
    <a:lvl7pPr indent="1371600" defTabSz="932742" latinLnBrk="0">
      <a:lnSpc>
        <a:spcPct val="90000"/>
      </a:lnSpc>
      <a:spcBef>
        <a:spcPts val="300"/>
      </a:spcBef>
      <a:defRPr sz="900">
        <a:latin typeface="+mn-lt"/>
        <a:ea typeface="+mn-ea"/>
        <a:cs typeface="+mn-cs"/>
        <a:sym typeface="Segoe UI Light"/>
      </a:defRPr>
    </a:lvl7pPr>
    <a:lvl8pPr indent="1600200" defTabSz="932742" latinLnBrk="0">
      <a:lnSpc>
        <a:spcPct val="90000"/>
      </a:lnSpc>
      <a:spcBef>
        <a:spcPts val="300"/>
      </a:spcBef>
      <a:defRPr sz="900">
        <a:latin typeface="+mn-lt"/>
        <a:ea typeface="+mn-ea"/>
        <a:cs typeface="+mn-cs"/>
        <a:sym typeface="Segoe UI Light"/>
      </a:defRPr>
    </a:lvl8pPr>
    <a:lvl9pPr indent="1828800" defTabSz="932742" latinLnBrk="0">
      <a:lnSpc>
        <a:spcPct val="90000"/>
      </a:lnSpc>
      <a:spcBef>
        <a:spcPts val="300"/>
      </a:spcBef>
      <a:defRPr sz="900">
        <a:latin typeface="+mn-lt"/>
        <a:ea typeface="+mn-ea"/>
        <a:cs typeface="+mn-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131" name="Group 131"/>
          <p:cNvGrpSpPr/>
          <p:nvPr/>
        </p:nvGrpSpPr>
        <p:grpSpPr>
          <a:xfrm>
            <a:off x="-1681402" y="742"/>
            <a:ext cx="548641" cy="574833"/>
            <a:chOff x="0" y="0"/>
            <a:chExt cx="548640" cy="574831"/>
          </a:xfrm>
        </p:grpSpPr>
        <p:sp>
          <p:nvSpPr>
            <p:cNvPr id="129" name="Shape 12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 name="Shape 1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34" name="Group 134"/>
          <p:cNvGrpSpPr/>
          <p:nvPr/>
        </p:nvGrpSpPr>
        <p:grpSpPr>
          <a:xfrm>
            <a:off x="-1133722" y="742"/>
            <a:ext cx="548641" cy="574833"/>
            <a:chOff x="0" y="0"/>
            <a:chExt cx="548640" cy="574831"/>
          </a:xfrm>
        </p:grpSpPr>
        <p:sp>
          <p:nvSpPr>
            <p:cNvPr id="132" name="Shape 13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 name="Shape 1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37" name="Group 137"/>
          <p:cNvGrpSpPr/>
          <p:nvPr/>
        </p:nvGrpSpPr>
        <p:grpSpPr>
          <a:xfrm>
            <a:off x="-576885" y="742"/>
            <a:ext cx="548641" cy="689133"/>
            <a:chOff x="0" y="0"/>
            <a:chExt cx="548640" cy="689131"/>
          </a:xfrm>
        </p:grpSpPr>
        <p:sp>
          <p:nvSpPr>
            <p:cNvPr id="135" name="Shape 13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36" name="Shape 13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0" name="Group 140"/>
          <p:cNvGrpSpPr/>
          <p:nvPr/>
        </p:nvGrpSpPr>
        <p:grpSpPr>
          <a:xfrm>
            <a:off x="-1681291" y="1103971"/>
            <a:ext cx="548641" cy="574833"/>
            <a:chOff x="0" y="0"/>
            <a:chExt cx="548640" cy="574831"/>
          </a:xfrm>
        </p:grpSpPr>
        <p:sp>
          <p:nvSpPr>
            <p:cNvPr id="138" name="Shape 13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 name="Shape 1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3" name="Group 143"/>
          <p:cNvGrpSpPr/>
          <p:nvPr/>
        </p:nvGrpSpPr>
        <p:grpSpPr>
          <a:xfrm>
            <a:off x="-1133841" y="1103971"/>
            <a:ext cx="548641" cy="574833"/>
            <a:chOff x="0" y="0"/>
            <a:chExt cx="548640" cy="574831"/>
          </a:xfrm>
        </p:grpSpPr>
        <p:sp>
          <p:nvSpPr>
            <p:cNvPr id="141" name="Shape 14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 name="Shape 1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6" name="Group 146"/>
          <p:cNvGrpSpPr/>
          <p:nvPr/>
        </p:nvGrpSpPr>
        <p:grpSpPr>
          <a:xfrm>
            <a:off x="-576868" y="1103971"/>
            <a:ext cx="548641" cy="574833"/>
            <a:chOff x="0" y="0"/>
            <a:chExt cx="548640" cy="574831"/>
          </a:xfrm>
        </p:grpSpPr>
        <p:sp>
          <p:nvSpPr>
            <p:cNvPr id="144" name="Shape 14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 name="Shape 1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9" name="Group 149"/>
          <p:cNvGrpSpPr/>
          <p:nvPr/>
        </p:nvGrpSpPr>
        <p:grpSpPr>
          <a:xfrm>
            <a:off x="-1671156" y="2214110"/>
            <a:ext cx="558442" cy="574832"/>
            <a:chOff x="0" y="0"/>
            <a:chExt cx="558441" cy="574831"/>
          </a:xfrm>
        </p:grpSpPr>
        <p:sp>
          <p:nvSpPr>
            <p:cNvPr id="147" name="Shape 14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 name="Shape 14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2" name="Group 152"/>
          <p:cNvGrpSpPr/>
          <p:nvPr/>
        </p:nvGrpSpPr>
        <p:grpSpPr>
          <a:xfrm>
            <a:off x="-1122239" y="2214110"/>
            <a:ext cx="554182" cy="574832"/>
            <a:chOff x="0" y="0"/>
            <a:chExt cx="554180" cy="574831"/>
          </a:xfrm>
        </p:grpSpPr>
        <p:sp>
          <p:nvSpPr>
            <p:cNvPr id="150" name="Shape 15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 name="Shape 15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 name="Group 155"/>
          <p:cNvGrpSpPr/>
          <p:nvPr/>
        </p:nvGrpSpPr>
        <p:grpSpPr>
          <a:xfrm>
            <a:off x="-566730" y="2214110"/>
            <a:ext cx="548641" cy="574832"/>
            <a:chOff x="0" y="0"/>
            <a:chExt cx="548640" cy="574831"/>
          </a:xfrm>
        </p:grpSpPr>
        <p:sp>
          <p:nvSpPr>
            <p:cNvPr id="153" name="Shape 15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 name="Shape 1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8" name="Group 158"/>
          <p:cNvGrpSpPr/>
          <p:nvPr/>
        </p:nvGrpSpPr>
        <p:grpSpPr>
          <a:xfrm>
            <a:off x="-1692163" y="3309985"/>
            <a:ext cx="567966" cy="574833"/>
            <a:chOff x="0" y="0"/>
            <a:chExt cx="567964" cy="574831"/>
          </a:xfrm>
        </p:grpSpPr>
        <p:sp>
          <p:nvSpPr>
            <p:cNvPr id="156" name="Shape 15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 name="Shape 15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1" name="Group 161"/>
          <p:cNvGrpSpPr/>
          <p:nvPr/>
        </p:nvGrpSpPr>
        <p:grpSpPr>
          <a:xfrm>
            <a:off x="-1135188" y="3309985"/>
            <a:ext cx="558415" cy="574833"/>
            <a:chOff x="0" y="0"/>
            <a:chExt cx="558413" cy="574831"/>
          </a:xfrm>
        </p:grpSpPr>
        <p:sp>
          <p:nvSpPr>
            <p:cNvPr id="159" name="Shape 15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 name="Shape 16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4" name="Group 164"/>
          <p:cNvGrpSpPr/>
          <p:nvPr/>
        </p:nvGrpSpPr>
        <p:grpSpPr>
          <a:xfrm>
            <a:off x="-578211" y="3309985"/>
            <a:ext cx="548641" cy="574833"/>
            <a:chOff x="0" y="0"/>
            <a:chExt cx="548640" cy="574831"/>
          </a:xfrm>
        </p:grpSpPr>
        <p:sp>
          <p:nvSpPr>
            <p:cNvPr id="162" name="Shape 16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 name="Shape 1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7" name="Group 167"/>
          <p:cNvGrpSpPr/>
          <p:nvPr/>
        </p:nvGrpSpPr>
        <p:grpSpPr>
          <a:xfrm>
            <a:off x="-1683905" y="4403049"/>
            <a:ext cx="561904" cy="574833"/>
            <a:chOff x="0" y="0"/>
            <a:chExt cx="561903" cy="574831"/>
          </a:xfrm>
        </p:grpSpPr>
        <p:sp>
          <p:nvSpPr>
            <p:cNvPr id="165" name="Shape 16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 name="Shape 1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70" name="Group 170"/>
          <p:cNvGrpSpPr/>
          <p:nvPr/>
        </p:nvGrpSpPr>
        <p:grpSpPr>
          <a:xfrm>
            <a:off x="-1130214" y="4403049"/>
            <a:ext cx="548641" cy="574833"/>
            <a:chOff x="0" y="0"/>
            <a:chExt cx="548640" cy="574831"/>
          </a:xfrm>
        </p:grpSpPr>
        <p:sp>
          <p:nvSpPr>
            <p:cNvPr id="168" name="Shape 16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 name="Shape 1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3" name="Group 173"/>
          <p:cNvGrpSpPr/>
          <p:nvPr/>
        </p:nvGrpSpPr>
        <p:grpSpPr>
          <a:xfrm>
            <a:off x="-581453" y="4403049"/>
            <a:ext cx="548642" cy="574833"/>
            <a:chOff x="0" y="0"/>
            <a:chExt cx="548640" cy="574831"/>
          </a:xfrm>
        </p:grpSpPr>
        <p:sp>
          <p:nvSpPr>
            <p:cNvPr id="171" name="Shape 17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 name="Shape 1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6" name="Group 176"/>
          <p:cNvGrpSpPr/>
          <p:nvPr/>
        </p:nvGrpSpPr>
        <p:grpSpPr>
          <a:xfrm>
            <a:off x="-1681291" y="556309"/>
            <a:ext cx="548641" cy="574833"/>
            <a:chOff x="0" y="0"/>
            <a:chExt cx="548640" cy="574831"/>
          </a:xfrm>
        </p:grpSpPr>
        <p:sp>
          <p:nvSpPr>
            <p:cNvPr id="174" name="Shape 17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 name="Shape 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9" name="Group 179"/>
          <p:cNvGrpSpPr/>
          <p:nvPr/>
        </p:nvGrpSpPr>
        <p:grpSpPr>
          <a:xfrm>
            <a:off x="-1133840" y="556301"/>
            <a:ext cx="557070" cy="574833"/>
            <a:chOff x="0" y="0"/>
            <a:chExt cx="557069" cy="574831"/>
          </a:xfrm>
        </p:grpSpPr>
        <p:sp>
          <p:nvSpPr>
            <p:cNvPr id="177" name="Shape 17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 name="Shape 17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2" name="Group 182"/>
          <p:cNvGrpSpPr/>
          <p:nvPr/>
        </p:nvGrpSpPr>
        <p:grpSpPr>
          <a:xfrm>
            <a:off x="-576885" y="556309"/>
            <a:ext cx="548641" cy="574833"/>
            <a:chOff x="0" y="0"/>
            <a:chExt cx="548640" cy="574831"/>
          </a:xfrm>
        </p:grpSpPr>
        <p:sp>
          <p:nvSpPr>
            <p:cNvPr id="180" name="Shape 18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 name="Shape 1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5" name="Group 185"/>
          <p:cNvGrpSpPr/>
          <p:nvPr/>
        </p:nvGrpSpPr>
        <p:grpSpPr>
          <a:xfrm>
            <a:off x="-1681540" y="1659529"/>
            <a:ext cx="548641" cy="574833"/>
            <a:chOff x="0" y="0"/>
            <a:chExt cx="548640" cy="574831"/>
          </a:xfrm>
        </p:grpSpPr>
        <p:sp>
          <p:nvSpPr>
            <p:cNvPr id="183" name="Shape 18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 name="Shape 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8" name="Group 188"/>
          <p:cNvGrpSpPr/>
          <p:nvPr/>
        </p:nvGrpSpPr>
        <p:grpSpPr>
          <a:xfrm>
            <a:off x="-1132926" y="1659529"/>
            <a:ext cx="548641" cy="574833"/>
            <a:chOff x="0" y="0"/>
            <a:chExt cx="548640" cy="574831"/>
          </a:xfrm>
        </p:grpSpPr>
        <p:sp>
          <p:nvSpPr>
            <p:cNvPr id="186" name="Shape 18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 name="Shape 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1" name="Group 191"/>
          <p:cNvGrpSpPr/>
          <p:nvPr/>
        </p:nvGrpSpPr>
        <p:grpSpPr>
          <a:xfrm>
            <a:off x="-576885" y="1659529"/>
            <a:ext cx="548641" cy="574833"/>
            <a:chOff x="0" y="0"/>
            <a:chExt cx="548640" cy="574831"/>
          </a:xfrm>
        </p:grpSpPr>
        <p:sp>
          <p:nvSpPr>
            <p:cNvPr id="189" name="Shape 18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0" name="Shape 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4" name="Group 194"/>
          <p:cNvGrpSpPr/>
          <p:nvPr/>
        </p:nvGrpSpPr>
        <p:grpSpPr>
          <a:xfrm>
            <a:off x="-1686837" y="2762749"/>
            <a:ext cx="545776" cy="574833"/>
            <a:chOff x="0" y="0"/>
            <a:chExt cx="545775" cy="574831"/>
          </a:xfrm>
        </p:grpSpPr>
        <p:sp>
          <p:nvSpPr>
            <p:cNvPr id="192" name="Shape 19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 name="Shape 19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 name="Group 197"/>
          <p:cNvGrpSpPr/>
          <p:nvPr/>
        </p:nvGrpSpPr>
        <p:grpSpPr>
          <a:xfrm>
            <a:off x="-1133484" y="2762749"/>
            <a:ext cx="549211" cy="574833"/>
            <a:chOff x="0" y="0"/>
            <a:chExt cx="549209" cy="574831"/>
          </a:xfrm>
        </p:grpSpPr>
        <p:sp>
          <p:nvSpPr>
            <p:cNvPr id="195" name="Shape 19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 name="Shape 19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00" name="Group 200"/>
          <p:cNvGrpSpPr/>
          <p:nvPr/>
        </p:nvGrpSpPr>
        <p:grpSpPr>
          <a:xfrm>
            <a:off x="-585202" y="2762749"/>
            <a:ext cx="558184" cy="689133"/>
            <a:chOff x="0" y="0"/>
            <a:chExt cx="558182" cy="689131"/>
          </a:xfrm>
        </p:grpSpPr>
        <p:sp>
          <p:nvSpPr>
            <p:cNvPr id="198" name="Shape 19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9" name="Shape 19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03" name="Group 203"/>
          <p:cNvGrpSpPr/>
          <p:nvPr/>
        </p:nvGrpSpPr>
        <p:grpSpPr>
          <a:xfrm>
            <a:off x="-1692163" y="3857219"/>
            <a:ext cx="558681" cy="574833"/>
            <a:chOff x="0" y="0"/>
            <a:chExt cx="558679" cy="574831"/>
          </a:xfrm>
        </p:grpSpPr>
        <p:sp>
          <p:nvSpPr>
            <p:cNvPr id="201" name="Shape 20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 name="Shape 20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06" name="Group 206"/>
          <p:cNvGrpSpPr/>
          <p:nvPr/>
        </p:nvGrpSpPr>
        <p:grpSpPr>
          <a:xfrm>
            <a:off x="-1136130" y="3857219"/>
            <a:ext cx="576147" cy="574833"/>
            <a:chOff x="0" y="0"/>
            <a:chExt cx="576145" cy="574831"/>
          </a:xfrm>
        </p:grpSpPr>
        <p:sp>
          <p:nvSpPr>
            <p:cNvPr id="204" name="Shape 20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 name="Shape 20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09" name="Group 209"/>
          <p:cNvGrpSpPr/>
          <p:nvPr/>
        </p:nvGrpSpPr>
        <p:grpSpPr>
          <a:xfrm>
            <a:off x="-579310" y="3857219"/>
            <a:ext cx="546499" cy="574833"/>
            <a:chOff x="0" y="0"/>
            <a:chExt cx="546497" cy="574831"/>
          </a:xfrm>
        </p:grpSpPr>
        <p:sp>
          <p:nvSpPr>
            <p:cNvPr id="207" name="Shape 20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 name="Shape 20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2" name="Group 212"/>
          <p:cNvGrpSpPr/>
          <p:nvPr/>
        </p:nvGrpSpPr>
        <p:grpSpPr>
          <a:xfrm>
            <a:off x="-1683907" y="4957629"/>
            <a:ext cx="561905" cy="574833"/>
            <a:chOff x="0" y="0"/>
            <a:chExt cx="561903" cy="574831"/>
          </a:xfrm>
        </p:grpSpPr>
        <p:sp>
          <p:nvSpPr>
            <p:cNvPr id="210" name="Shape 21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 name="Shape 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5" name="Group 215"/>
          <p:cNvGrpSpPr/>
          <p:nvPr/>
        </p:nvGrpSpPr>
        <p:grpSpPr>
          <a:xfrm>
            <a:off x="-1129735" y="4957629"/>
            <a:ext cx="548641" cy="574833"/>
            <a:chOff x="0" y="0"/>
            <a:chExt cx="548640" cy="574831"/>
          </a:xfrm>
        </p:grpSpPr>
        <p:sp>
          <p:nvSpPr>
            <p:cNvPr id="213" name="Shape 21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 name="Shape 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8" name="Group 218"/>
          <p:cNvGrpSpPr/>
          <p:nvPr/>
        </p:nvGrpSpPr>
        <p:grpSpPr>
          <a:xfrm>
            <a:off x="-581456" y="4957629"/>
            <a:ext cx="548890" cy="574833"/>
            <a:chOff x="0" y="0"/>
            <a:chExt cx="548888" cy="574831"/>
          </a:xfrm>
        </p:grpSpPr>
        <p:sp>
          <p:nvSpPr>
            <p:cNvPr id="216" name="Shape 21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 name="Shape 21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1" name="Group 221"/>
          <p:cNvGrpSpPr/>
          <p:nvPr/>
        </p:nvGrpSpPr>
        <p:grpSpPr>
          <a:xfrm>
            <a:off x="-1129642" y="5504243"/>
            <a:ext cx="548641" cy="574833"/>
            <a:chOff x="0" y="0"/>
            <a:chExt cx="548640" cy="574831"/>
          </a:xfrm>
        </p:grpSpPr>
        <p:sp>
          <p:nvSpPr>
            <p:cNvPr id="219" name="Shape 21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 name="Shape 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4" name="Group 224"/>
          <p:cNvGrpSpPr/>
          <p:nvPr/>
        </p:nvGrpSpPr>
        <p:grpSpPr>
          <a:xfrm>
            <a:off x="-581361" y="5504243"/>
            <a:ext cx="548889" cy="574833"/>
            <a:chOff x="0" y="0"/>
            <a:chExt cx="548888" cy="574831"/>
          </a:xfrm>
        </p:grpSpPr>
        <p:sp>
          <p:nvSpPr>
            <p:cNvPr id="222" name="Shape 22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 name="Shape 2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7" name="Group 227"/>
          <p:cNvGrpSpPr/>
          <p:nvPr/>
        </p:nvGrpSpPr>
        <p:grpSpPr>
          <a:xfrm>
            <a:off x="-1141894" y="6052899"/>
            <a:ext cx="560893" cy="574833"/>
            <a:chOff x="0" y="0"/>
            <a:chExt cx="560892" cy="574831"/>
          </a:xfrm>
        </p:grpSpPr>
        <p:sp>
          <p:nvSpPr>
            <p:cNvPr id="225" name="Shape 22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 name="Shape 22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0" name="Group 230"/>
          <p:cNvGrpSpPr/>
          <p:nvPr/>
        </p:nvGrpSpPr>
        <p:grpSpPr>
          <a:xfrm>
            <a:off x="-1683906" y="6051324"/>
            <a:ext cx="547973" cy="574833"/>
            <a:chOff x="0" y="0"/>
            <a:chExt cx="547971" cy="574831"/>
          </a:xfrm>
        </p:grpSpPr>
        <p:sp>
          <p:nvSpPr>
            <p:cNvPr id="228" name="Shape 22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 name="Shape 22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3" name="Group 233"/>
          <p:cNvGrpSpPr/>
          <p:nvPr/>
        </p:nvGrpSpPr>
        <p:grpSpPr>
          <a:xfrm>
            <a:off x="-585203" y="6052885"/>
            <a:ext cx="559865" cy="574833"/>
            <a:chOff x="0" y="0"/>
            <a:chExt cx="559863" cy="574831"/>
          </a:xfrm>
        </p:grpSpPr>
        <p:sp>
          <p:nvSpPr>
            <p:cNvPr id="231" name="Shape 23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 name="Shape 23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36" name="Group 236"/>
          <p:cNvGrpSpPr/>
          <p:nvPr/>
        </p:nvGrpSpPr>
        <p:grpSpPr>
          <a:xfrm>
            <a:off x="-1683906" y="5504234"/>
            <a:ext cx="548641" cy="574833"/>
            <a:chOff x="0" y="0"/>
            <a:chExt cx="548640" cy="574831"/>
          </a:xfrm>
        </p:grpSpPr>
        <p:sp>
          <p:nvSpPr>
            <p:cNvPr id="234" name="Shape 23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 name="Shape 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39" name="Group 239"/>
          <p:cNvGrpSpPr/>
          <p:nvPr/>
        </p:nvGrpSpPr>
        <p:grpSpPr>
          <a:xfrm>
            <a:off x="-1144617" y="6766559"/>
            <a:ext cx="547175" cy="574833"/>
            <a:chOff x="0" y="0"/>
            <a:chExt cx="547174" cy="574831"/>
          </a:xfrm>
        </p:grpSpPr>
        <p:sp>
          <p:nvSpPr>
            <p:cNvPr id="237" name="Shape 23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 name="Shape 23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2" name="Group 242"/>
          <p:cNvGrpSpPr/>
          <p:nvPr/>
        </p:nvGrpSpPr>
        <p:grpSpPr>
          <a:xfrm>
            <a:off x="-1695388" y="6766559"/>
            <a:ext cx="540619" cy="574833"/>
            <a:chOff x="0" y="0"/>
            <a:chExt cx="540618" cy="574831"/>
          </a:xfrm>
        </p:grpSpPr>
        <p:sp>
          <p:nvSpPr>
            <p:cNvPr id="240" name="Shape 24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1" name="Shape 24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5" name="Group 245"/>
          <p:cNvGrpSpPr/>
          <p:nvPr/>
        </p:nvGrpSpPr>
        <p:grpSpPr>
          <a:xfrm>
            <a:off x="-587550" y="6766546"/>
            <a:ext cx="546251" cy="574833"/>
            <a:chOff x="0" y="0"/>
            <a:chExt cx="546249" cy="574831"/>
          </a:xfrm>
        </p:grpSpPr>
        <p:sp>
          <p:nvSpPr>
            <p:cNvPr id="243" name="Shape 24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 name="Shape 24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6" name="Shape 246"/>
          <p:cNvSpPr/>
          <p:nvPr>
            <p:ph type="body" sz="quarter" idx="1"/>
          </p:nvPr>
        </p:nvSpPr>
        <p:spPr>
          <a:xfrm>
            <a:off x="274638" y="2774679"/>
            <a:ext cx="8436348" cy="914401"/>
          </a:xfrm>
          <a:prstGeom prst="rect">
            <a:avLst/>
          </a:prstGeom>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247" name="Shape 247"/>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248"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289" name="Group 289"/>
          <p:cNvGrpSpPr/>
          <p:nvPr/>
        </p:nvGrpSpPr>
        <p:grpSpPr>
          <a:xfrm>
            <a:off x="9258066" y="1695132"/>
            <a:ext cx="2805579" cy="3604261"/>
            <a:chOff x="0" y="0"/>
            <a:chExt cx="2805577" cy="3604260"/>
          </a:xfrm>
        </p:grpSpPr>
        <p:sp>
          <p:nvSpPr>
            <p:cNvPr id="249" name="Shape 249"/>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0" name="Shape 250"/>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1" name="Shape 251"/>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2" name="Shape 252"/>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3" name="Shape 253"/>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4" name="Shape 254"/>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5" name="Shape 255"/>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6" name="Shape 256"/>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7" name="Shape 257"/>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8" name="Shape 258"/>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61" name="Group 261"/>
            <p:cNvGrpSpPr/>
            <p:nvPr/>
          </p:nvGrpSpPr>
          <p:grpSpPr>
            <a:xfrm>
              <a:off x="597172" y="78161"/>
              <a:ext cx="474984" cy="267597"/>
              <a:chOff x="0" y="0"/>
              <a:chExt cx="474982" cy="267596"/>
            </a:xfrm>
          </p:grpSpPr>
          <p:sp>
            <p:nvSpPr>
              <p:cNvPr id="259" name="Shape 259"/>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0" name="Shape 260"/>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65" name="Group 265"/>
            <p:cNvGrpSpPr/>
            <p:nvPr/>
          </p:nvGrpSpPr>
          <p:grpSpPr>
            <a:xfrm>
              <a:off x="0" y="845527"/>
              <a:ext cx="385306" cy="234021"/>
              <a:chOff x="0" y="0"/>
              <a:chExt cx="385305" cy="234019"/>
            </a:xfrm>
          </p:grpSpPr>
          <p:sp>
            <p:nvSpPr>
              <p:cNvPr id="262" name="Shape 262"/>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3" name="Shape 263"/>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4" name="Shape 264"/>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266" name="Shape 266"/>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7" name="Shape 267"/>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70" name="Group 270"/>
            <p:cNvGrpSpPr/>
            <p:nvPr/>
          </p:nvGrpSpPr>
          <p:grpSpPr>
            <a:xfrm>
              <a:off x="1876867" y="0"/>
              <a:ext cx="293411" cy="435381"/>
              <a:chOff x="0" y="0"/>
              <a:chExt cx="293409" cy="435380"/>
            </a:xfrm>
          </p:grpSpPr>
          <p:sp>
            <p:nvSpPr>
              <p:cNvPr id="268" name="Shape 268"/>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9" name="Shape 269"/>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76" name="Group 276"/>
            <p:cNvGrpSpPr/>
            <p:nvPr/>
          </p:nvGrpSpPr>
          <p:grpSpPr>
            <a:xfrm>
              <a:off x="2073309" y="1702682"/>
              <a:ext cx="409970" cy="279130"/>
              <a:chOff x="0" y="0"/>
              <a:chExt cx="409969" cy="279128"/>
            </a:xfrm>
          </p:grpSpPr>
          <p:sp>
            <p:nvSpPr>
              <p:cNvPr id="271" name="Shape 271"/>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2" name="Shape 272"/>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3" name="Shape 273"/>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4" name="Shape 274"/>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5" name="Shape 275"/>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88" name="Group 288"/>
            <p:cNvGrpSpPr/>
            <p:nvPr/>
          </p:nvGrpSpPr>
          <p:grpSpPr>
            <a:xfrm>
              <a:off x="459915" y="670565"/>
              <a:ext cx="1961168" cy="1329377"/>
              <a:chOff x="0" y="0"/>
              <a:chExt cx="1961167" cy="1329375"/>
            </a:xfrm>
          </p:grpSpPr>
          <p:sp>
            <p:nvSpPr>
              <p:cNvPr id="277" name="Shape 277"/>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8" name="Shape 278"/>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9" name="Shape 279"/>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0" name="Shape 280"/>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1" name="Shape 281"/>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2" name="Shape 282"/>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3" name="Shape 283"/>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4" name="Shape 284"/>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5" name="Shape 285"/>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6" name="Shape 286"/>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7" name="Shape 287"/>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290" name="Shape 290"/>
          <p:cNvSpPr/>
          <p:nvPr/>
        </p:nvSpPr>
        <p:spPr>
          <a:xfrm>
            <a:off x="148078" y="296861"/>
            <a:ext cx="4468319" cy="724410"/>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291" name="Shape 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grpSp>
        <p:nvGrpSpPr>
          <p:cNvPr id="1406" name="Group 1406"/>
          <p:cNvGrpSpPr/>
          <p:nvPr/>
        </p:nvGrpSpPr>
        <p:grpSpPr>
          <a:xfrm>
            <a:off x="-1681402" y="742"/>
            <a:ext cx="548641" cy="574833"/>
            <a:chOff x="0" y="0"/>
            <a:chExt cx="548640" cy="574831"/>
          </a:xfrm>
        </p:grpSpPr>
        <p:sp>
          <p:nvSpPr>
            <p:cNvPr id="1404" name="Shape 140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5" name="Shape 14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409" name="Group 1409"/>
          <p:cNvGrpSpPr/>
          <p:nvPr/>
        </p:nvGrpSpPr>
        <p:grpSpPr>
          <a:xfrm>
            <a:off x="-1133722" y="742"/>
            <a:ext cx="548641" cy="574833"/>
            <a:chOff x="0" y="0"/>
            <a:chExt cx="548640" cy="574831"/>
          </a:xfrm>
        </p:grpSpPr>
        <p:sp>
          <p:nvSpPr>
            <p:cNvPr id="1407" name="Shape 140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8" name="Shape 14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412" name="Group 1412"/>
          <p:cNvGrpSpPr/>
          <p:nvPr/>
        </p:nvGrpSpPr>
        <p:grpSpPr>
          <a:xfrm>
            <a:off x="-576885" y="742"/>
            <a:ext cx="548641" cy="689133"/>
            <a:chOff x="0" y="0"/>
            <a:chExt cx="548640" cy="689131"/>
          </a:xfrm>
        </p:grpSpPr>
        <p:sp>
          <p:nvSpPr>
            <p:cNvPr id="1410" name="Shape 141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411" name="Shape 141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15" name="Group 1415"/>
          <p:cNvGrpSpPr/>
          <p:nvPr/>
        </p:nvGrpSpPr>
        <p:grpSpPr>
          <a:xfrm>
            <a:off x="-1681291" y="1103971"/>
            <a:ext cx="548641" cy="574833"/>
            <a:chOff x="0" y="0"/>
            <a:chExt cx="548640" cy="574831"/>
          </a:xfrm>
        </p:grpSpPr>
        <p:sp>
          <p:nvSpPr>
            <p:cNvPr id="1413" name="Shape 141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4" name="Shape 14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18" name="Group 1418"/>
          <p:cNvGrpSpPr/>
          <p:nvPr/>
        </p:nvGrpSpPr>
        <p:grpSpPr>
          <a:xfrm>
            <a:off x="-1133841" y="1103971"/>
            <a:ext cx="548641" cy="574833"/>
            <a:chOff x="0" y="0"/>
            <a:chExt cx="548640" cy="574831"/>
          </a:xfrm>
        </p:grpSpPr>
        <p:sp>
          <p:nvSpPr>
            <p:cNvPr id="1416" name="Shape 141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7" name="Shape 14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21" name="Group 1421"/>
          <p:cNvGrpSpPr/>
          <p:nvPr/>
        </p:nvGrpSpPr>
        <p:grpSpPr>
          <a:xfrm>
            <a:off x="-576868" y="1103971"/>
            <a:ext cx="548641" cy="574833"/>
            <a:chOff x="0" y="0"/>
            <a:chExt cx="548640" cy="574831"/>
          </a:xfrm>
        </p:grpSpPr>
        <p:sp>
          <p:nvSpPr>
            <p:cNvPr id="1419" name="Shape 141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0" name="Shape 14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24" name="Group 1424"/>
          <p:cNvGrpSpPr/>
          <p:nvPr/>
        </p:nvGrpSpPr>
        <p:grpSpPr>
          <a:xfrm>
            <a:off x="-1671156" y="2214110"/>
            <a:ext cx="558442" cy="574832"/>
            <a:chOff x="0" y="0"/>
            <a:chExt cx="558441" cy="574831"/>
          </a:xfrm>
        </p:grpSpPr>
        <p:sp>
          <p:nvSpPr>
            <p:cNvPr id="1422" name="Shape 142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3" name="Shape 142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427" name="Group 1427"/>
          <p:cNvGrpSpPr/>
          <p:nvPr/>
        </p:nvGrpSpPr>
        <p:grpSpPr>
          <a:xfrm>
            <a:off x="-1122239" y="2214110"/>
            <a:ext cx="554182" cy="574832"/>
            <a:chOff x="0" y="0"/>
            <a:chExt cx="554180" cy="574831"/>
          </a:xfrm>
        </p:grpSpPr>
        <p:sp>
          <p:nvSpPr>
            <p:cNvPr id="1425" name="Shape 142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6" name="Shape 142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430" name="Group 1430"/>
          <p:cNvGrpSpPr/>
          <p:nvPr/>
        </p:nvGrpSpPr>
        <p:grpSpPr>
          <a:xfrm>
            <a:off x="-566730" y="2214110"/>
            <a:ext cx="548641" cy="574832"/>
            <a:chOff x="0" y="0"/>
            <a:chExt cx="548640" cy="574831"/>
          </a:xfrm>
        </p:grpSpPr>
        <p:sp>
          <p:nvSpPr>
            <p:cNvPr id="1428" name="Shape 142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9" name="Shape 14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433" name="Group 1433"/>
          <p:cNvGrpSpPr/>
          <p:nvPr/>
        </p:nvGrpSpPr>
        <p:grpSpPr>
          <a:xfrm>
            <a:off x="-1692163" y="3309985"/>
            <a:ext cx="567966" cy="574833"/>
            <a:chOff x="0" y="0"/>
            <a:chExt cx="567964" cy="574831"/>
          </a:xfrm>
        </p:grpSpPr>
        <p:sp>
          <p:nvSpPr>
            <p:cNvPr id="1431" name="Shape 143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2" name="Shape 143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436" name="Group 1436"/>
          <p:cNvGrpSpPr/>
          <p:nvPr/>
        </p:nvGrpSpPr>
        <p:grpSpPr>
          <a:xfrm>
            <a:off x="-1135188" y="3309985"/>
            <a:ext cx="558415" cy="574833"/>
            <a:chOff x="0" y="0"/>
            <a:chExt cx="558413" cy="574831"/>
          </a:xfrm>
        </p:grpSpPr>
        <p:sp>
          <p:nvSpPr>
            <p:cNvPr id="1434" name="Shape 143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5" name="Shape 143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439" name="Group 1439"/>
          <p:cNvGrpSpPr/>
          <p:nvPr/>
        </p:nvGrpSpPr>
        <p:grpSpPr>
          <a:xfrm>
            <a:off x="-578211" y="3309985"/>
            <a:ext cx="548641" cy="574833"/>
            <a:chOff x="0" y="0"/>
            <a:chExt cx="548640" cy="574831"/>
          </a:xfrm>
        </p:grpSpPr>
        <p:sp>
          <p:nvSpPr>
            <p:cNvPr id="1437" name="Shape 143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8" name="Shape 14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442" name="Group 1442"/>
          <p:cNvGrpSpPr/>
          <p:nvPr/>
        </p:nvGrpSpPr>
        <p:grpSpPr>
          <a:xfrm>
            <a:off x="-1683905" y="4403049"/>
            <a:ext cx="561904" cy="574833"/>
            <a:chOff x="0" y="0"/>
            <a:chExt cx="561903" cy="574831"/>
          </a:xfrm>
        </p:grpSpPr>
        <p:sp>
          <p:nvSpPr>
            <p:cNvPr id="1440" name="Shape 144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1" name="Shape 144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445" name="Group 1445"/>
          <p:cNvGrpSpPr/>
          <p:nvPr/>
        </p:nvGrpSpPr>
        <p:grpSpPr>
          <a:xfrm>
            <a:off x="-1130214" y="4403049"/>
            <a:ext cx="548641" cy="574833"/>
            <a:chOff x="0" y="0"/>
            <a:chExt cx="548640" cy="574831"/>
          </a:xfrm>
        </p:grpSpPr>
        <p:sp>
          <p:nvSpPr>
            <p:cNvPr id="1443" name="Shape 144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4" name="Shape 14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448" name="Group 1448"/>
          <p:cNvGrpSpPr/>
          <p:nvPr/>
        </p:nvGrpSpPr>
        <p:grpSpPr>
          <a:xfrm>
            <a:off x="-581453" y="4403049"/>
            <a:ext cx="548642" cy="574833"/>
            <a:chOff x="0" y="0"/>
            <a:chExt cx="548640" cy="574831"/>
          </a:xfrm>
        </p:grpSpPr>
        <p:sp>
          <p:nvSpPr>
            <p:cNvPr id="1446" name="Shape 144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7" name="Shape 144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451" name="Group 1451"/>
          <p:cNvGrpSpPr/>
          <p:nvPr/>
        </p:nvGrpSpPr>
        <p:grpSpPr>
          <a:xfrm>
            <a:off x="-1681291" y="556309"/>
            <a:ext cx="548641" cy="574833"/>
            <a:chOff x="0" y="0"/>
            <a:chExt cx="548640" cy="574831"/>
          </a:xfrm>
        </p:grpSpPr>
        <p:sp>
          <p:nvSpPr>
            <p:cNvPr id="1449" name="Shape 144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0" name="Shape 14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454" name="Group 1454"/>
          <p:cNvGrpSpPr/>
          <p:nvPr/>
        </p:nvGrpSpPr>
        <p:grpSpPr>
          <a:xfrm>
            <a:off x="-1133840" y="556301"/>
            <a:ext cx="557070" cy="574833"/>
            <a:chOff x="0" y="0"/>
            <a:chExt cx="557069" cy="574831"/>
          </a:xfrm>
        </p:grpSpPr>
        <p:sp>
          <p:nvSpPr>
            <p:cNvPr id="1452" name="Shape 145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3" name="Shape 145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457" name="Group 1457"/>
          <p:cNvGrpSpPr/>
          <p:nvPr/>
        </p:nvGrpSpPr>
        <p:grpSpPr>
          <a:xfrm>
            <a:off x="-576885" y="556309"/>
            <a:ext cx="548641" cy="574833"/>
            <a:chOff x="0" y="0"/>
            <a:chExt cx="548640" cy="574831"/>
          </a:xfrm>
        </p:grpSpPr>
        <p:sp>
          <p:nvSpPr>
            <p:cNvPr id="1455" name="Shape 145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6" name="Shape 14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460" name="Group 1460"/>
          <p:cNvGrpSpPr/>
          <p:nvPr/>
        </p:nvGrpSpPr>
        <p:grpSpPr>
          <a:xfrm>
            <a:off x="-1681540" y="1659529"/>
            <a:ext cx="548641" cy="574833"/>
            <a:chOff x="0" y="0"/>
            <a:chExt cx="548640" cy="574831"/>
          </a:xfrm>
        </p:grpSpPr>
        <p:sp>
          <p:nvSpPr>
            <p:cNvPr id="1458" name="Shape 145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9" name="Shape 14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463" name="Group 1463"/>
          <p:cNvGrpSpPr/>
          <p:nvPr/>
        </p:nvGrpSpPr>
        <p:grpSpPr>
          <a:xfrm>
            <a:off x="-1132926" y="1659529"/>
            <a:ext cx="548641" cy="574833"/>
            <a:chOff x="0" y="0"/>
            <a:chExt cx="548640" cy="574831"/>
          </a:xfrm>
        </p:grpSpPr>
        <p:sp>
          <p:nvSpPr>
            <p:cNvPr id="1461" name="Shape 146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2" name="Shape 14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466" name="Group 1466"/>
          <p:cNvGrpSpPr/>
          <p:nvPr/>
        </p:nvGrpSpPr>
        <p:grpSpPr>
          <a:xfrm>
            <a:off x="-576885" y="1659529"/>
            <a:ext cx="548641" cy="574833"/>
            <a:chOff x="0" y="0"/>
            <a:chExt cx="548640" cy="574831"/>
          </a:xfrm>
        </p:grpSpPr>
        <p:sp>
          <p:nvSpPr>
            <p:cNvPr id="1464" name="Shape 146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5" name="Shape 14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469" name="Group 1469"/>
          <p:cNvGrpSpPr/>
          <p:nvPr/>
        </p:nvGrpSpPr>
        <p:grpSpPr>
          <a:xfrm>
            <a:off x="-1686837" y="2762749"/>
            <a:ext cx="545776" cy="574833"/>
            <a:chOff x="0" y="0"/>
            <a:chExt cx="545775" cy="574831"/>
          </a:xfrm>
        </p:grpSpPr>
        <p:sp>
          <p:nvSpPr>
            <p:cNvPr id="1467" name="Shape 146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8" name="Shape 146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472" name="Group 1472"/>
          <p:cNvGrpSpPr/>
          <p:nvPr/>
        </p:nvGrpSpPr>
        <p:grpSpPr>
          <a:xfrm>
            <a:off x="-1133484" y="2762749"/>
            <a:ext cx="549211" cy="574833"/>
            <a:chOff x="0" y="0"/>
            <a:chExt cx="549209" cy="574831"/>
          </a:xfrm>
        </p:grpSpPr>
        <p:sp>
          <p:nvSpPr>
            <p:cNvPr id="1470" name="Shape 147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1" name="Shape 147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475" name="Group 1475"/>
          <p:cNvGrpSpPr/>
          <p:nvPr/>
        </p:nvGrpSpPr>
        <p:grpSpPr>
          <a:xfrm>
            <a:off x="-585202" y="2762749"/>
            <a:ext cx="558184" cy="689133"/>
            <a:chOff x="0" y="0"/>
            <a:chExt cx="558182" cy="689131"/>
          </a:xfrm>
        </p:grpSpPr>
        <p:sp>
          <p:nvSpPr>
            <p:cNvPr id="1473" name="Shape 147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474" name="Shape 147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478" name="Group 1478"/>
          <p:cNvGrpSpPr/>
          <p:nvPr/>
        </p:nvGrpSpPr>
        <p:grpSpPr>
          <a:xfrm>
            <a:off x="-1692163" y="3857219"/>
            <a:ext cx="558681" cy="574833"/>
            <a:chOff x="0" y="0"/>
            <a:chExt cx="558679" cy="574831"/>
          </a:xfrm>
        </p:grpSpPr>
        <p:sp>
          <p:nvSpPr>
            <p:cNvPr id="1476" name="Shape 147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7" name="Shape 147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481" name="Group 1481"/>
          <p:cNvGrpSpPr/>
          <p:nvPr/>
        </p:nvGrpSpPr>
        <p:grpSpPr>
          <a:xfrm>
            <a:off x="-1136130" y="3857219"/>
            <a:ext cx="576147" cy="574833"/>
            <a:chOff x="0" y="0"/>
            <a:chExt cx="576145" cy="574831"/>
          </a:xfrm>
        </p:grpSpPr>
        <p:sp>
          <p:nvSpPr>
            <p:cNvPr id="1479" name="Shape 147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0" name="Shape 148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484" name="Group 1484"/>
          <p:cNvGrpSpPr/>
          <p:nvPr/>
        </p:nvGrpSpPr>
        <p:grpSpPr>
          <a:xfrm>
            <a:off x="-579310" y="3857219"/>
            <a:ext cx="546499" cy="574833"/>
            <a:chOff x="0" y="0"/>
            <a:chExt cx="546497" cy="574831"/>
          </a:xfrm>
        </p:grpSpPr>
        <p:sp>
          <p:nvSpPr>
            <p:cNvPr id="1482" name="Shape 148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3" name="Shape 148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487" name="Group 1487"/>
          <p:cNvGrpSpPr/>
          <p:nvPr/>
        </p:nvGrpSpPr>
        <p:grpSpPr>
          <a:xfrm>
            <a:off x="-1683907" y="4957629"/>
            <a:ext cx="561905" cy="574833"/>
            <a:chOff x="0" y="0"/>
            <a:chExt cx="561903" cy="574831"/>
          </a:xfrm>
        </p:grpSpPr>
        <p:sp>
          <p:nvSpPr>
            <p:cNvPr id="1485" name="Shape 148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6" name="Shape 148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490" name="Group 1490"/>
          <p:cNvGrpSpPr/>
          <p:nvPr/>
        </p:nvGrpSpPr>
        <p:grpSpPr>
          <a:xfrm>
            <a:off x="-1129735" y="4957629"/>
            <a:ext cx="548641" cy="574833"/>
            <a:chOff x="0" y="0"/>
            <a:chExt cx="548640" cy="574831"/>
          </a:xfrm>
        </p:grpSpPr>
        <p:sp>
          <p:nvSpPr>
            <p:cNvPr id="1488" name="Shape 148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9" name="Shape 14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493" name="Group 1493"/>
          <p:cNvGrpSpPr/>
          <p:nvPr/>
        </p:nvGrpSpPr>
        <p:grpSpPr>
          <a:xfrm>
            <a:off x="-581456" y="4957629"/>
            <a:ext cx="548890" cy="574833"/>
            <a:chOff x="0" y="0"/>
            <a:chExt cx="548888" cy="574831"/>
          </a:xfrm>
        </p:grpSpPr>
        <p:sp>
          <p:nvSpPr>
            <p:cNvPr id="1491" name="Shape 149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2" name="Shape 14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496" name="Group 1496"/>
          <p:cNvGrpSpPr/>
          <p:nvPr/>
        </p:nvGrpSpPr>
        <p:grpSpPr>
          <a:xfrm>
            <a:off x="-1129642" y="5504243"/>
            <a:ext cx="548641" cy="574833"/>
            <a:chOff x="0" y="0"/>
            <a:chExt cx="548640" cy="574831"/>
          </a:xfrm>
        </p:grpSpPr>
        <p:sp>
          <p:nvSpPr>
            <p:cNvPr id="1494" name="Shape 149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5" name="Shape 14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499" name="Group 1499"/>
          <p:cNvGrpSpPr/>
          <p:nvPr/>
        </p:nvGrpSpPr>
        <p:grpSpPr>
          <a:xfrm>
            <a:off x="-581361" y="5504243"/>
            <a:ext cx="548889" cy="574833"/>
            <a:chOff x="0" y="0"/>
            <a:chExt cx="548888" cy="574831"/>
          </a:xfrm>
        </p:grpSpPr>
        <p:sp>
          <p:nvSpPr>
            <p:cNvPr id="1497" name="Shape 149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8" name="Shape 149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502" name="Group 1502"/>
          <p:cNvGrpSpPr/>
          <p:nvPr/>
        </p:nvGrpSpPr>
        <p:grpSpPr>
          <a:xfrm>
            <a:off x="-1141894" y="6052899"/>
            <a:ext cx="560893" cy="574833"/>
            <a:chOff x="0" y="0"/>
            <a:chExt cx="560892" cy="574831"/>
          </a:xfrm>
        </p:grpSpPr>
        <p:sp>
          <p:nvSpPr>
            <p:cNvPr id="1500" name="Shape 150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1" name="Shape 150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505" name="Group 1505"/>
          <p:cNvGrpSpPr/>
          <p:nvPr/>
        </p:nvGrpSpPr>
        <p:grpSpPr>
          <a:xfrm>
            <a:off x="-1683906" y="6051324"/>
            <a:ext cx="547973" cy="574833"/>
            <a:chOff x="0" y="0"/>
            <a:chExt cx="547971" cy="574831"/>
          </a:xfrm>
        </p:grpSpPr>
        <p:sp>
          <p:nvSpPr>
            <p:cNvPr id="1503" name="Shape 150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4" name="Shape 150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508" name="Group 1508"/>
          <p:cNvGrpSpPr/>
          <p:nvPr/>
        </p:nvGrpSpPr>
        <p:grpSpPr>
          <a:xfrm>
            <a:off x="-585203" y="6052885"/>
            <a:ext cx="559865" cy="574833"/>
            <a:chOff x="0" y="0"/>
            <a:chExt cx="559863" cy="574831"/>
          </a:xfrm>
        </p:grpSpPr>
        <p:sp>
          <p:nvSpPr>
            <p:cNvPr id="1506" name="Shape 150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7" name="Shape 150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511" name="Group 1511"/>
          <p:cNvGrpSpPr/>
          <p:nvPr/>
        </p:nvGrpSpPr>
        <p:grpSpPr>
          <a:xfrm>
            <a:off x="-1683906" y="5504234"/>
            <a:ext cx="548641" cy="574833"/>
            <a:chOff x="0" y="0"/>
            <a:chExt cx="548640" cy="574831"/>
          </a:xfrm>
        </p:grpSpPr>
        <p:sp>
          <p:nvSpPr>
            <p:cNvPr id="1509" name="Shape 150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0" name="Shape 15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514" name="Group 1514"/>
          <p:cNvGrpSpPr/>
          <p:nvPr/>
        </p:nvGrpSpPr>
        <p:grpSpPr>
          <a:xfrm>
            <a:off x="-1144617" y="6766559"/>
            <a:ext cx="547175" cy="574833"/>
            <a:chOff x="0" y="0"/>
            <a:chExt cx="547174" cy="574831"/>
          </a:xfrm>
        </p:grpSpPr>
        <p:sp>
          <p:nvSpPr>
            <p:cNvPr id="1512" name="Shape 151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3" name="Shape 151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517" name="Group 1517"/>
          <p:cNvGrpSpPr/>
          <p:nvPr/>
        </p:nvGrpSpPr>
        <p:grpSpPr>
          <a:xfrm>
            <a:off x="-1695388" y="6766559"/>
            <a:ext cx="540619" cy="574833"/>
            <a:chOff x="0" y="0"/>
            <a:chExt cx="540618" cy="574831"/>
          </a:xfrm>
        </p:grpSpPr>
        <p:sp>
          <p:nvSpPr>
            <p:cNvPr id="1515" name="Shape 151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6" name="Shape 151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520" name="Group 1520"/>
          <p:cNvGrpSpPr/>
          <p:nvPr/>
        </p:nvGrpSpPr>
        <p:grpSpPr>
          <a:xfrm>
            <a:off x="-587550" y="6766546"/>
            <a:ext cx="546251" cy="574833"/>
            <a:chOff x="0" y="0"/>
            <a:chExt cx="546249" cy="574831"/>
          </a:xfrm>
        </p:grpSpPr>
        <p:sp>
          <p:nvSpPr>
            <p:cNvPr id="1518" name="Shape 151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9" name="Shape 151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521" name="Shape 1521"/>
          <p:cNvSpPr/>
          <p:nvPr>
            <p:ph type="body" sz="half" idx="1"/>
          </p:nvPr>
        </p:nvSpPr>
        <p:spPr>
          <a:xfrm>
            <a:off x="365759" y="1280160"/>
            <a:ext cx="11704321" cy="1877437"/>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22" name="Shape 1522"/>
          <p:cNvSpPr/>
          <p:nvPr>
            <p:ph type="title"/>
          </p:nvPr>
        </p:nvSpPr>
        <p:spPr>
          <a:prstGeom prst="rect">
            <a:avLst/>
          </a:prstGeom>
        </p:spPr>
        <p:txBody>
          <a:bodyPr/>
          <a:lstStyle/>
          <a:p>
            <a:pPr/>
            <a:r>
              <a:t>Title Text</a:t>
            </a:r>
          </a:p>
        </p:txBody>
      </p:sp>
      <p:sp>
        <p:nvSpPr>
          <p:cNvPr id="1523" name="Shape 15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wo column non-bulleted">
    <p:spTree>
      <p:nvGrpSpPr>
        <p:cNvPr id="1" name=""/>
        <p:cNvGrpSpPr/>
        <p:nvPr/>
      </p:nvGrpSpPr>
      <p:grpSpPr>
        <a:xfrm>
          <a:off x="0" y="0"/>
          <a:ext cx="0" cy="0"/>
          <a:chOff x="0" y="0"/>
          <a:chExt cx="0" cy="0"/>
        </a:xfrm>
      </p:grpSpPr>
      <p:grpSp>
        <p:nvGrpSpPr>
          <p:cNvPr id="1532" name="Group 1532"/>
          <p:cNvGrpSpPr/>
          <p:nvPr/>
        </p:nvGrpSpPr>
        <p:grpSpPr>
          <a:xfrm>
            <a:off x="-1681402" y="742"/>
            <a:ext cx="548641" cy="574833"/>
            <a:chOff x="0" y="0"/>
            <a:chExt cx="548640" cy="574831"/>
          </a:xfrm>
        </p:grpSpPr>
        <p:sp>
          <p:nvSpPr>
            <p:cNvPr id="1530" name="Shape 153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1" name="Shape 15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535" name="Group 1535"/>
          <p:cNvGrpSpPr/>
          <p:nvPr/>
        </p:nvGrpSpPr>
        <p:grpSpPr>
          <a:xfrm>
            <a:off x="-1133722" y="742"/>
            <a:ext cx="548641" cy="574833"/>
            <a:chOff x="0" y="0"/>
            <a:chExt cx="548640" cy="574831"/>
          </a:xfrm>
        </p:grpSpPr>
        <p:sp>
          <p:nvSpPr>
            <p:cNvPr id="1533" name="Shape 153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4" name="Shape 15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538" name="Group 1538"/>
          <p:cNvGrpSpPr/>
          <p:nvPr/>
        </p:nvGrpSpPr>
        <p:grpSpPr>
          <a:xfrm>
            <a:off x="-576885" y="742"/>
            <a:ext cx="548641" cy="689133"/>
            <a:chOff x="0" y="0"/>
            <a:chExt cx="548640" cy="689131"/>
          </a:xfrm>
        </p:grpSpPr>
        <p:sp>
          <p:nvSpPr>
            <p:cNvPr id="1536" name="Shape 153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537" name="Shape 153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541" name="Group 1541"/>
          <p:cNvGrpSpPr/>
          <p:nvPr/>
        </p:nvGrpSpPr>
        <p:grpSpPr>
          <a:xfrm>
            <a:off x="-1681291" y="1103971"/>
            <a:ext cx="548641" cy="574833"/>
            <a:chOff x="0" y="0"/>
            <a:chExt cx="548640" cy="574831"/>
          </a:xfrm>
        </p:grpSpPr>
        <p:sp>
          <p:nvSpPr>
            <p:cNvPr id="1539" name="Shape 153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0" name="Shape 15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544" name="Group 1544"/>
          <p:cNvGrpSpPr/>
          <p:nvPr/>
        </p:nvGrpSpPr>
        <p:grpSpPr>
          <a:xfrm>
            <a:off x="-1133841" y="1103971"/>
            <a:ext cx="548641" cy="574833"/>
            <a:chOff x="0" y="0"/>
            <a:chExt cx="548640" cy="574831"/>
          </a:xfrm>
        </p:grpSpPr>
        <p:sp>
          <p:nvSpPr>
            <p:cNvPr id="1542" name="Shape 154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3" name="Shape 15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547" name="Group 1547"/>
          <p:cNvGrpSpPr/>
          <p:nvPr/>
        </p:nvGrpSpPr>
        <p:grpSpPr>
          <a:xfrm>
            <a:off x="-576868" y="1103971"/>
            <a:ext cx="548641" cy="574833"/>
            <a:chOff x="0" y="0"/>
            <a:chExt cx="548640" cy="574831"/>
          </a:xfrm>
        </p:grpSpPr>
        <p:sp>
          <p:nvSpPr>
            <p:cNvPr id="1545" name="Shape 154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6" name="Shape 15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550" name="Group 1550"/>
          <p:cNvGrpSpPr/>
          <p:nvPr/>
        </p:nvGrpSpPr>
        <p:grpSpPr>
          <a:xfrm>
            <a:off x="-1671156" y="2214110"/>
            <a:ext cx="558442" cy="574832"/>
            <a:chOff x="0" y="0"/>
            <a:chExt cx="558441" cy="574831"/>
          </a:xfrm>
        </p:grpSpPr>
        <p:sp>
          <p:nvSpPr>
            <p:cNvPr id="1548" name="Shape 154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9" name="Shape 154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53" name="Group 1553"/>
          <p:cNvGrpSpPr/>
          <p:nvPr/>
        </p:nvGrpSpPr>
        <p:grpSpPr>
          <a:xfrm>
            <a:off x="-1122239" y="2214110"/>
            <a:ext cx="554182" cy="574832"/>
            <a:chOff x="0" y="0"/>
            <a:chExt cx="554180" cy="574831"/>
          </a:xfrm>
        </p:grpSpPr>
        <p:sp>
          <p:nvSpPr>
            <p:cNvPr id="1551" name="Shape 155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2" name="Shape 155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6" name="Group 1556"/>
          <p:cNvGrpSpPr/>
          <p:nvPr/>
        </p:nvGrpSpPr>
        <p:grpSpPr>
          <a:xfrm>
            <a:off x="-566730" y="2214110"/>
            <a:ext cx="548641" cy="574832"/>
            <a:chOff x="0" y="0"/>
            <a:chExt cx="548640" cy="574831"/>
          </a:xfrm>
        </p:grpSpPr>
        <p:sp>
          <p:nvSpPr>
            <p:cNvPr id="1554" name="Shape 155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5" name="Shape 15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59" name="Group 1559"/>
          <p:cNvGrpSpPr/>
          <p:nvPr/>
        </p:nvGrpSpPr>
        <p:grpSpPr>
          <a:xfrm>
            <a:off x="-1692163" y="3309985"/>
            <a:ext cx="567966" cy="574833"/>
            <a:chOff x="0" y="0"/>
            <a:chExt cx="567964" cy="574831"/>
          </a:xfrm>
        </p:grpSpPr>
        <p:sp>
          <p:nvSpPr>
            <p:cNvPr id="1557" name="Shape 155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8" name="Shape 155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562" name="Group 1562"/>
          <p:cNvGrpSpPr/>
          <p:nvPr/>
        </p:nvGrpSpPr>
        <p:grpSpPr>
          <a:xfrm>
            <a:off x="-1135188" y="3309985"/>
            <a:ext cx="558415" cy="574833"/>
            <a:chOff x="0" y="0"/>
            <a:chExt cx="558413" cy="574831"/>
          </a:xfrm>
        </p:grpSpPr>
        <p:sp>
          <p:nvSpPr>
            <p:cNvPr id="1560" name="Shape 156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1" name="Shape 156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565" name="Group 1565"/>
          <p:cNvGrpSpPr/>
          <p:nvPr/>
        </p:nvGrpSpPr>
        <p:grpSpPr>
          <a:xfrm>
            <a:off x="-578211" y="3309985"/>
            <a:ext cx="548641" cy="574833"/>
            <a:chOff x="0" y="0"/>
            <a:chExt cx="548640" cy="574831"/>
          </a:xfrm>
        </p:grpSpPr>
        <p:sp>
          <p:nvSpPr>
            <p:cNvPr id="1563" name="Shape 156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4" name="Shape 15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568" name="Group 1568"/>
          <p:cNvGrpSpPr/>
          <p:nvPr/>
        </p:nvGrpSpPr>
        <p:grpSpPr>
          <a:xfrm>
            <a:off x="-1683905" y="4403049"/>
            <a:ext cx="561904" cy="574833"/>
            <a:chOff x="0" y="0"/>
            <a:chExt cx="561903" cy="574831"/>
          </a:xfrm>
        </p:grpSpPr>
        <p:sp>
          <p:nvSpPr>
            <p:cNvPr id="1566" name="Shape 156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7" name="Shape 156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571" name="Group 1571"/>
          <p:cNvGrpSpPr/>
          <p:nvPr/>
        </p:nvGrpSpPr>
        <p:grpSpPr>
          <a:xfrm>
            <a:off x="-1130214" y="4403049"/>
            <a:ext cx="548641" cy="574833"/>
            <a:chOff x="0" y="0"/>
            <a:chExt cx="548640" cy="574831"/>
          </a:xfrm>
        </p:grpSpPr>
        <p:sp>
          <p:nvSpPr>
            <p:cNvPr id="1569" name="Shape 156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0" name="Shape 15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574" name="Group 1574"/>
          <p:cNvGrpSpPr/>
          <p:nvPr/>
        </p:nvGrpSpPr>
        <p:grpSpPr>
          <a:xfrm>
            <a:off x="-581453" y="4403049"/>
            <a:ext cx="548642" cy="574833"/>
            <a:chOff x="0" y="0"/>
            <a:chExt cx="548640" cy="574831"/>
          </a:xfrm>
        </p:grpSpPr>
        <p:sp>
          <p:nvSpPr>
            <p:cNvPr id="1572" name="Shape 157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3" name="Shape 15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577" name="Group 1577"/>
          <p:cNvGrpSpPr/>
          <p:nvPr/>
        </p:nvGrpSpPr>
        <p:grpSpPr>
          <a:xfrm>
            <a:off x="-1681291" y="556309"/>
            <a:ext cx="548641" cy="574833"/>
            <a:chOff x="0" y="0"/>
            <a:chExt cx="548640" cy="574831"/>
          </a:xfrm>
        </p:grpSpPr>
        <p:sp>
          <p:nvSpPr>
            <p:cNvPr id="1575" name="Shape 157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6" name="Shape 15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580" name="Group 1580"/>
          <p:cNvGrpSpPr/>
          <p:nvPr/>
        </p:nvGrpSpPr>
        <p:grpSpPr>
          <a:xfrm>
            <a:off x="-1133840" y="556301"/>
            <a:ext cx="557070" cy="574833"/>
            <a:chOff x="0" y="0"/>
            <a:chExt cx="557069" cy="574831"/>
          </a:xfrm>
        </p:grpSpPr>
        <p:sp>
          <p:nvSpPr>
            <p:cNvPr id="1578" name="Shape 157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9" name="Shape 157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583" name="Group 1583"/>
          <p:cNvGrpSpPr/>
          <p:nvPr/>
        </p:nvGrpSpPr>
        <p:grpSpPr>
          <a:xfrm>
            <a:off x="-576885" y="556309"/>
            <a:ext cx="548641" cy="574833"/>
            <a:chOff x="0" y="0"/>
            <a:chExt cx="548640" cy="574831"/>
          </a:xfrm>
        </p:grpSpPr>
        <p:sp>
          <p:nvSpPr>
            <p:cNvPr id="1581" name="Shape 158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2" name="Shape 15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586" name="Group 1586"/>
          <p:cNvGrpSpPr/>
          <p:nvPr/>
        </p:nvGrpSpPr>
        <p:grpSpPr>
          <a:xfrm>
            <a:off x="-1681540" y="1659529"/>
            <a:ext cx="548641" cy="574833"/>
            <a:chOff x="0" y="0"/>
            <a:chExt cx="548640" cy="574831"/>
          </a:xfrm>
        </p:grpSpPr>
        <p:sp>
          <p:nvSpPr>
            <p:cNvPr id="1584" name="Shape 158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5" name="Shape 15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589" name="Group 1589"/>
          <p:cNvGrpSpPr/>
          <p:nvPr/>
        </p:nvGrpSpPr>
        <p:grpSpPr>
          <a:xfrm>
            <a:off x="-1132926" y="1659529"/>
            <a:ext cx="548641" cy="574833"/>
            <a:chOff x="0" y="0"/>
            <a:chExt cx="548640" cy="574831"/>
          </a:xfrm>
        </p:grpSpPr>
        <p:sp>
          <p:nvSpPr>
            <p:cNvPr id="1587" name="Shape 158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8" name="Shape 15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592" name="Group 1592"/>
          <p:cNvGrpSpPr/>
          <p:nvPr/>
        </p:nvGrpSpPr>
        <p:grpSpPr>
          <a:xfrm>
            <a:off x="-576885" y="1659529"/>
            <a:ext cx="548641" cy="574833"/>
            <a:chOff x="0" y="0"/>
            <a:chExt cx="548640" cy="574831"/>
          </a:xfrm>
        </p:grpSpPr>
        <p:sp>
          <p:nvSpPr>
            <p:cNvPr id="1590" name="Shape 159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1" name="Shape 15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595" name="Group 1595"/>
          <p:cNvGrpSpPr/>
          <p:nvPr/>
        </p:nvGrpSpPr>
        <p:grpSpPr>
          <a:xfrm>
            <a:off x="-1686837" y="2762749"/>
            <a:ext cx="545776" cy="574833"/>
            <a:chOff x="0" y="0"/>
            <a:chExt cx="545775" cy="574831"/>
          </a:xfrm>
        </p:grpSpPr>
        <p:sp>
          <p:nvSpPr>
            <p:cNvPr id="1593" name="Shape 159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4" name="Shape 159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598" name="Group 1598"/>
          <p:cNvGrpSpPr/>
          <p:nvPr/>
        </p:nvGrpSpPr>
        <p:grpSpPr>
          <a:xfrm>
            <a:off x="-1133484" y="2762749"/>
            <a:ext cx="549211" cy="574833"/>
            <a:chOff x="0" y="0"/>
            <a:chExt cx="549209" cy="574831"/>
          </a:xfrm>
        </p:grpSpPr>
        <p:sp>
          <p:nvSpPr>
            <p:cNvPr id="1596" name="Shape 159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7" name="Shape 159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601" name="Group 1601"/>
          <p:cNvGrpSpPr/>
          <p:nvPr/>
        </p:nvGrpSpPr>
        <p:grpSpPr>
          <a:xfrm>
            <a:off x="-585202" y="2762749"/>
            <a:ext cx="558184" cy="689133"/>
            <a:chOff x="0" y="0"/>
            <a:chExt cx="558182" cy="689131"/>
          </a:xfrm>
        </p:grpSpPr>
        <p:sp>
          <p:nvSpPr>
            <p:cNvPr id="1599" name="Shape 159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600" name="Shape 160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604" name="Group 1604"/>
          <p:cNvGrpSpPr/>
          <p:nvPr/>
        </p:nvGrpSpPr>
        <p:grpSpPr>
          <a:xfrm>
            <a:off x="-1692163" y="3857219"/>
            <a:ext cx="558681" cy="574833"/>
            <a:chOff x="0" y="0"/>
            <a:chExt cx="558679" cy="574831"/>
          </a:xfrm>
        </p:grpSpPr>
        <p:sp>
          <p:nvSpPr>
            <p:cNvPr id="1602" name="Shape 160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3" name="Shape 160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607" name="Group 1607"/>
          <p:cNvGrpSpPr/>
          <p:nvPr/>
        </p:nvGrpSpPr>
        <p:grpSpPr>
          <a:xfrm>
            <a:off x="-1136130" y="3857219"/>
            <a:ext cx="576147" cy="574833"/>
            <a:chOff x="0" y="0"/>
            <a:chExt cx="576145" cy="574831"/>
          </a:xfrm>
        </p:grpSpPr>
        <p:sp>
          <p:nvSpPr>
            <p:cNvPr id="1605" name="Shape 160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6" name="Shape 160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610" name="Group 1610"/>
          <p:cNvGrpSpPr/>
          <p:nvPr/>
        </p:nvGrpSpPr>
        <p:grpSpPr>
          <a:xfrm>
            <a:off x="-579310" y="3857219"/>
            <a:ext cx="546499" cy="574833"/>
            <a:chOff x="0" y="0"/>
            <a:chExt cx="546497" cy="574831"/>
          </a:xfrm>
        </p:grpSpPr>
        <p:sp>
          <p:nvSpPr>
            <p:cNvPr id="1608" name="Shape 160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9" name="Shape 160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613" name="Group 1613"/>
          <p:cNvGrpSpPr/>
          <p:nvPr/>
        </p:nvGrpSpPr>
        <p:grpSpPr>
          <a:xfrm>
            <a:off x="-1683907" y="4957629"/>
            <a:ext cx="561905" cy="574833"/>
            <a:chOff x="0" y="0"/>
            <a:chExt cx="561903" cy="574831"/>
          </a:xfrm>
        </p:grpSpPr>
        <p:sp>
          <p:nvSpPr>
            <p:cNvPr id="1611" name="Shape 161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2" name="Shape 16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616" name="Group 1616"/>
          <p:cNvGrpSpPr/>
          <p:nvPr/>
        </p:nvGrpSpPr>
        <p:grpSpPr>
          <a:xfrm>
            <a:off x="-1129735" y="4957629"/>
            <a:ext cx="548641" cy="574833"/>
            <a:chOff x="0" y="0"/>
            <a:chExt cx="548640" cy="574831"/>
          </a:xfrm>
        </p:grpSpPr>
        <p:sp>
          <p:nvSpPr>
            <p:cNvPr id="1614" name="Shape 161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5" name="Shape 16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619" name="Group 1619"/>
          <p:cNvGrpSpPr/>
          <p:nvPr/>
        </p:nvGrpSpPr>
        <p:grpSpPr>
          <a:xfrm>
            <a:off x="-581456" y="4957629"/>
            <a:ext cx="548890" cy="574833"/>
            <a:chOff x="0" y="0"/>
            <a:chExt cx="548888" cy="574831"/>
          </a:xfrm>
        </p:grpSpPr>
        <p:sp>
          <p:nvSpPr>
            <p:cNvPr id="1617" name="Shape 161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8" name="Shape 16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622" name="Group 1622"/>
          <p:cNvGrpSpPr/>
          <p:nvPr/>
        </p:nvGrpSpPr>
        <p:grpSpPr>
          <a:xfrm>
            <a:off x="-1129642" y="5504243"/>
            <a:ext cx="548641" cy="574833"/>
            <a:chOff x="0" y="0"/>
            <a:chExt cx="548640" cy="574831"/>
          </a:xfrm>
        </p:grpSpPr>
        <p:sp>
          <p:nvSpPr>
            <p:cNvPr id="1620" name="Shape 162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1" name="Shape 16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625" name="Group 1625"/>
          <p:cNvGrpSpPr/>
          <p:nvPr/>
        </p:nvGrpSpPr>
        <p:grpSpPr>
          <a:xfrm>
            <a:off x="-581361" y="5504243"/>
            <a:ext cx="548889" cy="574833"/>
            <a:chOff x="0" y="0"/>
            <a:chExt cx="548888" cy="574831"/>
          </a:xfrm>
        </p:grpSpPr>
        <p:sp>
          <p:nvSpPr>
            <p:cNvPr id="1623" name="Shape 162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4" name="Shape 16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628" name="Group 1628"/>
          <p:cNvGrpSpPr/>
          <p:nvPr/>
        </p:nvGrpSpPr>
        <p:grpSpPr>
          <a:xfrm>
            <a:off x="-1141894" y="6052899"/>
            <a:ext cx="560893" cy="574833"/>
            <a:chOff x="0" y="0"/>
            <a:chExt cx="560892" cy="574831"/>
          </a:xfrm>
        </p:grpSpPr>
        <p:sp>
          <p:nvSpPr>
            <p:cNvPr id="1626" name="Shape 162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7" name="Shape 162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631" name="Group 1631"/>
          <p:cNvGrpSpPr/>
          <p:nvPr/>
        </p:nvGrpSpPr>
        <p:grpSpPr>
          <a:xfrm>
            <a:off x="-1683906" y="6051324"/>
            <a:ext cx="547973" cy="574833"/>
            <a:chOff x="0" y="0"/>
            <a:chExt cx="547971" cy="574831"/>
          </a:xfrm>
        </p:grpSpPr>
        <p:sp>
          <p:nvSpPr>
            <p:cNvPr id="1629" name="Shape 162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0" name="Shape 163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634" name="Group 1634"/>
          <p:cNvGrpSpPr/>
          <p:nvPr/>
        </p:nvGrpSpPr>
        <p:grpSpPr>
          <a:xfrm>
            <a:off x="-585203" y="6052885"/>
            <a:ext cx="559865" cy="574833"/>
            <a:chOff x="0" y="0"/>
            <a:chExt cx="559863" cy="574831"/>
          </a:xfrm>
        </p:grpSpPr>
        <p:sp>
          <p:nvSpPr>
            <p:cNvPr id="1632" name="Shape 163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3" name="Shape 163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637" name="Group 1637"/>
          <p:cNvGrpSpPr/>
          <p:nvPr/>
        </p:nvGrpSpPr>
        <p:grpSpPr>
          <a:xfrm>
            <a:off x="-1683906" y="5504234"/>
            <a:ext cx="548641" cy="574833"/>
            <a:chOff x="0" y="0"/>
            <a:chExt cx="548640" cy="574831"/>
          </a:xfrm>
        </p:grpSpPr>
        <p:sp>
          <p:nvSpPr>
            <p:cNvPr id="1635" name="Shape 163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6" name="Shape 16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640" name="Group 1640"/>
          <p:cNvGrpSpPr/>
          <p:nvPr/>
        </p:nvGrpSpPr>
        <p:grpSpPr>
          <a:xfrm>
            <a:off x="-1144617" y="6766559"/>
            <a:ext cx="547175" cy="574833"/>
            <a:chOff x="0" y="0"/>
            <a:chExt cx="547174" cy="574831"/>
          </a:xfrm>
        </p:grpSpPr>
        <p:sp>
          <p:nvSpPr>
            <p:cNvPr id="1638" name="Shape 163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9" name="Shape 163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643" name="Group 1643"/>
          <p:cNvGrpSpPr/>
          <p:nvPr/>
        </p:nvGrpSpPr>
        <p:grpSpPr>
          <a:xfrm>
            <a:off x="-1695388" y="6766559"/>
            <a:ext cx="540619" cy="574833"/>
            <a:chOff x="0" y="0"/>
            <a:chExt cx="540618" cy="574831"/>
          </a:xfrm>
        </p:grpSpPr>
        <p:sp>
          <p:nvSpPr>
            <p:cNvPr id="1641" name="Shape 164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2" name="Shape 164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646" name="Group 1646"/>
          <p:cNvGrpSpPr/>
          <p:nvPr/>
        </p:nvGrpSpPr>
        <p:grpSpPr>
          <a:xfrm>
            <a:off x="-587550" y="6766546"/>
            <a:ext cx="546251" cy="574833"/>
            <a:chOff x="0" y="0"/>
            <a:chExt cx="546249" cy="574831"/>
          </a:xfrm>
        </p:grpSpPr>
        <p:sp>
          <p:nvSpPr>
            <p:cNvPr id="1644" name="Shape 164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5" name="Shape 164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647" name="Shape 1647"/>
          <p:cNvSpPr/>
          <p:nvPr>
            <p:ph type="title"/>
          </p:nvPr>
        </p:nvSpPr>
        <p:spPr>
          <a:prstGeom prst="rect">
            <a:avLst/>
          </a:prstGeom>
        </p:spPr>
        <p:txBody>
          <a:bodyPr/>
          <a:lstStyle/>
          <a:p>
            <a:pPr/>
            <a:r>
              <a:t>Title Text</a:t>
            </a:r>
          </a:p>
        </p:txBody>
      </p:sp>
      <p:sp>
        <p:nvSpPr>
          <p:cNvPr id="1648" name="Shape 1648"/>
          <p:cNvSpPr/>
          <p:nvPr>
            <p:ph type="body" sz="quarter" idx="1"/>
          </p:nvPr>
        </p:nvSpPr>
        <p:spPr>
          <a:xfrm>
            <a:off x="365758" y="1371600"/>
            <a:ext cx="5669281" cy="2043636"/>
          </a:xfrm>
          <a:prstGeom prst="rect">
            <a:avLst/>
          </a:prstGeom>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31775">
              <a:buSzTx/>
              <a:buFontTx/>
              <a:buNone/>
              <a:defRPr spc="-30" sz="2800">
                <a:solidFill>
                  <a:srgbClr val="0072C6"/>
                </a:solidFill>
                <a:latin typeface="+mn-lt"/>
                <a:ea typeface="+mn-ea"/>
                <a:cs typeface="+mn-cs"/>
                <a:sym typeface="Segoe UI Light"/>
              </a:defRPr>
            </a:lvl3pPr>
            <a:lvl4pPr marL="0" indent="460375">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1649" name="Shape 1649"/>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1650" name="Shape 16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lumn bulleted text">
    <p:spTree>
      <p:nvGrpSpPr>
        <p:cNvPr id="1" name=""/>
        <p:cNvGrpSpPr/>
        <p:nvPr/>
      </p:nvGrpSpPr>
      <p:grpSpPr>
        <a:xfrm>
          <a:off x="0" y="0"/>
          <a:ext cx="0" cy="0"/>
          <a:chOff x="0" y="0"/>
          <a:chExt cx="0" cy="0"/>
        </a:xfrm>
      </p:grpSpPr>
      <p:grpSp>
        <p:nvGrpSpPr>
          <p:cNvPr id="1659" name="Group 1659"/>
          <p:cNvGrpSpPr/>
          <p:nvPr/>
        </p:nvGrpSpPr>
        <p:grpSpPr>
          <a:xfrm>
            <a:off x="-1681402" y="742"/>
            <a:ext cx="548641" cy="574833"/>
            <a:chOff x="0" y="0"/>
            <a:chExt cx="548640" cy="574831"/>
          </a:xfrm>
        </p:grpSpPr>
        <p:sp>
          <p:nvSpPr>
            <p:cNvPr id="1657" name="Shape 165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58" name="Shape 16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662" name="Group 1662"/>
          <p:cNvGrpSpPr/>
          <p:nvPr/>
        </p:nvGrpSpPr>
        <p:grpSpPr>
          <a:xfrm>
            <a:off x="-1133722" y="742"/>
            <a:ext cx="548641" cy="574833"/>
            <a:chOff x="0" y="0"/>
            <a:chExt cx="548640" cy="574831"/>
          </a:xfrm>
        </p:grpSpPr>
        <p:sp>
          <p:nvSpPr>
            <p:cNvPr id="1660" name="Shape 166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1" name="Shape 1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665" name="Group 1665"/>
          <p:cNvGrpSpPr/>
          <p:nvPr/>
        </p:nvGrpSpPr>
        <p:grpSpPr>
          <a:xfrm>
            <a:off x="-576885" y="742"/>
            <a:ext cx="548641" cy="689133"/>
            <a:chOff x="0" y="0"/>
            <a:chExt cx="548640" cy="689131"/>
          </a:xfrm>
        </p:grpSpPr>
        <p:sp>
          <p:nvSpPr>
            <p:cNvPr id="1663" name="Shape 166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664" name="Shape 166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668" name="Group 1668"/>
          <p:cNvGrpSpPr/>
          <p:nvPr/>
        </p:nvGrpSpPr>
        <p:grpSpPr>
          <a:xfrm>
            <a:off x="-1681291" y="1103971"/>
            <a:ext cx="548641" cy="574833"/>
            <a:chOff x="0" y="0"/>
            <a:chExt cx="548640" cy="574831"/>
          </a:xfrm>
        </p:grpSpPr>
        <p:sp>
          <p:nvSpPr>
            <p:cNvPr id="1666" name="Shape 166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7" name="Shape 16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71" name="Group 1671"/>
          <p:cNvGrpSpPr/>
          <p:nvPr/>
        </p:nvGrpSpPr>
        <p:grpSpPr>
          <a:xfrm>
            <a:off x="-1133841" y="1103971"/>
            <a:ext cx="548641" cy="574833"/>
            <a:chOff x="0" y="0"/>
            <a:chExt cx="548640" cy="574831"/>
          </a:xfrm>
        </p:grpSpPr>
        <p:sp>
          <p:nvSpPr>
            <p:cNvPr id="1669" name="Shape 166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0" name="Shape 1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674" name="Group 1674"/>
          <p:cNvGrpSpPr/>
          <p:nvPr/>
        </p:nvGrpSpPr>
        <p:grpSpPr>
          <a:xfrm>
            <a:off x="-576868" y="1103971"/>
            <a:ext cx="548641" cy="574833"/>
            <a:chOff x="0" y="0"/>
            <a:chExt cx="548640" cy="574831"/>
          </a:xfrm>
        </p:grpSpPr>
        <p:sp>
          <p:nvSpPr>
            <p:cNvPr id="1672" name="Shape 167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3" name="Shape 16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677" name="Group 1677"/>
          <p:cNvGrpSpPr/>
          <p:nvPr/>
        </p:nvGrpSpPr>
        <p:grpSpPr>
          <a:xfrm>
            <a:off x="-1671156" y="2214110"/>
            <a:ext cx="558442" cy="574832"/>
            <a:chOff x="0" y="0"/>
            <a:chExt cx="558441" cy="574831"/>
          </a:xfrm>
        </p:grpSpPr>
        <p:sp>
          <p:nvSpPr>
            <p:cNvPr id="1675" name="Shape 167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6" name="Shape 167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680" name="Group 1680"/>
          <p:cNvGrpSpPr/>
          <p:nvPr/>
        </p:nvGrpSpPr>
        <p:grpSpPr>
          <a:xfrm>
            <a:off x="-1122239" y="2214110"/>
            <a:ext cx="554182" cy="574832"/>
            <a:chOff x="0" y="0"/>
            <a:chExt cx="554180" cy="574831"/>
          </a:xfrm>
        </p:grpSpPr>
        <p:sp>
          <p:nvSpPr>
            <p:cNvPr id="1678" name="Shape 167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9" name="Shape 167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683" name="Group 1683"/>
          <p:cNvGrpSpPr/>
          <p:nvPr/>
        </p:nvGrpSpPr>
        <p:grpSpPr>
          <a:xfrm>
            <a:off x="-566730" y="2214110"/>
            <a:ext cx="548641" cy="574832"/>
            <a:chOff x="0" y="0"/>
            <a:chExt cx="548640" cy="574831"/>
          </a:xfrm>
        </p:grpSpPr>
        <p:sp>
          <p:nvSpPr>
            <p:cNvPr id="1681" name="Shape 168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2" name="Shape 1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686" name="Group 1686"/>
          <p:cNvGrpSpPr/>
          <p:nvPr/>
        </p:nvGrpSpPr>
        <p:grpSpPr>
          <a:xfrm>
            <a:off x="-1692163" y="3309985"/>
            <a:ext cx="567966" cy="574833"/>
            <a:chOff x="0" y="0"/>
            <a:chExt cx="567964" cy="574831"/>
          </a:xfrm>
        </p:grpSpPr>
        <p:sp>
          <p:nvSpPr>
            <p:cNvPr id="1684" name="Shape 168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5" name="Shape 168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89" name="Group 1689"/>
          <p:cNvGrpSpPr/>
          <p:nvPr/>
        </p:nvGrpSpPr>
        <p:grpSpPr>
          <a:xfrm>
            <a:off x="-1135188" y="3309985"/>
            <a:ext cx="558415" cy="574833"/>
            <a:chOff x="0" y="0"/>
            <a:chExt cx="558413" cy="574831"/>
          </a:xfrm>
        </p:grpSpPr>
        <p:sp>
          <p:nvSpPr>
            <p:cNvPr id="1687" name="Shape 168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8" name="Shape 168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92" name="Group 1692"/>
          <p:cNvGrpSpPr/>
          <p:nvPr/>
        </p:nvGrpSpPr>
        <p:grpSpPr>
          <a:xfrm>
            <a:off x="-578211" y="3309985"/>
            <a:ext cx="548641" cy="574833"/>
            <a:chOff x="0" y="0"/>
            <a:chExt cx="548640" cy="574831"/>
          </a:xfrm>
        </p:grpSpPr>
        <p:sp>
          <p:nvSpPr>
            <p:cNvPr id="1690" name="Shape 169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1" name="Shape 1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95" name="Group 1695"/>
          <p:cNvGrpSpPr/>
          <p:nvPr/>
        </p:nvGrpSpPr>
        <p:grpSpPr>
          <a:xfrm>
            <a:off x="-1683905" y="4403049"/>
            <a:ext cx="561904" cy="574833"/>
            <a:chOff x="0" y="0"/>
            <a:chExt cx="561903" cy="574831"/>
          </a:xfrm>
        </p:grpSpPr>
        <p:sp>
          <p:nvSpPr>
            <p:cNvPr id="1693" name="Shape 169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4" name="Shape 169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698" name="Group 1698"/>
          <p:cNvGrpSpPr/>
          <p:nvPr/>
        </p:nvGrpSpPr>
        <p:grpSpPr>
          <a:xfrm>
            <a:off x="-1130214" y="4403049"/>
            <a:ext cx="548641" cy="574833"/>
            <a:chOff x="0" y="0"/>
            <a:chExt cx="548640" cy="574831"/>
          </a:xfrm>
        </p:grpSpPr>
        <p:sp>
          <p:nvSpPr>
            <p:cNvPr id="1696" name="Shape 169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7" name="Shape 1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01" name="Group 1701"/>
          <p:cNvGrpSpPr/>
          <p:nvPr/>
        </p:nvGrpSpPr>
        <p:grpSpPr>
          <a:xfrm>
            <a:off x="-581453" y="4403049"/>
            <a:ext cx="548642" cy="574833"/>
            <a:chOff x="0" y="0"/>
            <a:chExt cx="548640" cy="574831"/>
          </a:xfrm>
        </p:grpSpPr>
        <p:sp>
          <p:nvSpPr>
            <p:cNvPr id="1699" name="Shape 169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0" name="Shape 17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04" name="Group 1704"/>
          <p:cNvGrpSpPr/>
          <p:nvPr/>
        </p:nvGrpSpPr>
        <p:grpSpPr>
          <a:xfrm>
            <a:off x="-1681291" y="556309"/>
            <a:ext cx="548641" cy="574833"/>
            <a:chOff x="0" y="0"/>
            <a:chExt cx="548640" cy="574831"/>
          </a:xfrm>
        </p:grpSpPr>
        <p:sp>
          <p:nvSpPr>
            <p:cNvPr id="1702" name="Shape 170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3" name="Shape 17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07" name="Group 1707"/>
          <p:cNvGrpSpPr/>
          <p:nvPr/>
        </p:nvGrpSpPr>
        <p:grpSpPr>
          <a:xfrm>
            <a:off x="-1133840" y="556301"/>
            <a:ext cx="557070" cy="574833"/>
            <a:chOff x="0" y="0"/>
            <a:chExt cx="557069" cy="574831"/>
          </a:xfrm>
        </p:grpSpPr>
        <p:sp>
          <p:nvSpPr>
            <p:cNvPr id="1705" name="Shape 170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6" name="Shape 170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710" name="Group 1710"/>
          <p:cNvGrpSpPr/>
          <p:nvPr/>
        </p:nvGrpSpPr>
        <p:grpSpPr>
          <a:xfrm>
            <a:off x="-576885" y="556309"/>
            <a:ext cx="548641" cy="574833"/>
            <a:chOff x="0" y="0"/>
            <a:chExt cx="548640" cy="574831"/>
          </a:xfrm>
        </p:grpSpPr>
        <p:sp>
          <p:nvSpPr>
            <p:cNvPr id="1708" name="Shape 170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9" name="Shape 17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713" name="Group 1713"/>
          <p:cNvGrpSpPr/>
          <p:nvPr/>
        </p:nvGrpSpPr>
        <p:grpSpPr>
          <a:xfrm>
            <a:off x="-1681540" y="1659529"/>
            <a:ext cx="548641" cy="574833"/>
            <a:chOff x="0" y="0"/>
            <a:chExt cx="548640" cy="574831"/>
          </a:xfrm>
        </p:grpSpPr>
        <p:sp>
          <p:nvSpPr>
            <p:cNvPr id="1711" name="Shape 171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2" name="Shape 17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716" name="Group 1716"/>
          <p:cNvGrpSpPr/>
          <p:nvPr/>
        </p:nvGrpSpPr>
        <p:grpSpPr>
          <a:xfrm>
            <a:off x="-1132926" y="1659529"/>
            <a:ext cx="548641" cy="574833"/>
            <a:chOff x="0" y="0"/>
            <a:chExt cx="548640" cy="574831"/>
          </a:xfrm>
        </p:grpSpPr>
        <p:sp>
          <p:nvSpPr>
            <p:cNvPr id="1714" name="Shape 171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5" name="Shape 17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719" name="Group 1719"/>
          <p:cNvGrpSpPr/>
          <p:nvPr/>
        </p:nvGrpSpPr>
        <p:grpSpPr>
          <a:xfrm>
            <a:off x="-576885" y="1659529"/>
            <a:ext cx="548641" cy="574833"/>
            <a:chOff x="0" y="0"/>
            <a:chExt cx="548640" cy="574831"/>
          </a:xfrm>
        </p:grpSpPr>
        <p:sp>
          <p:nvSpPr>
            <p:cNvPr id="1717" name="Shape 171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8" name="Shape 17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722" name="Group 1722"/>
          <p:cNvGrpSpPr/>
          <p:nvPr/>
        </p:nvGrpSpPr>
        <p:grpSpPr>
          <a:xfrm>
            <a:off x="-1686837" y="2762749"/>
            <a:ext cx="545776" cy="574833"/>
            <a:chOff x="0" y="0"/>
            <a:chExt cx="545775" cy="574831"/>
          </a:xfrm>
        </p:grpSpPr>
        <p:sp>
          <p:nvSpPr>
            <p:cNvPr id="1720" name="Shape 172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1" name="Shape 172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725" name="Group 1725"/>
          <p:cNvGrpSpPr/>
          <p:nvPr/>
        </p:nvGrpSpPr>
        <p:grpSpPr>
          <a:xfrm>
            <a:off x="-1133484" y="2762749"/>
            <a:ext cx="549211" cy="574833"/>
            <a:chOff x="0" y="0"/>
            <a:chExt cx="549209" cy="574831"/>
          </a:xfrm>
        </p:grpSpPr>
        <p:sp>
          <p:nvSpPr>
            <p:cNvPr id="1723" name="Shape 172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4" name="Shape 172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728" name="Group 1728"/>
          <p:cNvGrpSpPr/>
          <p:nvPr/>
        </p:nvGrpSpPr>
        <p:grpSpPr>
          <a:xfrm>
            <a:off x="-585202" y="2762749"/>
            <a:ext cx="558184" cy="689133"/>
            <a:chOff x="0" y="0"/>
            <a:chExt cx="558182" cy="689131"/>
          </a:xfrm>
        </p:grpSpPr>
        <p:sp>
          <p:nvSpPr>
            <p:cNvPr id="1726" name="Shape 172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727" name="Shape 172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731" name="Group 1731"/>
          <p:cNvGrpSpPr/>
          <p:nvPr/>
        </p:nvGrpSpPr>
        <p:grpSpPr>
          <a:xfrm>
            <a:off x="-1692163" y="3857219"/>
            <a:ext cx="558681" cy="574833"/>
            <a:chOff x="0" y="0"/>
            <a:chExt cx="558679" cy="574831"/>
          </a:xfrm>
        </p:grpSpPr>
        <p:sp>
          <p:nvSpPr>
            <p:cNvPr id="1729" name="Shape 172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0" name="Shape 173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734" name="Group 1734"/>
          <p:cNvGrpSpPr/>
          <p:nvPr/>
        </p:nvGrpSpPr>
        <p:grpSpPr>
          <a:xfrm>
            <a:off x="-1136130" y="3857219"/>
            <a:ext cx="576147" cy="574833"/>
            <a:chOff x="0" y="0"/>
            <a:chExt cx="576145" cy="574831"/>
          </a:xfrm>
        </p:grpSpPr>
        <p:sp>
          <p:nvSpPr>
            <p:cNvPr id="1732" name="Shape 173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3" name="Shape 173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737" name="Group 1737"/>
          <p:cNvGrpSpPr/>
          <p:nvPr/>
        </p:nvGrpSpPr>
        <p:grpSpPr>
          <a:xfrm>
            <a:off x="-579310" y="3857219"/>
            <a:ext cx="546499" cy="574833"/>
            <a:chOff x="0" y="0"/>
            <a:chExt cx="546497" cy="574831"/>
          </a:xfrm>
        </p:grpSpPr>
        <p:sp>
          <p:nvSpPr>
            <p:cNvPr id="1735" name="Shape 173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6" name="Shape 173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740" name="Group 1740"/>
          <p:cNvGrpSpPr/>
          <p:nvPr/>
        </p:nvGrpSpPr>
        <p:grpSpPr>
          <a:xfrm>
            <a:off x="-1683907" y="4957629"/>
            <a:ext cx="561905" cy="574833"/>
            <a:chOff x="0" y="0"/>
            <a:chExt cx="561903" cy="574831"/>
          </a:xfrm>
        </p:grpSpPr>
        <p:sp>
          <p:nvSpPr>
            <p:cNvPr id="1738" name="Shape 173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9" name="Shape 17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743" name="Group 1743"/>
          <p:cNvGrpSpPr/>
          <p:nvPr/>
        </p:nvGrpSpPr>
        <p:grpSpPr>
          <a:xfrm>
            <a:off x="-1129735" y="4957629"/>
            <a:ext cx="548641" cy="574833"/>
            <a:chOff x="0" y="0"/>
            <a:chExt cx="548640" cy="574831"/>
          </a:xfrm>
        </p:grpSpPr>
        <p:sp>
          <p:nvSpPr>
            <p:cNvPr id="1741" name="Shape 174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2" name="Shape 1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746" name="Group 1746"/>
          <p:cNvGrpSpPr/>
          <p:nvPr/>
        </p:nvGrpSpPr>
        <p:grpSpPr>
          <a:xfrm>
            <a:off x="-581456" y="4957629"/>
            <a:ext cx="548890" cy="574833"/>
            <a:chOff x="0" y="0"/>
            <a:chExt cx="548888" cy="574831"/>
          </a:xfrm>
        </p:grpSpPr>
        <p:sp>
          <p:nvSpPr>
            <p:cNvPr id="1744" name="Shape 174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5" name="Shape 174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749" name="Group 1749"/>
          <p:cNvGrpSpPr/>
          <p:nvPr/>
        </p:nvGrpSpPr>
        <p:grpSpPr>
          <a:xfrm>
            <a:off x="-1129642" y="5504243"/>
            <a:ext cx="548641" cy="574833"/>
            <a:chOff x="0" y="0"/>
            <a:chExt cx="548640" cy="574831"/>
          </a:xfrm>
        </p:grpSpPr>
        <p:sp>
          <p:nvSpPr>
            <p:cNvPr id="1747" name="Shape 174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8" name="Shape 17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752" name="Group 1752"/>
          <p:cNvGrpSpPr/>
          <p:nvPr/>
        </p:nvGrpSpPr>
        <p:grpSpPr>
          <a:xfrm>
            <a:off x="-581361" y="5504243"/>
            <a:ext cx="548889" cy="574833"/>
            <a:chOff x="0" y="0"/>
            <a:chExt cx="548888" cy="574831"/>
          </a:xfrm>
        </p:grpSpPr>
        <p:sp>
          <p:nvSpPr>
            <p:cNvPr id="1750" name="Shape 175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1" name="Shape 175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755" name="Group 1755"/>
          <p:cNvGrpSpPr/>
          <p:nvPr/>
        </p:nvGrpSpPr>
        <p:grpSpPr>
          <a:xfrm>
            <a:off x="-1141894" y="6052899"/>
            <a:ext cx="560893" cy="574833"/>
            <a:chOff x="0" y="0"/>
            <a:chExt cx="560892" cy="574831"/>
          </a:xfrm>
        </p:grpSpPr>
        <p:sp>
          <p:nvSpPr>
            <p:cNvPr id="1753" name="Shape 175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4" name="Shape 175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758" name="Group 1758"/>
          <p:cNvGrpSpPr/>
          <p:nvPr/>
        </p:nvGrpSpPr>
        <p:grpSpPr>
          <a:xfrm>
            <a:off x="-1683906" y="6051324"/>
            <a:ext cx="547973" cy="574833"/>
            <a:chOff x="0" y="0"/>
            <a:chExt cx="547971" cy="574831"/>
          </a:xfrm>
        </p:grpSpPr>
        <p:sp>
          <p:nvSpPr>
            <p:cNvPr id="1756" name="Shape 175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7" name="Shape 175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761" name="Group 1761"/>
          <p:cNvGrpSpPr/>
          <p:nvPr/>
        </p:nvGrpSpPr>
        <p:grpSpPr>
          <a:xfrm>
            <a:off x="-585203" y="6052885"/>
            <a:ext cx="559865" cy="574833"/>
            <a:chOff x="0" y="0"/>
            <a:chExt cx="559863" cy="574831"/>
          </a:xfrm>
        </p:grpSpPr>
        <p:sp>
          <p:nvSpPr>
            <p:cNvPr id="1759" name="Shape 175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0" name="Shape 176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764" name="Group 1764"/>
          <p:cNvGrpSpPr/>
          <p:nvPr/>
        </p:nvGrpSpPr>
        <p:grpSpPr>
          <a:xfrm>
            <a:off x="-1683906" y="5504234"/>
            <a:ext cx="548641" cy="574833"/>
            <a:chOff x="0" y="0"/>
            <a:chExt cx="548640" cy="574831"/>
          </a:xfrm>
        </p:grpSpPr>
        <p:sp>
          <p:nvSpPr>
            <p:cNvPr id="1762" name="Shape 176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3" name="Shape 17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767" name="Group 1767"/>
          <p:cNvGrpSpPr/>
          <p:nvPr/>
        </p:nvGrpSpPr>
        <p:grpSpPr>
          <a:xfrm>
            <a:off x="-1144617" y="6766559"/>
            <a:ext cx="547175" cy="574833"/>
            <a:chOff x="0" y="0"/>
            <a:chExt cx="547174" cy="574831"/>
          </a:xfrm>
        </p:grpSpPr>
        <p:sp>
          <p:nvSpPr>
            <p:cNvPr id="1765" name="Shape 176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6" name="Shape 176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770" name="Group 1770"/>
          <p:cNvGrpSpPr/>
          <p:nvPr/>
        </p:nvGrpSpPr>
        <p:grpSpPr>
          <a:xfrm>
            <a:off x="-1695388" y="6766559"/>
            <a:ext cx="540619" cy="574833"/>
            <a:chOff x="0" y="0"/>
            <a:chExt cx="540618" cy="574831"/>
          </a:xfrm>
        </p:grpSpPr>
        <p:sp>
          <p:nvSpPr>
            <p:cNvPr id="1768" name="Shape 176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9" name="Shape 176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773" name="Group 1773"/>
          <p:cNvGrpSpPr/>
          <p:nvPr/>
        </p:nvGrpSpPr>
        <p:grpSpPr>
          <a:xfrm>
            <a:off x="-587550" y="6766546"/>
            <a:ext cx="546251" cy="574833"/>
            <a:chOff x="0" y="0"/>
            <a:chExt cx="546249" cy="574831"/>
          </a:xfrm>
        </p:grpSpPr>
        <p:sp>
          <p:nvSpPr>
            <p:cNvPr id="1771" name="Shape 177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72" name="Shape 177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774" name="Shape 1774"/>
          <p:cNvSpPr/>
          <p:nvPr>
            <p:ph type="title"/>
          </p:nvPr>
        </p:nvSpPr>
        <p:spPr>
          <a:prstGeom prst="rect">
            <a:avLst/>
          </a:prstGeom>
        </p:spPr>
        <p:txBody>
          <a:bodyPr/>
          <a:lstStyle/>
          <a:p>
            <a:pPr/>
            <a:r>
              <a:t>Title Text</a:t>
            </a:r>
          </a:p>
        </p:txBody>
      </p:sp>
      <p:sp>
        <p:nvSpPr>
          <p:cNvPr id="1775" name="Shape 1775"/>
          <p:cNvSpPr/>
          <p:nvPr>
            <p:ph type="body" sz="quarter" idx="1"/>
          </p:nvPr>
        </p:nvSpPr>
        <p:spPr>
          <a:xfrm>
            <a:off x="365759" y="1371600"/>
            <a:ext cx="5669281" cy="2043636"/>
          </a:xfrm>
          <a:prstGeom prst="rect">
            <a:avLst/>
          </a:prstGeom>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1776" name="Shape 1776"/>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1777" name="Shape 17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grpSp>
        <p:nvGrpSpPr>
          <p:cNvPr id="1786" name="Group 1786"/>
          <p:cNvGrpSpPr/>
          <p:nvPr/>
        </p:nvGrpSpPr>
        <p:grpSpPr>
          <a:xfrm>
            <a:off x="-1681402" y="742"/>
            <a:ext cx="548641" cy="574833"/>
            <a:chOff x="0" y="0"/>
            <a:chExt cx="548640" cy="574831"/>
          </a:xfrm>
        </p:grpSpPr>
        <p:sp>
          <p:nvSpPr>
            <p:cNvPr id="1784" name="Shape 178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5" name="Shape 17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789" name="Group 1789"/>
          <p:cNvGrpSpPr/>
          <p:nvPr/>
        </p:nvGrpSpPr>
        <p:grpSpPr>
          <a:xfrm>
            <a:off x="-1133722" y="742"/>
            <a:ext cx="548641" cy="574833"/>
            <a:chOff x="0" y="0"/>
            <a:chExt cx="548640" cy="574831"/>
          </a:xfrm>
        </p:grpSpPr>
        <p:sp>
          <p:nvSpPr>
            <p:cNvPr id="1787" name="Shape 178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8" name="Shape 17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792" name="Group 1792"/>
          <p:cNvGrpSpPr/>
          <p:nvPr/>
        </p:nvGrpSpPr>
        <p:grpSpPr>
          <a:xfrm>
            <a:off x="-576885" y="742"/>
            <a:ext cx="548641" cy="689133"/>
            <a:chOff x="0" y="0"/>
            <a:chExt cx="548640" cy="689131"/>
          </a:xfrm>
        </p:grpSpPr>
        <p:sp>
          <p:nvSpPr>
            <p:cNvPr id="1790" name="Shape 179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791" name="Shape 179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795" name="Group 1795"/>
          <p:cNvGrpSpPr/>
          <p:nvPr/>
        </p:nvGrpSpPr>
        <p:grpSpPr>
          <a:xfrm>
            <a:off x="-1681291" y="1103971"/>
            <a:ext cx="548641" cy="574833"/>
            <a:chOff x="0" y="0"/>
            <a:chExt cx="548640" cy="574831"/>
          </a:xfrm>
        </p:grpSpPr>
        <p:sp>
          <p:nvSpPr>
            <p:cNvPr id="1793" name="Shape 179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4" name="Shape 17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798" name="Group 1798"/>
          <p:cNvGrpSpPr/>
          <p:nvPr/>
        </p:nvGrpSpPr>
        <p:grpSpPr>
          <a:xfrm>
            <a:off x="-1133841" y="1103971"/>
            <a:ext cx="548641" cy="574833"/>
            <a:chOff x="0" y="0"/>
            <a:chExt cx="548640" cy="574831"/>
          </a:xfrm>
        </p:grpSpPr>
        <p:sp>
          <p:nvSpPr>
            <p:cNvPr id="1796" name="Shape 179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7" name="Shape 17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801" name="Group 1801"/>
          <p:cNvGrpSpPr/>
          <p:nvPr/>
        </p:nvGrpSpPr>
        <p:grpSpPr>
          <a:xfrm>
            <a:off x="-576868" y="1103971"/>
            <a:ext cx="548641" cy="574833"/>
            <a:chOff x="0" y="0"/>
            <a:chExt cx="548640" cy="574831"/>
          </a:xfrm>
        </p:grpSpPr>
        <p:sp>
          <p:nvSpPr>
            <p:cNvPr id="1799" name="Shape 179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0" name="Shape 1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804" name="Group 1804"/>
          <p:cNvGrpSpPr/>
          <p:nvPr/>
        </p:nvGrpSpPr>
        <p:grpSpPr>
          <a:xfrm>
            <a:off x="-1671156" y="2214110"/>
            <a:ext cx="558442" cy="574832"/>
            <a:chOff x="0" y="0"/>
            <a:chExt cx="558441" cy="574831"/>
          </a:xfrm>
        </p:grpSpPr>
        <p:sp>
          <p:nvSpPr>
            <p:cNvPr id="1802" name="Shape 180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3" name="Shape 180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807" name="Group 1807"/>
          <p:cNvGrpSpPr/>
          <p:nvPr/>
        </p:nvGrpSpPr>
        <p:grpSpPr>
          <a:xfrm>
            <a:off x="-1122239" y="2214110"/>
            <a:ext cx="554182" cy="574832"/>
            <a:chOff x="0" y="0"/>
            <a:chExt cx="554180" cy="574831"/>
          </a:xfrm>
        </p:grpSpPr>
        <p:sp>
          <p:nvSpPr>
            <p:cNvPr id="1805" name="Shape 180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6" name="Shape 180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810" name="Group 1810"/>
          <p:cNvGrpSpPr/>
          <p:nvPr/>
        </p:nvGrpSpPr>
        <p:grpSpPr>
          <a:xfrm>
            <a:off x="-566730" y="2214110"/>
            <a:ext cx="548641" cy="574832"/>
            <a:chOff x="0" y="0"/>
            <a:chExt cx="548640" cy="574831"/>
          </a:xfrm>
        </p:grpSpPr>
        <p:sp>
          <p:nvSpPr>
            <p:cNvPr id="1808" name="Shape 180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9" name="Shape 1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813" name="Group 1813"/>
          <p:cNvGrpSpPr/>
          <p:nvPr/>
        </p:nvGrpSpPr>
        <p:grpSpPr>
          <a:xfrm>
            <a:off x="-1692163" y="3309985"/>
            <a:ext cx="567966" cy="574833"/>
            <a:chOff x="0" y="0"/>
            <a:chExt cx="567964" cy="574831"/>
          </a:xfrm>
        </p:grpSpPr>
        <p:sp>
          <p:nvSpPr>
            <p:cNvPr id="1811" name="Shape 181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2" name="Shape 181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816" name="Group 1816"/>
          <p:cNvGrpSpPr/>
          <p:nvPr/>
        </p:nvGrpSpPr>
        <p:grpSpPr>
          <a:xfrm>
            <a:off x="-1135188" y="3309985"/>
            <a:ext cx="558415" cy="574833"/>
            <a:chOff x="0" y="0"/>
            <a:chExt cx="558413" cy="574831"/>
          </a:xfrm>
        </p:grpSpPr>
        <p:sp>
          <p:nvSpPr>
            <p:cNvPr id="1814" name="Shape 181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5" name="Shape 181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819" name="Group 1819"/>
          <p:cNvGrpSpPr/>
          <p:nvPr/>
        </p:nvGrpSpPr>
        <p:grpSpPr>
          <a:xfrm>
            <a:off x="-578211" y="3309985"/>
            <a:ext cx="548641" cy="574833"/>
            <a:chOff x="0" y="0"/>
            <a:chExt cx="548640" cy="574831"/>
          </a:xfrm>
        </p:grpSpPr>
        <p:sp>
          <p:nvSpPr>
            <p:cNvPr id="1817" name="Shape 181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8" name="Shape 1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822" name="Group 1822"/>
          <p:cNvGrpSpPr/>
          <p:nvPr/>
        </p:nvGrpSpPr>
        <p:grpSpPr>
          <a:xfrm>
            <a:off x="-1683905" y="4403049"/>
            <a:ext cx="561904" cy="574833"/>
            <a:chOff x="0" y="0"/>
            <a:chExt cx="561903" cy="574831"/>
          </a:xfrm>
        </p:grpSpPr>
        <p:sp>
          <p:nvSpPr>
            <p:cNvPr id="1820" name="Shape 182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1" name="Shape 182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825" name="Group 1825"/>
          <p:cNvGrpSpPr/>
          <p:nvPr/>
        </p:nvGrpSpPr>
        <p:grpSpPr>
          <a:xfrm>
            <a:off x="-1130214" y="4403049"/>
            <a:ext cx="548641" cy="574833"/>
            <a:chOff x="0" y="0"/>
            <a:chExt cx="548640" cy="574831"/>
          </a:xfrm>
        </p:grpSpPr>
        <p:sp>
          <p:nvSpPr>
            <p:cNvPr id="1823" name="Shape 182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4" name="Shape 1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828" name="Group 1828"/>
          <p:cNvGrpSpPr/>
          <p:nvPr/>
        </p:nvGrpSpPr>
        <p:grpSpPr>
          <a:xfrm>
            <a:off x="-581453" y="4403049"/>
            <a:ext cx="548642" cy="574833"/>
            <a:chOff x="0" y="0"/>
            <a:chExt cx="548640" cy="574831"/>
          </a:xfrm>
        </p:grpSpPr>
        <p:sp>
          <p:nvSpPr>
            <p:cNvPr id="1826" name="Shape 182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7" name="Shape 18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831" name="Group 1831"/>
          <p:cNvGrpSpPr/>
          <p:nvPr/>
        </p:nvGrpSpPr>
        <p:grpSpPr>
          <a:xfrm>
            <a:off x="-1681291" y="556309"/>
            <a:ext cx="548641" cy="574833"/>
            <a:chOff x="0" y="0"/>
            <a:chExt cx="548640" cy="574831"/>
          </a:xfrm>
        </p:grpSpPr>
        <p:sp>
          <p:nvSpPr>
            <p:cNvPr id="1829" name="Shape 182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0" name="Shape 1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834" name="Group 1834"/>
          <p:cNvGrpSpPr/>
          <p:nvPr/>
        </p:nvGrpSpPr>
        <p:grpSpPr>
          <a:xfrm>
            <a:off x="-1133840" y="556301"/>
            <a:ext cx="557070" cy="574833"/>
            <a:chOff x="0" y="0"/>
            <a:chExt cx="557069" cy="574831"/>
          </a:xfrm>
        </p:grpSpPr>
        <p:sp>
          <p:nvSpPr>
            <p:cNvPr id="1832" name="Shape 183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3" name="Shape 183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37" name="Group 1837"/>
          <p:cNvGrpSpPr/>
          <p:nvPr/>
        </p:nvGrpSpPr>
        <p:grpSpPr>
          <a:xfrm>
            <a:off x="-576885" y="556309"/>
            <a:ext cx="548641" cy="574833"/>
            <a:chOff x="0" y="0"/>
            <a:chExt cx="548640" cy="574831"/>
          </a:xfrm>
        </p:grpSpPr>
        <p:sp>
          <p:nvSpPr>
            <p:cNvPr id="1835" name="Shape 183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6" name="Shape 18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40" name="Group 1840"/>
          <p:cNvGrpSpPr/>
          <p:nvPr/>
        </p:nvGrpSpPr>
        <p:grpSpPr>
          <a:xfrm>
            <a:off x="-1681540" y="1659529"/>
            <a:ext cx="548641" cy="574833"/>
            <a:chOff x="0" y="0"/>
            <a:chExt cx="548640" cy="574831"/>
          </a:xfrm>
        </p:grpSpPr>
        <p:sp>
          <p:nvSpPr>
            <p:cNvPr id="1838" name="Shape 183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9" name="Shape 1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43" name="Group 1843"/>
          <p:cNvGrpSpPr/>
          <p:nvPr/>
        </p:nvGrpSpPr>
        <p:grpSpPr>
          <a:xfrm>
            <a:off x="-1132926" y="1659529"/>
            <a:ext cx="548641" cy="574833"/>
            <a:chOff x="0" y="0"/>
            <a:chExt cx="548640" cy="574831"/>
          </a:xfrm>
        </p:grpSpPr>
        <p:sp>
          <p:nvSpPr>
            <p:cNvPr id="1841" name="Shape 184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2" name="Shape 1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846" name="Group 1846"/>
          <p:cNvGrpSpPr/>
          <p:nvPr/>
        </p:nvGrpSpPr>
        <p:grpSpPr>
          <a:xfrm>
            <a:off x="-576885" y="1659529"/>
            <a:ext cx="548641" cy="574833"/>
            <a:chOff x="0" y="0"/>
            <a:chExt cx="548640" cy="574831"/>
          </a:xfrm>
        </p:grpSpPr>
        <p:sp>
          <p:nvSpPr>
            <p:cNvPr id="1844" name="Shape 184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5" name="Shape 1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849" name="Group 1849"/>
          <p:cNvGrpSpPr/>
          <p:nvPr/>
        </p:nvGrpSpPr>
        <p:grpSpPr>
          <a:xfrm>
            <a:off x="-1686837" y="2762749"/>
            <a:ext cx="545776" cy="574833"/>
            <a:chOff x="0" y="0"/>
            <a:chExt cx="545775" cy="574831"/>
          </a:xfrm>
        </p:grpSpPr>
        <p:sp>
          <p:nvSpPr>
            <p:cNvPr id="1847" name="Shape 184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8" name="Shape 184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852" name="Group 1852"/>
          <p:cNvGrpSpPr/>
          <p:nvPr/>
        </p:nvGrpSpPr>
        <p:grpSpPr>
          <a:xfrm>
            <a:off x="-1133484" y="2762749"/>
            <a:ext cx="549211" cy="574833"/>
            <a:chOff x="0" y="0"/>
            <a:chExt cx="549209" cy="574831"/>
          </a:xfrm>
        </p:grpSpPr>
        <p:sp>
          <p:nvSpPr>
            <p:cNvPr id="1850" name="Shape 185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1" name="Shape 185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855" name="Group 1855"/>
          <p:cNvGrpSpPr/>
          <p:nvPr/>
        </p:nvGrpSpPr>
        <p:grpSpPr>
          <a:xfrm>
            <a:off x="-585202" y="2762749"/>
            <a:ext cx="558184" cy="689133"/>
            <a:chOff x="0" y="0"/>
            <a:chExt cx="558182" cy="689131"/>
          </a:xfrm>
        </p:grpSpPr>
        <p:sp>
          <p:nvSpPr>
            <p:cNvPr id="1853" name="Shape 185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854" name="Shape 185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858" name="Group 1858"/>
          <p:cNvGrpSpPr/>
          <p:nvPr/>
        </p:nvGrpSpPr>
        <p:grpSpPr>
          <a:xfrm>
            <a:off x="-1692163" y="3857219"/>
            <a:ext cx="558681" cy="574833"/>
            <a:chOff x="0" y="0"/>
            <a:chExt cx="558679" cy="574831"/>
          </a:xfrm>
        </p:grpSpPr>
        <p:sp>
          <p:nvSpPr>
            <p:cNvPr id="1856" name="Shape 185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7" name="Shape 185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861" name="Group 1861"/>
          <p:cNvGrpSpPr/>
          <p:nvPr/>
        </p:nvGrpSpPr>
        <p:grpSpPr>
          <a:xfrm>
            <a:off x="-1136130" y="3857219"/>
            <a:ext cx="576147" cy="574833"/>
            <a:chOff x="0" y="0"/>
            <a:chExt cx="576145" cy="574831"/>
          </a:xfrm>
        </p:grpSpPr>
        <p:sp>
          <p:nvSpPr>
            <p:cNvPr id="1859" name="Shape 185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0" name="Shape 186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864" name="Group 1864"/>
          <p:cNvGrpSpPr/>
          <p:nvPr/>
        </p:nvGrpSpPr>
        <p:grpSpPr>
          <a:xfrm>
            <a:off x="-579310" y="3857219"/>
            <a:ext cx="546499" cy="574833"/>
            <a:chOff x="0" y="0"/>
            <a:chExt cx="546497" cy="574831"/>
          </a:xfrm>
        </p:grpSpPr>
        <p:sp>
          <p:nvSpPr>
            <p:cNvPr id="1862" name="Shape 186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3" name="Shape 186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867" name="Group 1867"/>
          <p:cNvGrpSpPr/>
          <p:nvPr/>
        </p:nvGrpSpPr>
        <p:grpSpPr>
          <a:xfrm>
            <a:off x="-1683907" y="4957629"/>
            <a:ext cx="561905" cy="574833"/>
            <a:chOff x="0" y="0"/>
            <a:chExt cx="561903" cy="574831"/>
          </a:xfrm>
        </p:grpSpPr>
        <p:sp>
          <p:nvSpPr>
            <p:cNvPr id="1865" name="Shape 186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6" name="Shape 18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870" name="Group 1870"/>
          <p:cNvGrpSpPr/>
          <p:nvPr/>
        </p:nvGrpSpPr>
        <p:grpSpPr>
          <a:xfrm>
            <a:off x="-1129735" y="4957629"/>
            <a:ext cx="548641" cy="574833"/>
            <a:chOff x="0" y="0"/>
            <a:chExt cx="548640" cy="574831"/>
          </a:xfrm>
        </p:grpSpPr>
        <p:sp>
          <p:nvSpPr>
            <p:cNvPr id="1868" name="Shape 186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9" name="Shape 18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873" name="Group 1873"/>
          <p:cNvGrpSpPr/>
          <p:nvPr/>
        </p:nvGrpSpPr>
        <p:grpSpPr>
          <a:xfrm>
            <a:off x="-581456" y="4957629"/>
            <a:ext cx="548890" cy="574833"/>
            <a:chOff x="0" y="0"/>
            <a:chExt cx="548888" cy="574831"/>
          </a:xfrm>
        </p:grpSpPr>
        <p:sp>
          <p:nvSpPr>
            <p:cNvPr id="1871" name="Shape 187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2" name="Shape 18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876" name="Group 1876"/>
          <p:cNvGrpSpPr/>
          <p:nvPr/>
        </p:nvGrpSpPr>
        <p:grpSpPr>
          <a:xfrm>
            <a:off x="-1129642" y="5504243"/>
            <a:ext cx="548641" cy="574833"/>
            <a:chOff x="0" y="0"/>
            <a:chExt cx="548640" cy="574831"/>
          </a:xfrm>
        </p:grpSpPr>
        <p:sp>
          <p:nvSpPr>
            <p:cNvPr id="1874" name="Shape 187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5" name="Shape 18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879" name="Group 1879"/>
          <p:cNvGrpSpPr/>
          <p:nvPr/>
        </p:nvGrpSpPr>
        <p:grpSpPr>
          <a:xfrm>
            <a:off x="-581361" y="5504243"/>
            <a:ext cx="548889" cy="574833"/>
            <a:chOff x="0" y="0"/>
            <a:chExt cx="548888" cy="574831"/>
          </a:xfrm>
        </p:grpSpPr>
        <p:sp>
          <p:nvSpPr>
            <p:cNvPr id="1877" name="Shape 187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8" name="Shape 187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882" name="Group 1882"/>
          <p:cNvGrpSpPr/>
          <p:nvPr/>
        </p:nvGrpSpPr>
        <p:grpSpPr>
          <a:xfrm>
            <a:off x="-1141894" y="6052899"/>
            <a:ext cx="560893" cy="574833"/>
            <a:chOff x="0" y="0"/>
            <a:chExt cx="560892" cy="574831"/>
          </a:xfrm>
        </p:grpSpPr>
        <p:sp>
          <p:nvSpPr>
            <p:cNvPr id="1880" name="Shape 188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1" name="Shape 188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885" name="Group 1885"/>
          <p:cNvGrpSpPr/>
          <p:nvPr/>
        </p:nvGrpSpPr>
        <p:grpSpPr>
          <a:xfrm>
            <a:off x="-1683906" y="6051324"/>
            <a:ext cx="547973" cy="574833"/>
            <a:chOff x="0" y="0"/>
            <a:chExt cx="547971" cy="574831"/>
          </a:xfrm>
        </p:grpSpPr>
        <p:sp>
          <p:nvSpPr>
            <p:cNvPr id="1883" name="Shape 188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4" name="Shape 188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888" name="Group 1888"/>
          <p:cNvGrpSpPr/>
          <p:nvPr/>
        </p:nvGrpSpPr>
        <p:grpSpPr>
          <a:xfrm>
            <a:off x="-585203" y="6052885"/>
            <a:ext cx="559865" cy="574833"/>
            <a:chOff x="0" y="0"/>
            <a:chExt cx="559863" cy="574831"/>
          </a:xfrm>
        </p:grpSpPr>
        <p:sp>
          <p:nvSpPr>
            <p:cNvPr id="1886" name="Shape 188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7" name="Shape 188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891" name="Group 1891"/>
          <p:cNvGrpSpPr/>
          <p:nvPr/>
        </p:nvGrpSpPr>
        <p:grpSpPr>
          <a:xfrm>
            <a:off x="-1683906" y="5504234"/>
            <a:ext cx="548641" cy="574833"/>
            <a:chOff x="0" y="0"/>
            <a:chExt cx="548640" cy="574831"/>
          </a:xfrm>
        </p:grpSpPr>
        <p:sp>
          <p:nvSpPr>
            <p:cNvPr id="1889" name="Shape 188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0" name="Shape 1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894" name="Group 1894"/>
          <p:cNvGrpSpPr/>
          <p:nvPr/>
        </p:nvGrpSpPr>
        <p:grpSpPr>
          <a:xfrm>
            <a:off x="-1144617" y="6766559"/>
            <a:ext cx="547175" cy="574833"/>
            <a:chOff x="0" y="0"/>
            <a:chExt cx="547174" cy="574831"/>
          </a:xfrm>
        </p:grpSpPr>
        <p:sp>
          <p:nvSpPr>
            <p:cNvPr id="1892" name="Shape 189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3" name="Shape 189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897" name="Group 1897"/>
          <p:cNvGrpSpPr/>
          <p:nvPr/>
        </p:nvGrpSpPr>
        <p:grpSpPr>
          <a:xfrm>
            <a:off x="-1695388" y="6766559"/>
            <a:ext cx="540619" cy="574833"/>
            <a:chOff x="0" y="0"/>
            <a:chExt cx="540618" cy="574831"/>
          </a:xfrm>
        </p:grpSpPr>
        <p:sp>
          <p:nvSpPr>
            <p:cNvPr id="1895" name="Shape 189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6" name="Shape 189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900" name="Group 1900"/>
          <p:cNvGrpSpPr/>
          <p:nvPr/>
        </p:nvGrpSpPr>
        <p:grpSpPr>
          <a:xfrm>
            <a:off x="-587550" y="6766546"/>
            <a:ext cx="546251" cy="574833"/>
            <a:chOff x="0" y="0"/>
            <a:chExt cx="546249" cy="574831"/>
          </a:xfrm>
        </p:grpSpPr>
        <p:sp>
          <p:nvSpPr>
            <p:cNvPr id="1898" name="Shape 189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9" name="Shape 189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901" name="Shape 1901"/>
          <p:cNvSpPr/>
          <p:nvPr>
            <p:ph type="title"/>
          </p:nvPr>
        </p:nvSpPr>
        <p:spPr>
          <a:prstGeom prst="rect">
            <a:avLst/>
          </a:prstGeom>
        </p:spPr>
        <p:txBody>
          <a:bodyPr/>
          <a:lstStyle/>
          <a:p>
            <a:pPr/>
            <a:r>
              <a:t>Title Text</a:t>
            </a:r>
          </a:p>
        </p:txBody>
      </p:sp>
      <p:sp>
        <p:nvSpPr>
          <p:cNvPr id="1902" name="Shape 19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p:spTree>
      <p:nvGrpSpPr>
        <p:cNvPr id="1" name=""/>
        <p:cNvGrpSpPr/>
        <p:nvPr/>
      </p:nvGrpSpPr>
      <p:grpSpPr>
        <a:xfrm>
          <a:off x="0" y="0"/>
          <a:ext cx="0" cy="0"/>
          <a:chOff x="0" y="0"/>
          <a:chExt cx="0" cy="0"/>
        </a:xfrm>
      </p:grpSpPr>
      <p:grpSp>
        <p:nvGrpSpPr>
          <p:cNvPr id="1911" name="Group 1911"/>
          <p:cNvGrpSpPr/>
          <p:nvPr/>
        </p:nvGrpSpPr>
        <p:grpSpPr>
          <a:xfrm>
            <a:off x="-1681402" y="742"/>
            <a:ext cx="548641" cy="574833"/>
            <a:chOff x="0" y="0"/>
            <a:chExt cx="548640" cy="574831"/>
          </a:xfrm>
        </p:grpSpPr>
        <p:sp>
          <p:nvSpPr>
            <p:cNvPr id="1909" name="Shape 190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0" name="Shape 19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914" name="Group 1914"/>
          <p:cNvGrpSpPr/>
          <p:nvPr/>
        </p:nvGrpSpPr>
        <p:grpSpPr>
          <a:xfrm>
            <a:off x="-1133722" y="742"/>
            <a:ext cx="548641" cy="574833"/>
            <a:chOff x="0" y="0"/>
            <a:chExt cx="548640" cy="574831"/>
          </a:xfrm>
        </p:grpSpPr>
        <p:sp>
          <p:nvSpPr>
            <p:cNvPr id="1912" name="Shape 191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3" name="Shape 19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917" name="Group 1917"/>
          <p:cNvGrpSpPr/>
          <p:nvPr/>
        </p:nvGrpSpPr>
        <p:grpSpPr>
          <a:xfrm>
            <a:off x="-576885" y="742"/>
            <a:ext cx="548641" cy="689133"/>
            <a:chOff x="0" y="0"/>
            <a:chExt cx="548640" cy="689131"/>
          </a:xfrm>
        </p:grpSpPr>
        <p:sp>
          <p:nvSpPr>
            <p:cNvPr id="1915" name="Shape 191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916" name="Shape 191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920" name="Group 1920"/>
          <p:cNvGrpSpPr/>
          <p:nvPr/>
        </p:nvGrpSpPr>
        <p:grpSpPr>
          <a:xfrm>
            <a:off x="-1681291" y="1103971"/>
            <a:ext cx="548641" cy="574833"/>
            <a:chOff x="0" y="0"/>
            <a:chExt cx="548640" cy="574831"/>
          </a:xfrm>
        </p:grpSpPr>
        <p:sp>
          <p:nvSpPr>
            <p:cNvPr id="1918" name="Shape 191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9" name="Shape 191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923" name="Group 1923"/>
          <p:cNvGrpSpPr/>
          <p:nvPr/>
        </p:nvGrpSpPr>
        <p:grpSpPr>
          <a:xfrm>
            <a:off x="-1133841" y="1103971"/>
            <a:ext cx="548641" cy="574833"/>
            <a:chOff x="0" y="0"/>
            <a:chExt cx="548640" cy="574831"/>
          </a:xfrm>
        </p:grpSpPr>
        <p:sp>
          <p:nvSpPr>
            <p:cNvPr id="1921" name="Shape 192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2" name="Shape 192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26" name="Group 1926"/>
          <p:cNvGrpSpPr/>
          <p:nvPr/>
        </p:nvGrpSpPr>
        <p:grpSpPr>
          <a:xfrm>
            <a:off x="-576868" y="1103971"/>
            <a:ext cx="548641" cy="574833"/>
            <a:chOff x="0" y="0"/>
            <a:chExt cx="548640" cy="574831"/>
          </a:xfrm>
        </p:grpSpPr>
        <p:sp>
          <p:nvSpPr>
            <p:cNvPr id="1924" name="Shape 192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5" name="Shape 19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929" name="Group 1929"/>
          <p:cNvGrpSpPr/>
          <p:nvPr/>
        </p:nvGrpSpPr>
        <p:grpSpPr>
          <a:xfrm>
            <a:off x="-1671156" y="2214110"/>
            <a:ext cx="558442" cy="574832"/>
            <a:chOff x="0" y="0"/>
            <a:chExt cx="558441" cy="574831"/>
          </a:xfrm>
        </p:grpSpPr>
        <p:sp>
          <p:nvSpPr>
            <p:cNvPr id="1927" name="Shape 192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8" name="Shape 192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932" name="Group 1932"/>
          <p:cNvGrpSpPr/>
          <p:nvPr/>
        </p:nvGrpSpPr>
        <p:grpSpPr>
          <a:xfrm>
            <a:off x="-1122239" y="2214110"/>
            <a:ext cx="554182" cy="574832"/>
            <a:chOff x="0" y="0"/>
            <a:chExt cx="554180" cy="574831"/>
          </a:xfrm>
        </p:grpSpPr>
        <p:sp>
          <p:nvSpPr>
            <p:cNvPr id="1930" name="Shape 193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1" name="Shape 193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935" name="Group 1935"/>
          <p:cNvGrpSpPr/>
          <p:nvPr/>
        </p:nvGrpSpPr>
        <p:grpSpPr>
          <a:xfrm>
            <a:off x="-566730" y="2214110"/>
            <a:ext cx="548641" cy="574832"/>
            <a:chOff x="0" y="0"/>
            <a:chExt cx="548640" cy="574831"/>
          </a:xfrm>
        </p:grpSpPr>
        <p:sp>
          <p:nvSpPr>
            <p:cNvPr id="1933" name="Shape 193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4" name="Shape 19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938" name="Group 1938"/>
          <p:cNvGrpSpPr/>
          <p:nvPr/>
        </p:nvGrpSpPr>
        <p:grpSpPr>
          <a:xfrm>
            <a:off x="-1692163" y="3309985"/>
            <a:ext cx="567966" cy="574833"/>
            <a:chOff x="0" y="0"/>
            <a:chExt cx="567964" cy="574831"/>
          </a:xfrm>
        </p:grpSpPr>
        <p:sp>
          <p:nvSpPr>
            <p:cNvPr id="1936" name="Shape 193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7" name="Shape 193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941" name="Group 1941"/>
          <p:cNvGrpSpPr/>
          <p:nvPr/>
        </p:nvGrpSpPr>
        <p:grpSpPr>
          <a:xfrm>
            <a:off x="-1135188" y="3309985"/>
            <a:ext cx="558415" cy="574833"/>
            <a:chOff x="0" y="0"/>
            <a:chExt cx="558413" cy="574831"/>
          </a:xfrm>
        </p:grpSpPr>
        <p:sp>
          <p:nvSpPr>
            <p:cNvPr id="1939" name="Shape 193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0" name="Shape 194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944" name="Group 1944"/>
          <p:cNvGrpSpPr/>
          <p:nvPr/>
        </p:nvGrpSpPr>
        <p:grpSpPr>
          <a:xfrm>
            <a:off x="-578211" y="3309985"/>
            <a:ext cx="548641" cy="574833"/>
            <a:chOff x="0" y="0"/>
            <a:chExt cx="548640" cy="574831"/>
          </a:xfrm>
        </p:grpSpPr>
        <p:sp>
          <p:nvSpPr>
            <p:cNvPr id="1942" name="Shape 194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3" name="Shape 19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947" name="Group 1947"/>
          <p:cNvGrpSpPr/>
          <p:nvPr/>
        </p:nvGrpSpPr>
        <p:grpSpPr>
          <a:xfrm>
            <a:off x="-1683905" y="4403049"/>
            <a:ext cx="561904" cy="574833"/>
            <a:chOff x="0" y="0"/>
            <a:chExt cx="561903" cy="574831"/>
          </a:xfrm>
        </p:grpSpPr>
        <p:sp>
          <p:nvSpPr>
            <p:cNvPr id="1945" name="Shape 194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6" name="Shape 194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950" name="Group 1950"/>
          <p:cNvGrpSpPr/>
          <p:nvPr/>
        </p:nvGrpSpPr>
        <p:grpSpPr>
          <a:xfrm>
            <a:off x="-1130214" y="4403049"/>
            <a:ext cx="548641" cy="574833"/>
            <a:chOff x="0" y="0"/>
            <a:chExt cx="548640" cy="574831"/>
          </a:xfrm>
        </p:grpSpPr>
        <p:sp>
          <p:nvSpPr>
            <p:cNvPr id="1948" name="Shape 194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9" name="Shape 19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953" name="Group 1953"/>
          <p:cNvGrpSpPr/>
          <p:nvPr/>
        </p:nvGrpSpPr>
        <p:grpSpPr>
          <a:xfrm>
            <a:off x="-581453" y="4403049"/>
            <a:ext cx="548642" cy="574833"/>
            <a:chOff x="0" y="0"/>
            <a:chExt cx="548640" cy="574831"/>
          </a:xfrm>
        </p:grpSpPr>
        <p:sp>
          <p:nvSpPr>
            <p:cNvPr id="1951" name="Shape 195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2" name="Shape 19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956" name="Group 1956"/>
          <p:cNvGrpSpPr/>
          <p:nvPr/>
        </p:nvGrpSpPr>
        <p:grpSpPr>
          <a:xfrm>
            <a:off x="-1681291" y="556309"/>
            <a:ext cx="548641" cy="574833"/>
            <a:chOff x="0" y="0"/>
            <a:chExt cx="548640" cy="574831"/>
          </a:xfrm>
        </p:grpSpPr>
        <p:sp>
          <p:nvSpPr>
            <p:cNvPr id="1954" name="Shape 195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5" name="Shape 19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959" name="Group 1959"/>
          <p:cNvGrpSpPr/>
          <p:nvPr/>
        </p:nvGrpSpPr>
        <p:grpSpPr>
          <a:xfrm>
            <a:off x="-1133840" y="556301"/>
            <a:ext cx="557070" cy="574833"/>
            <a:chOff x="0" y="0"/>
            <a:chExt cx="557069" cy="574831"/>
          </a:xfrm>
        </p:grpSpPr>
        <p:sp>
          <p:nvSpPr>
            <p:cNvPr id="1957" name="Shape 195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8" name="Shape 195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962" name="Group 1962"/>
          <p:cNvGrpSpPr/>
          <p:nvPr/>
        </p:nvGrpSpPr>
        <p:grpSpPr>
          <a:xfrm>
            <a:off x="-576885" y="556309"/>
            <a:ext cx="548641" cy="574833"/>
            <a:chOff x="0" y="0"/>
            <a:chExt cx="548640" cy="574831"/>
          </a:xfrm>
        </p:grpSpPr>
        <p:sp>
          <p:nvSpPr>
            <p:cNvPr id="1960" name="Shape 196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1" name="Shape 19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965" name="Group 1965"/>
          <p:cNvGrpSpPr/>
          <p:nvPr/>
        </p:nvGrpSpPr>
        <p:grpSpPr>
          <a:xfrm>
            <a:off x="-1681540" y="1659529"/>
            <a:ext cx="548641" cy="574833"/>
            <a:chOff x="0" y="0"/>
            <a:chExt cx="548640" cy="574831"/>
          </a:xfrm>
        </p:grpSpPr>
        <p:sp>
          <p:nvSpPr>
            <p:cNvPr id="1963" name="Shape 196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4" name="Shape 19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968" name="Group 1968"/>
          <p:cNvGrpSpPr/>
          <p:nvPr/>
        </p:nvGrpSpPr>
        <p:grpSpPr>
          <a:xfrm>
            <a:off x="-1132926" y="1659529"/>
            <a:ext cx="548641" cy="574833"/>
            <a:chOff x="0" y="0"/>
            <a:chExt cx="548640" cy="574831"/>
          </a:xfrm>
        </p:grpSpPr>
        <p:sp>
          <p:nvSpPr>
            <p:cNvPr id="1966" name="Shape 196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7" name="Shape 19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71" name="Group 1971"/>
          <p:cNvGrpSpPr/>
          <p:nvPr/>
        </p:nvGrpSpPr>
        <p:grpSpPr>
          <a:xfrm>
            <a:off x="-576885" y="1659529"/>
            <a:ext cx="548641" cy="574833"/>
            <a:chOff x="0" y="0"/>
            <a:chExt cx="548640" cy="574831"/>
          </a:xfrm>
        </p:grpSpPr>
        <p:sp>
          <p:nvSpPr>
            <p:cNvPr id="1969" name="Shape 196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0" name="Shape 19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74" name="Group 1974"/>
          <p:cNvGrpSpPr/>
          <p:nvPr/>
        </p:nvGrpSpPr>
        <p:grpSpPr>
          <a:xfrm>
            <a:off x="-1686837" y="2762749"/>
            <a:ext cx="545776" cy="574833"/>
            <a:chOff x="0" y="0"/>
            <a:chExt cx="545775" cy="574831"/>
          </a:xfrm>
        </p:grpSpPr>
        <p:sp>
          <p:nvSpPr>
            <p:cNvPr id="1972" name="Shape 197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3" name="Shape 197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7" name="Group 1977"/>
          <p:cNvGrpSpPr/>
          <p:nvPr/>
        </p:nvGrpSpPr>
        <p:grpSpPr>
          <a:xfrm>
            <a:off x="-1133484" y="2762749"/>
            <a:ext cx="549211" cy="574833"/>
            <a:chOff x="0" y="0"/>
            <a:chExt cx="549209" cy="574831"/>
          </a:xfrm>
        </p:grpSpPr>
        <p:sp>
          <p:nvSpPr>
            <p:cNvPr id="1975" name="Shape 197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6" name="Shape 197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980" name="Group 1980"/>
          <p:cNvGrpSpPr/>
          <p:nvPr/>
        </p:nvGrpSpPr>
        <p:grpSpPr>
          <a:xfrm>
            <a:off x="-585202" y="2762749"/>
            <a:ext cx="558184" cy="689133"/>
            <a:chOff x="0" y="0"/>
            <a:chExt cx="558182" cy="689131"/>
          </a:xfrm>
        </p:grpSpPr>
        <p:sp>
          <p:nvSpPr>
            <p:cNvPr id="1978" name="Shape 197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79" name="Shape 197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983" name="Group 1983"/>
          <p:cNvGrpSpPr/>
          <p:nvPr/>
        </p:nvGrpSpPr>
        <p:grpSpPr>
          <a:xfrm>
            <a:off x="-1692163" y="3857219"/>
            <a:ext cx="558681" cy="574833"/>
            <a:chOff x="0" y="0"/>
            <a:chExt cx="558679" cy="574831"/>
          </a:xfrm>
        </p:grpSpPr>
        <p:sp>
          <p:nvSpPr>
            <p:cNvPr id="1981" name="Shape 198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2" name="Shape 198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986" name="Group 1986"/>
          <p:cNvGrpSpPr/>
          <p:nvPr/>
        </p:nvGrpSpPr>
        <p:grpSpPr>
          <a:xfrm>
            <a:off x="-1136130" y="3857219"/>
            <a:ext cx="576147" cy="574833"/>
            <a:chOff x="0" y="0"/>
            <a:chExt cx="576145" cy="574831"/>
          </a:xfrm>
        </p:grpSpPr>
        <p:sp>
          <p:nvSpPr>
            <p:cNvPr id="1984" name="Shape 198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5" name="Shape 198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989" name="Group 1989"/>
          <p:cNvGrpSpPr/>
          <p:nvPr/>
        </p:nvGrpSpPr>
        <p:grpSpPr>
          <a:xfrm>
            <a:off x="-579310" y="3857219"/>
            <a:ext cx="546499" cy="574833"/>
            <a:chOff x="0" y="0"/>
            <a:chExt cx="546497" cy="574831"/>
          </a:xfrm>
        </p:grpSpPr>
        <p:sp>
          <p:nvSpPr>
            <p:cNvPr id="1987" name="Shape 198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8" name="Shape 198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992" name="Group 1992"/>
          <p:cNvGrpSpPr/>
          <p:nvPr/>
        </p:nvGrpSpPr>
        <p:grpSpPr>
          <a:xfrm>
            <a:off x="-1683907" y="4957629"/>
            <a:ext cx="561905" cy="574833"/>
            <a:chOff x="0" y="0"/>
            <a:chExt cx="561903" cy="574831"/>
          </a:xfrm>
        </p:grpSpPr>
        <p:sp>
          <p:nvSpPr>
            <p:cNvPr id="1990" name="Shape 199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1" name="Shape 199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995" name="Group 1995"/>
          <p:cNvGrpSpPr/>
          <p:nvPr/>
        </p:nvGrpSpPr>
        <p:grpSpPr>
          <a:xfrm>
            <a:off x="-1129735" y="4957629"/>
            <a:ext cx="548641" cy="574833"/>
            <a:chOff x="0" y="0"/>
            <a:chExt cx="548640" cy="574831"/>
          </a:xfrm>
        </p:grpSpPr>
        <p:sp>
          <p:nvSpPr>
            <p:cNvPr id="1993" name="Shape 199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4" name="Shape 19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998" name="Group 1998"/>
          <p:cNvGrpSpPr/>
          <p:nvPr/>
        </p:nvGrpSpPr>
        <p:grpSpPr>
          <a:xfrm>
            <a:off x="-581456" y="4957629"/>
            <a:ext cx="548890" cy="574833"/>
            <a:chOff x="0" y="0"/>
            <a:chExt cx="548888" cy="574831"/>
          </a:xfrm>
        </p:grpSpPr>
        <p:sp>
          <p:nvSpPr>
            <p:cNvPr id="1996" name="Shape 199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7" name="Shape 199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001" name="Group 2001"/>
          <p:cNvGrpSpPr/>
          <p:nvPr/>
        </p:nvGrpSpPr>
        <p:grpSpPr>
          <a:xfrm>
            <a:off x="-1129642" y="5504243"/>
            <a:ext cx="548641" cy="574833"/>
            <a:chOff x="0" y="0"/>
            <a:chExt cx="548640" cy="574831"/>
          </a:xfrm>
        </p:grpSpPr>
        <p:sp>
          <p:nvSpPr>
            <p:cNvPr id="1999" name="Shape 199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0" name="Shape 2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004" name="Group 2004"/>
          <p:cNvGrpSpPr/>
          <p:nvPr/>
        </p:nvGrpSpPr>
        <p:grpSpPr>
          <a:xfrm>
            <a:off x="-581361" y="5504243"/>
            <a:ext cx="548889" cy="574833"/>
            <a:chOff x="0" y="0"/>
            <a:chExt cx="548888" cy="574831"/>
          </a:xfrm>
        </p:grpSpPr>
        <p:sp>
          <p:nvSpPr>
            <p:cNvPr id="2002" name="Shape 200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3" name="Shape 200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007" name="Group 2007"/>
          <p:cNvGrpSpPr/>
          <p:nvPr/>
        </p:nvGrpSpPr>
        <p:grpSpPr>
          <a:xfrm>
            <a:off x="-1141894" y="6052899"/>
            <a:ext cx="560893" cy="574833"/>
            <a:chOff x="0" y="0"/>
            <a:chExt cx="560892" cy="574831"/>
          </a:xfrm>
        </p:grpSpPr>
        <p:sp>
          <p:nvSpPr>
            <p:cNvPr id="2005" name="Shape 200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6" name="Shape 200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010" name="Group 2010"/>
          <p:cNvGrpSpPr/>
          <p:nvPr/>
        </p:nvGrpSpPr>
        <p:grpSpPr>
          <a:xfrm>
            <a:off x="-1683906" y="6051324"/>
            <a:ext cx="547973" cy="574833"/>
            <a:chOff x="0" y="0"/>
            <a:chExt cx="547971" cy="574831"/>
          </a:xfrm>
        </p:grpSpPr>
        <p:sp>
          <p:nvSpPr>
            <p:cNvPr id="2008" name="Shape 200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9" name="Shape 200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013" name="Group 2013"/>
          <p:cNvGrpSpPr/>
          <p:nvPr/>
        </p:nvGrpSpPr>
        <p:grpSpPr>
          <a:xfrm>
            <a:off x="-585203" y="6052885"/>
            <a:ext cx="559865" cy="574833"/>
            <a:chOff x="0" y="0"/>
            <a:chExt cx="559863" cy="574831"/>
          </a:xfrm>
        </p:grpSpPr>
        <p:sp>
          <p:nvSpPr>
            <p:cNvPr id="2011" name="Shape 201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2" name="Shape 201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016" name="Group 2016"/>
          <p:cNvGrpSpPr/>
          <p:nvPr/>
        </p:nvGrpSpPr>
        <p:grpSpPr>
          <a:xfrm>
            <a:off x="-1683906" y="5504234"/>
            <a:ext cx="548641" cy="574833"/>
            <a:chOff x="0" y="0"/>
            <a:chExt cx="548640" cy="574831"/>
          </a:xfrm>
        </p:grpSpPr>
        <p:sp>
          <p:nvSpPr>
            <p:cNvPr id="2014" name="Shape 201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5" name="Shape 2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019" name="Group 2019"/>
          <p:cNvGrpSpPr/>
          <p:nvPr/>
        </p:nvGrpSpPr>
        <p:grpSpPr>
          <a:xfrm>
            <a:off x="-1144617" y="6766559"/>
            <a:ext cx="547175" cy="574833"/>
            <a:chOff x="0" y="0"/>
            <a:chExt cx="547174" cy="574831"/>
          </a:xfrm>
        </p:grpSpPr>
        <p:sp>
          <p:nvSpPr>
            <p:cNvPr id="2017" name="Shape 201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8" name="Shape 201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022" name="Group 2022"/>
          <p:cNvGrpSpPr/>
          <p:nvPr/>
        </p:nvGrpSpPr>
        <p:grpSpPr>
          <a:xfrm>
            <a:off x="-1695388" y="6766559"/>
            <a:ext cx="540619" cy="574833"/>
            <a:chOff x="0" y="0"/>
            <a:chExt cx="540618" cy="574831"/>
          </a:xfrm>
        </p:grpSpPr>
        <p:sp>
          <p:nvSpPr>
            <p:cNvPr id="2020" name="Shape 202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1" name="Shape 202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025" name="Group 2025"/>
          <p:cNvGrpSpPr/>
          <p:nvPr/>
        </p:nvGrpSpPr>
        <p:grpSpPr>
          <a:xfrm>
            <a:off x="-587550" y="6766546"/>
            <a:ext cx="546251" cy="574833"/>
            <a:chOff x="0" y="0"/>
            <a:chExt cx="546249" cy="574831"/>
          </a:xfrm>
        </p:grpSpPr>
        <p:sp>
          <p:nvSpPr>
            <p:cNvPr id="2023" name="Shape 202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4" name="Shape 202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026" name="Shape 2026"/>
          <p:cNvSpPr/>
          <p:nvPr>
            <p:ph type="title"/>
          </p:nvPr>
        </p:nvSpPr>
        <p:spPr>
          <a:xfrm>
            <a:off x="365759" y="365759"/>
            <a:ext cx="11704321" cy="822962"/>
          </a:xfrm>
          <a:prstGeom prst="rect">
            <a:avLst/>
          </a:prstGeom>
        </p:spPr>
        <p:txBody>
          <a:bodyPr/>
          <a:lstStyle/>
          <a:p>
            <a:pPr/>
            <a:r>
              <a:t>Title Text</a:t>
            </a:r>
          </a:p>
        </p:txBody>
      </p:sp>
      <p:sp>
        <p:nvSpPr>
          <p:cNvPr id="2027" name="Shape 2027"/>
          <p:cNvSpPr/>
          <p:nvPr>
            <p:ph type="body" sz="quarter" idx="1"/>
          </p:nvPr>
        </p:nvSpPr>
        <p:spPr>
          <a:xfrm>
            <a:off x="365759" y="1188719"/>
            <a:ext cx="11704321" cy="822962"/>
          </a:xfrm>
          <a:prstGeom prst="rect">
            <a:avLst/>
          </a:prstGeom>
        </p:spPr>
        <p:txBody>
          <a:bodyPr>
            <a:normAutofit fontScale="100000" lnSpcReduction="0"/>
          </a:bodyPr>
          <a:lstStyle>
            <a:lvl1pPr marL="0" indent="0">
              <a:buSzTx/>
              <a:buFontTx/>
              <a:buNone/>
              <a:defRPr spc="-30" sz="2800">
                <a:latin typeface="+mn-lt"/>
                <a:ea typeface="+mn-ea"/>
                <a:cs typeface="+mn-cs"/>
                <a:sym typeface="Segoe UI Light"/>
              </a:defRPr>
            </a:lvl1pPr>
            <a:lvl2pPr marL="548639" indent="-320039">
              <a:buFontTx/>
              <a:defRPr spc="-30" sz="2800">
                <a:latin typeface="+mn-lt"/>
                <a:ea typeface="+mn-ea"/>
                <a:cs typeface="+mn-cs"/>
                <a:sym typeface="Segoe UI Light"/>
              </a:defRPr>
            </a:lvl2pPr>
            <a:lvl3pPr marL="777239" indent="-320039">
              <a:buFontTx/>
              <a:defRPr spc="-30" sz="2800">
                <a:latin typeface="+mn-lt"/>
                <a:ea typeface="+mn-ea"/>
                <a:cs typeface="+mn-cs"/>
                <a:sym typeface="Segoe UI Light"/>
              </a:defRPr>
            </a:lvl3pPr>
            <a:lvl4pPr marL="1005839" indent="-320039">
              <a:buFontTx/>
              <a:defRPr spc="-30" sz="2800">
                <a:latin typeface="+mn-lt"/>
                <a:ea typeface="+mn-ea"/>
                <a:cs typeface="+mn-cs"/>
                <a:sym typeface="Segoe UI Light"/>
              </a:defRPr>
            </a:lvl4pPr>
            <a:lvl5pPr marL="1234439" indent="-320039">
              <a:buFontTx/>
              <a:defRPr spc="-30"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2028" name="Shape 20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with boxes">
    <p:spTree>
      <p:nvGrpSpPr>
        <p:cNvPr id="1" name=""/>
        <p:cNvGrpSpPr/>
        <p:nvPr/>
      </p:nvGrpSpPr>
      <p:grpSpPr>
        <a:xfrm>
          <a:off x="0" y="0"/>
          <a:ext cx="0" cy="0"/>
          <a:chOff x="0" y="0"/>
          <a:chExt cx="0" cy="0"/>
        </a:xfrm>
      </p:grpSpPr>
      <p:grpSp>
        <p:nvGrpSpPr>
          <p:cNvPr id="2037" name="Group 2037"/>
          <p:cNvGrpSpPr/>
          <p:nvPr/>
        </p:nvGrpSpPr>
        <p:grpSpPr>
          <a:xfrm>
            <a:off x="-1681402" y="742"/>
            <a:ext cx="548641" cy="574833"/>
            <a:chOff x="0" y="0"/>
            <a:chExt cx="548640" cy="574831"/>
          </a:xfrm>
        </p:grpSpPr>
        <p:sp>
          <p:nvSpPr>
            <p:cNvPr id="2035" name="Shape 203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6" name="Shape 2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040" name="Group 2040"/>
          <p:cNvGrpSpPr/>
          <p:nvPr/>
        </p:nvGrpSpPr>
        <p:grpSpPr>
          <a:xfrm>
            <a:off x="-1133722" y="742"/>
            <a:ext cx="548641" cy="574833"/>
            <a:chOff x="0" y="0"/>
            <a:chExt cx="548640" cy="574831"/>
          </a:xfrm>
        </p:grpSpPr>
        <p:sp>
          <p:nvSpPr>
            <p:cNvPr id="2038" name="Shape 203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9" name="Shape 20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043" name="Group 2043"/>
          <p:cNvGrpSpPr/>
          <p:nvPr/>
        </p:nvGrpSpPr>
        <p:grpSpPr>
          <a:xfrm>
            <a:off x="-576885" y="742"/>
            <a:ext cx="548641" cy="689133"/>
            <a:chOff x="0" y="0"/>
            <a:chExt cx="548640" cy="689131"/>
          </a:xfrm>
        </p:grpSpPr>
        <p:sp>
          <p:nvSpPr>
            <p:cNvPr id="2041" name="Shape 204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042" name="Shape 204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046" name="Group 2046"/>
          <p:cNvGrpSpPr/>
          <p:nvPr/>
        </p:nvGrpSpPr>
        <p:grpSpPr>
          <a:xfrm>
            <a:off x="-1681291" y="1103971"/>
            <a:ext cx="548641" cy="574833"/>
            <a:chOff x="0" y="0"/>
            <a:chExt cx="548640" cy="574831"/>
          </a:xfrm>
        </p:grpSpPr>
        <p:sp>
          <p:nvSpPr>
            <p:cNvPr id="2044" name="Shape 204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5" name="Shape 20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049" name="Group 2049"/>
          <p:cNvGrpSpPr/>
          <p:nvPr/>
        </p:nvGrpSpPr>
        <p:grpSpPr>
          <a:xfrm>
            <a:off x="-1133841" y="1103971"/>
            <a:ext cx="548641" cy="574833"/>
            <a:chOff x="0" y="0"/>
            <a:chExt cx="548640" cy="574831"/>
          </a:xfrm>
        </p:grpSpPr>
        <p:sp>
          <p:nvSpPr>
            <p:cNvPr id="2047" name="Shape 204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8" name="Shape 20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052" name="Group 2052"/>
          <p:cNvGrpSpPr/>
          <p:nvPr/>
        </p:nvGrpSpPr>
        <p:grpSpPr>
          <a:xfrm>
            <a:off x="-576868" y="1103971"/>
            <a:ext cx="548641" cy="574833"/>
            <a:chOff x="0" y="0"/>
            <a:chExt cx="548640" cy="574831"/>
          </a:xfrm>
        </p:grpSpPr>
        <p:sp>
          <p:nvSpPr>
            <p:cNvPr id="2050" name="Shape 205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1" name="Shape 2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055" name="Group 2055"/>
          <p:cNvGrpSpPr/>
          <p:nvPr/>
        </p:nvGrpSpPr>
        <p:grpSpPr>
          <a:xfrm>
            <a:off x="-1671156" y="2214110"/>
            <a:ext cx="558442" cy="574832"/>
            <a:chOff x="0" y="0"/>
            <a:chExt cx="558441" cy="574831"/>
          </a:xfrm>
        </p:grpSpPr>
        <p:sp>
          <p:nvSpPr>
            <p:cNvPr id="2053" name="Shape 205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4" name="Shape 205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058" name="Group 2058"/>
          <p:cNvGrpSpPr/>
          <p:nvPr/>
        </p:nvGrpSpPr>
        <p:grpSpPr>
          <a:xfrm>
            <a:off x="-1122239" y="2214110"/>
            <a:ext cx="554182" cy="574832"/>
            <a:chOff x="0" y="0"/>
            <a:chExt cx="554180" cy="574831"/>
          </a:xfrm>
        </p:grpSpPr>
        <p:sp>
          <p:nvSpPr>
            <p:cNvPr id="2056" name="Shape 205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7" name="Shape 205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061" name="Group 2061"/>
          <p:cNvGrpSpPr/>
          <p:nvPr/>
        </p:nvGrpSpPr>
        <p:grpSpPr>
          <a:xfrm>
            <a:off x="-566730" y="2214110"/>
            <a:ext cx="548641" cy="574832"/>
            <a:chOff x="0" y="0"/>
            <a:chExt cx="548640" cy="574831"/>
          </a:xfrm>
        </p:grpSpPr>
        <p:sp>
          <p:nvSpPr>
            <p:cNvPr id="2059" name="Shape 205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0" name="Shape 2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064" name="Group 2064"/>
          <p:cNvGrpSpPr/>
          <p:nvPr/>
        </p:nvGrpSpPr>
        <p:grpSpPr>
          <a:xfrm>
            <a:off x="-1692163" y="3309985"/>
            <a:ext cx="567966" cy="574833"/>
            <a:chOff x="0" y="0"/>
            <a:chExt cx="567964" cy="574831"/>
          </a:xfrm>
        </p:grpSpPr>
        <p:sp>
          <p:nvSpPr>
            <p:cNvPr id="2062" name="Shape 206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3" name="Shape 206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067" name="Group 2067"/>
          <p:cNvGrpSpPr/>
          <p:nvPr/>
        </p:nvGrpSpPr>
        <p:grpSpPr>
          <a:xfrm>
            <a:off x="-1135188" y="3309985"/>
            <a:ext cx="558415" cy="574833"/>
            <a:chOff x="0" y="0"/>
            <a:chExt cx="558413" cy="574831"/>
          </a:xfrm>
        </p:grpSpPr>
        <p:sp>
          <p:nvSpPr>
            <p:cNvPr id="2065" name="Shape 206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6" name="Shape 206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070" name="Group 2070"/>
          <p:cNvGrpSpPr/>
          <p:nvPr/>
        </p:nvGrpSpPr>
        <p:grpSpPr>
          <a:xfrm>
            <a:off x="-578211" y="3309985"/>
            <a:ext cx="548641" cy="574833"/>
            <a:chOff x="0" y="0"/>
            <a:chExt cx="548640" cy="574831"/>
          </a:xfrm>
        </p:grpSpPr>
        <p:sp>
          <p:nvSpPr>
            <p:cNvPr id="2068" name="Shape 206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9" name="Shape 20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073" name="Group 2073"/>
          <p:cNvGrpSpPr/>
          <p:nvPr/>
        </p:nvGrpSpPr>
        <p:grpSpPr>
          <a:xfrm>
            <a:off x="-1683905" y="4403049"/>
            <a:ext cx="561904" cy="574833"/>
            <a:chOff x="0" y="0"/>
            <a:chExt cx="561903" cy="574831"/>
          </a:xfrm>
        </p:grpSpPr>
        <p:sp>
          <p:nvSpPr>
            <p:cNvPr id="2071" name="Shape 207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2" name="Shape 207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076" name="Group 2076"/>
          <p:cNvGrpSpPr/>
          <p:nvPr/>
        </p:nvGrpSpPr>
        <p:grpSpPr>
          <a:xfrm>
            <a:off x="-1130214" y="4403049"/>
            <a:ext cx="548641" cy="574833"/>
            <a:chOff x="0" y="0"/>
            <a:chExt cx="548640" cy="574831"/>
          </a:xfrm>
        </p:grpSpPr>
        <p:sp>
          <p:nvSpPr>
            <p:cNvPr id="2074" name="Shape 207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5" name="Shape 2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079" name="Group 2079"/>
          <p:cNvGrpSpPr/>
          <p:nvPr/>
        </p:nvGrpSpPr>
        <p:grpSpPr>
          <a:xfrm>
            <a:off x="-581453" y="4403049"/>
            <a:ext cx="548642" cy="574833"/>
            <a:chOff x="0" y="0"/>
            <a:chExt cx="548640" cy="574831"/>
          </a:xfrm>
        </p:grpSpPr>
        <p:sp>
          <p:nvSpPr>
            <p:cNvPr id="2077" name="Shape 207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8" name="Shape 20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082" name="Group 2082"/>
          <p:cNvGrpSpPr/>
          <p:nvPr/>
        </p:nvGrpSpPr>
        <p:grpSpPr>
          <a:xfrm>
            <a:off x="-1681291" y="556309"/>
            <a:ext cx="548641" cy="574833"/>
            <a:chOff x="0" y="0"/>
            <a:chExt cx="548640" cy="574831"/>
          </a:xfrm>
        </p:grpSpPr>
        <p:sp>
          <p:nvSpPr>
            <p:cNvPr id="2080" name="Shape 208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1" name="Shape 2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085" name="Group 2085"/>
          <p:cNvGrpSpPr/>
          <p:nvPr/>
        </p:nvGrpSpPr>
        <p:grpSpPr>
          <a:xfrm>
            <a:off x="-1133840" y="556301"/>
            <a:ext cx="557070" cy="574833"/>
            <a:chOff x="0" y="0"/>
            <a:chExt cx="557069" cy="574831"/>
          </a:xfrm>
        </p:grpSpPr>
        <p:sp>
          <p:nvSpPr>
            <p:cNvPr id="2083" name="Shape 208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4" name="Shape 208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088" name="Group 2088"/>
          <p:cNvGrpSpPr/>
          <p:nvPr/>
        </p:nvGrpSpPr>
        <p:grpSpPr>
          <a:xfrm>
            <a:off x="-576885" y="556309"/>
            <a:ext cx="548641" cy="574833"/>
            <a:chOff x="0" y="0"/>
            <a:chExt cx="548640" cy="574831"/>
          </a:xfrm>
        </p:grpSpPr>
        <p:sp>
          <p:nvSpPr>
            <p:cNvPr id="2086" name="Shape 208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7" name="Shape 20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091" name="Group 2091"/>
          <p:cNvGrpSpPr/>
          <p:nvPr/>
        </p:nvGrpSpPr>
        <p:grpSpPr>
          <a:xfrm>
            <a:off x="-1681540" y="1659529"/>
            <a:ext cx="548641" cy="574833"/>
            <a:chOff x="0" y="0"/>
            <a:chExt cx="548640" cy="574831"/>
          </a:xfrm>
        </p:grpSpPr>
        <p:sp>
          <p:nvSpPr>
            <p:cNvPr id="2089" name="Shape 208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0" name="Shape 2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094" name="Group 2094"/>
          <p:cNvGrpSpPr/>
          <p:nvPr/>
        </p:nvGrpSpPr>
        <p:grpSpPr>
          <a:xfrm>
            <a:off x="-1132926" y="1659529"/>
            <a:ext cx="548641" cy="574833"/>
            <a:chOff x="0" y="0"/>
            <a:chExt cx="548640" cy="574831"/>
          </a:xfrm>
        </p:grpSpPr>
        <p:sp>
          <p:nvSpPr>
            <p:cNvPr id="2092" name="Shape 209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3" name="Shape 2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097" name="Group 2097"/>
          <p:cNvGrpSpPr/>
          <p:nvPr/>
        </p:nvGrpSpPr>
        <p:grpSpPr>
          <a:xfrm>
            <a:off x="-576885" y="1659529"/>
            <a:ext cx="548641" cy="574833"/>
            <a:chOff x="0" y="0"/>
            <a:chExt cx="548640" cy="574831"/>
          </a:xfrm>
        </p:grpSpPr>
        <p:sp>
          <p:nvSpPr>
            <p:cNvPr id="2095" name="Shape 209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6" name="Shape 2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100" name="Group 2100"/>
          <p:cNvGrpSpPr/>
          <p:nvPr/>
        </p:nvGrpSpPr>
        <p:grpSpPr>
          <a:xfrm>
            <a:off x="-1686837" y="2762749"/>
            <a:ext cx="545776" cy="574833"/>
            <a:chOff x="0" y="0"/>
            <a:chExt cx="545775" cy="574831"/>
          </a:xfrm>
        </p:grpSpPr>
        <p:sp>
          <p:nvSpPr>
            <p:cNvPr id="2098" name="Shape 209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9" name="Shape 209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103" name="Group 2103"/>
          <p:cNvGrpSpPr/>
          <p:nvPr/>
        </p:nvGrpSpPr>
        <p:grpSpPr>
          <a:xfrm>
            <a:off x="-1133484" y="2762749"/>
            <a:ext cx="549211" cy="574833"/>
            <a:chOff x="0" y="0"/>
            <a:chExt cx="549209" cy="574831"/>
          </a:xfrm>
        </p:grpSpPr>
        <p:sp>
          <p:nvSpPr>
            <p:cNvPr id="2101" name="Shape 210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2" name="Shape 210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106" name="Group 2106"/>
          <p:cNvGrpSpPr/>
          <p:nvPr/>
        </p:nvGrpSpPr>
        <p:grpSpPr>
          <a:xfrm>
            <a:off x="-585202" y="2762749"/>
            <a:ext cx="558184" cy="689133"/>
            <a:chOff x="0" y="0"/>
            <a:chExt cx="558182" cy="689131"/>
          </a:xfrm>
        </p:grpSpPr>
        <p:sp>
          <p:nvSpPr>
            <p:cNvPr id="2104" name="Shape 210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105" name="Shape 210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109" name="Group 2109"/>
          <p:cNvGrpSpPr/>
          <p:nvPr/>
        </p:nvGrpSpPr>
        <p:grpSpPr>
          <a:xfrm>
            <a:off x="-1692163" y="3857219"/>
            <a:ext cx="558681" cy="574833"/>
            <a:chOff x="0" y="0"/>
            <a:chExt cx="558679" cy="574831"/>
          </a:xfrm>
        </p:grpSpPr>
        <p:sp>
          <p:nvSpPr>
            <p:cNvPr id="2107" name="Shape 210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8" name="Shape 210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112" name="Group 2112"/>
          <p:cNvGrpSpPr/>
          <p:nvPr/>
        </p:nvGrpSpPr>
        <p:grpSpPr>
          <a:xfrm>
            <a:off x="-1136130" y="3857219"/>
            <a:ext cx="576147" cy="574833"/>
            <a:chOff x="0" y="0"/>
            <a:chExt cx="576145" cy="574831"/>
          </a:xfrm>
        </p:grpSpPr>
        <p:sp>
          <p:nvSpPr>
            <p:cNvPr id="2110" name="Shape 211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1" name="Shape 211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115" name="Group 2115"/>
          <p:cNvGrpSpPr/>
          <p:nvPr/>
        </p:nvGrpSpPr>
        <p:grpSpPr>
          <a:xfrm>
            <a:off x="-579310" y="3857219"/>
            <a:ext cx="546499" cy="574833"/>
            <a:chOff x="0" y="0"/>
            <a:chExt cx="546497" cy="574831"/>
          </a:xfrm>
        </p:grpSpPr>
        <p:sp>
          <p:nvSpPr>
            <p:cNvPr id="2113" name="Shape 211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4" name="Shape 211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18" name="Group 2118"/>
          <p:cNvGrpSpPr/>
          <p:nvPr/>
        </p:nvGrpSpPr>
        <p:grpSpPr>
          <a:xfrm>
            <a:off x="-1683907" y="4957629"/>
            <a:ext cx="561905" cy="574833"/>
            <a:chOff x="0" y="0"/>
            <a:chExt cx="561903" cy="574831"/>
          </a:xfrm>
        </p:grpSpPr>
        <p:sp>
          <p:nvSpPr>
            <p:cNvPr id="2116" name="Shape 211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7" name="Shape 211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21" name="Group 2121"/>
          <p:cNvGrpSpPr/>
          <p:nvPr/>
        </p:nvGrpSpPr>
        <p:grpSpPr>
          <a:xfrm>
            <a:off x="-1129735" y="4957629"/>
            <a:ext cx="548641" cy="574833"/>
            <a:chOff x="0" y="0"/>
            <a:chExt cx="548640" cy="574831"/>
          </a:xfrm>
        </p:grpSpPr>
        <p:sp>
          <p:nvSpPr>
            <p:cNvPr id="2119" name="Shape 211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0" name="Shape 21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24" name="Group 2124"/>
          <p:cNvGrpSpPr/>
          <p:nvPr/>
        </p:nvGrpSpPr>
        <p:grpSpPr>
          <a:xfrm>
            <a:off x="-581456" y="4957629"/>
            <a:ext cx="548890" cy="574833"/>
            <a:chOff x="0" y="0"/>
            <a:chExt cx="548888" cy="574831"/>
          </a:xfrm>
        </p:grpSpPr>
        <p:sp>
          <p:nvSpPr>
            <p:cNvPr id="2122" name="Shape 212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3" name="Shape 21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127" name="Group 2127"/>
          <p:cNvGrpSpPr/>
          <p:nvPr/>
        </p:nvGrpSpPr>
        <p:grpSpPr>
          <a:xfrm>
            <a:off x="-1129642" y="5504243"/>
            <a:ext cx="548641" cy="574833"/>
            <a:chOff x="0" y="0"/>
            <a:chExt cx="548640" cy="574831"/>
          </a:xfrm>
        </p:grpSpPr>
        <p:sp>
          <p:nvSpPr>
            <p:cNvPr id="2125" name="Shape 212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6" name="Shape 21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130" name="Group 2130"/>
          <p:cNvGrpSpPr/>
          <p:nvPr/>
        </p:nvGrpSpPr>
        <p:grpSpPr>
          <a:xfrm>
            <a:off x="-581361" y="5504243"/>
            <a:ext cx="548889" cy="574833"/>
            <a:chOff x="0" y="0"/>
            <a:chExt cx="548888" cy="574831"/>
          </a:xfrm>
        </p:grpSpPr>
        <p:sp>
          <p:nvSpPr>
            <p:cNvPr id="2128" name="Shape 212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9" name="Shape 212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133" name="Group 2133"/>
          <p:cNvGrpSpPr/>
          <p:nvPr/>
        </p:nvGrpSpPr>
        <p:grpSpPr>
          <a:xfrm>
            <a:off x="-1141894" y="6052899"/>
            <a:ext cx="560893" cy="574833"/>
            <a:chOff x="0" y="0"/>
            <a:chExt cx="560892" cy="574831"/>
          </a:xfrm>
        </p:grpSpPr>
        <p:sp>
          <p:nvSpPr>
            <p:cNvPr id="2131" name="Shape 213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2" name="Shape 213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136" name="Group 2136"/>
          <p:cNvGrpSpPr/>
          <p:nvPr/>
        </p:nvGrpSpPr>
        <p:grpSpPr>
          <a:xfrm>
            <a:off x="-1683906" y="6051324"/>
            <a:ext cx="547973" cy="574833"/>
            <a:chOff x="0" y="0"/>
            <a:chExt cx="547971" cy="574831"/>
          </a:xfrm>
        </p:grpSpPr>
        <p:sp>
          <p:nvSpPr>
            <p:cNvPr id="2134" name="Shape 213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5" name="Shape 213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139" name="Group 2139"/>
          <p:cNvGrpSpPr/>
          <p:nvPr/>
        </p:nvGrpSpPr>
        <p:grpSpPr>
          <a:xfrm>
            <a:off x="-585203" y="6052885"/>
            <a:ext cx="559865" cy="574833"/>
            <a:chOff x="0" y="0"/>
            <a:chExt cx="559863" cy="574831"/>
          </a:xfrm>
        </p:grpSpPr>
        <p:sp>
          <p:nvSpPr>
            <p:cNvPr id="2137" name="Shape 213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8" name="Shape 213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142" name="Group 2142"/>
          <p:cNvGrpSpPr/>
          <p:nvPr/>
        </p:nvGrpSpPr>
        <p:grpSpPr>
          <a:xfrm>
            <a:off x="-1683906" y="5504234"/>
            <a:ext cx="548641" cy="574833"/>
            <a:chOff x="0" y="0"/>
            <a:chExt cx="548640" cy="574831"/>
          </a:xfrm>
        </p:grpSpPr>
        <p:sp>
          <p:nvSpPr>
            <p:cNvPr id="2140" name="Shape 214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1" name="Shape 2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145" name="Group 2145"/>
          <p:cNvGrpSpPr/>
          <p:nvPr/>
        </p:nvGrpSpPr>
        <p:grpSpPr>
          <a:xfrm>
            <a:off x="-1144617" y="6766559"/>
            <a:ext cx="547175" cy="574833"/>
            <a:chOff x="0" y="0"/>
            <a:chExt cx="547174" cy="574831"/>
          </a:xfrm>
        </p:grpSpPr>
        <p:sp>
          <p:nvSpPr>
            <p:cNvPr id="2143" name="Shape 214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4" name="Shape 214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148" name="Group 2148"/>
          <p:cNvGrpSpPr/>
          <p:nvPr/>
        </p:nvGrpSpPr>
        <p:grpSpPr>
          <a:xfrm>
            <a:off x="-1695388" y="6766559"/>
            <a:ext cx="540619" cy="574833"/>
            <a:chOff x="0" y="0"/>
            <a:chExt cx="540618" cy="574831"/>
          </a:xfrm>
        </p:grpSpPr>
        <p:sp>
          <p:nvSpPr>
            <p:cNvPr id="2146" name="Shape 214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7" name="Shape 214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151" name="Group 2151"/>
          <p:cNvGrpSpPr/>
          <p:nvPr/>
        </p:nvGrpSpPr>
        <p:grpSpPr>
          <a:xfrm>
            <a:off x="-587550" y="6766546"/>
            <a:ext cx="546251" cy="574833"/>
            <a:chOff x="0" y="0"/>
            <a:chExt cx="546249" cy="574831"/>
          </a:xfrm>
        </p:grpSpPr>
        <p:sp>
          <p:nvSpPr>
            <p:cNvPr id="2149" name="Shape 214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50" name="Shape 215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152" name="Shape 2152"/>
          <p:cNvSpPr/>
          <p:nvPr>
            <p:ph type="body" sz="quarter" idx="1"/>
          </p:nvPr>
        </p:nvSpPr>
        <p:spPr>
          <a:xfrm>
            <a:off x="4663440" y="2560320"/>
            <a:ext cx="2103121" cy="2103121"/>
          </a:xfrm>
          <a:prstGeom prst="rect">
            <a:avLst/>
          </a:prstGeom>
          <a:solidFill>
            <a:schemeClr val="accent4"/>
          </a:solidFill>
        </p:spPr>
        <p:txBody>
          <a:bodyPr anchor="ctr">
            <a:normAutofit fontScale="100000" lnSpcReduction="0"/>
          </a:bodyPr>
          <a:lstStyle>
            <a:lvl1pPr marL="0" indent="0" algn="ctr">
              <a:lnSpc>
                <a:spcPct val="100000"/>
              </a:lnSpc>
              <a:buSzTx/>
              <a:buFontTx/>
              <a:buNone/>
              <a:defRPr>
                <a:solidFill>
                  <a:srgbClr val="FFFFFF"/>
                </a:solidFill>
              </a:defRPr>
            </a:lvl1pPr>
            <a:lvl2pPr algn="ctr">
              <a:lnSpc>
                <a:spcPct val="100000"/>
              </a:lnSpc>
              <a:buFontTx/>
              <a:defRPr>
                <a:solidFill>
                  <a:srgbClr val="FFFFFF"/>
                </a:solidFill>
              </a:defRPr>
            </a:lvl2pPr>
            <a:lvl3pPr algn="ctr">
              <a:lnSpc>
                <a:spcPct val="100000"/>
              </a:lnSpc>
              <a:buFontTx/>
              <a:defRPr>
                <a:solidFill>
                  <a:srgbClr val="FFFFFF"/>
                </a:solidFill>
              </a:defRPr>
            </a:lvl3pPr>
            <a:lvl4pPr algn="ctr">
              <a:lnSpc>
                <a:spcPct val="100000"/>
              </a:lnSpc>
              <a:buFontTx/>
              <a:defRPr>
                <a:solidFill>
                  <a:srgbClr val="FFFFFF"/>
                </a:solidFill>
              </a:defRPr>
            </a:lvl4pPr>
            <a:lvl5pPr algn="ctr">
              <a:lnSpc>
                <a:spcPct val="100000"/>
              </a:lnSpc>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153" name="Shape 2153"/>
          <p:cNvSpPr/>
          <p:nvPr>
            <p:ph type="body" sz="quarter" idx="13"/>
          </p:nvPr>
        </p:nvSpPr>
        <p:spPr>
          <a:xfrm>
            <a:off x="2560320" y="2560320"/>
            <a:ext cx="2103121" cy="2103121"/>
          </a:xfrm>
          <a:prstGeom prst="rect">
            <a:avLst/>
          </a:prstGeom>
          <a:solidFill>
            <a:schemeClr val="accent3"/>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4" name="Shape 2154"/>
          <p:cNvSpPr/>
          <p:nvPr>
            <p:ph type="body" sz="quarter" idx="14"/>
          </p:nvPr>
        </p:nvSpPr>
        <p:spPr>
          <a:xfrm>
            <a:off x="457199" y="2560320"/>
            <a:ext cx="2103122" cy="2103121"/>
          </a:xfrm>
          <a:prstGeom prst="rect">
            <a:avLst/>
          </a:prstGeom>
          <a:solidFill>
            <a:schemeClr val="accent1"/>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5" name="Shape 2155"/>
          <p:cNvSpPr/>
          <p:nvPr>
            <p:ph type="title"/>
          </p:nvPr>
        </p:nvSpPr>
        <p:spPr>
          <a:xfrm>
            <a:off x="365759" y="365759"/>
            <a:ext cx="11704321" cy="822962"/>
          </a:xfrm>
          <a:prstGeom prst="rect">
            <a:avLst/>
          </a:prstGeom>
        </p:spPr>
        <p:txBody>
          <a:bodyPr/>
          <a:lstStyle/>
          <a:p>
            <a:pPr/>
            <a:r>
              <a:t>Title Text</a:t>
            </a:r>
          </a:p>
        </p:txBody>
      </p:sp>
      <p:sp>
        <p:nvSpPr>
          <p:cNvPr id="2156" name="Shape 2156"/>
          <p:cNvSpPr/>
          <p:nvPr>
            <p:ph type="body" sz="quarter" idx="15"/>
          </p:nvPr>
        </p:nvSpPr>
        <p:spPr>
          <a:xfrm>
            <a:off x="365759" y="1188719"/>
            <a:ext cx="11704322" cy="822962"/>
          </a:xfrm>
          <a:prstGeom prst="rect">
            <a:avLst/>
          </a:prstGeom>
        </p:spPr>
        <p:txBody>
          <a:bodyPr>
            <a:normAutofit fontScale="100000" lnSpcReduction="0"/>
          </a:bodyPr>
          <a:lstStyle/>
          <a:p>
            <a:pPr marL="0" indent="0">
              <a:buSzTx/>
              <a:buFontTx/>
              <a:buNone/>
              <a:defRPr spc="-100" sz="2800">
                <a:latin typeface="+mn-lt"/>
                <a:ea typeface="+mn-ea"/>
                <a:cs typeface="+mn-cs"/>
                <a:sym typeface="Segoe UI Light"/>
              </a:defRPr>
            </a:pPr>
          </a:p>
        </p:txBody>
      </p:sp>
      <p:sp>
        <p:nvSpPr>
          <p:cNvPr id="2157" name="Shape 2157"/>
          <p:cNvSpPr/>
          <p:nvPr>
            <p:ph type="body" sz="quarter" idx="16"/>
          </p:nvPr>
        </p:nvSpPr>
        <p:spPr>
          <a:xfrm>
            <a:off x="6766559" y="2560320"/>
            <a:ext cx="2103121" cy="2103121"/>
          </a:xfrm>
          <a:prstGeom prst="rect">
            <a:avLst/>
          </a:prstGeom>
          <a:solidFill>
            <a:schemeClr val="accent5"/>
          </a:solidFill>
        </p:spPr>
        <p:txBody>
          <a:bodyPr anchor="ctr">
            <a:normAutofit fontScale="100000" lnSpcReduction="0"/>
          </a:bodyPr>
          <a:lstStyle/>
          <a:p>
            <a:pPr marL="0" indent="0" algn="ctr">
              <a:lnSpc>
                <a:spcPct val="100000"/>
              </a:lnSpc>
              <a:buSzTx/>
              <a:buFontTx/>
              <a:buNone/>
              <a:defRPr>
                <a:solidFill>
                  <a:srgbClr val="FFFFFF"/>
                </a:solidFill>
              </a:defRPr>
            </a:pPr>
          </a:p>
        </p:txBody>
      </p:sp>
      <p:pic>
        <p:nvPicPr>
          <p:cNvPr id="2158" name="image4.pdf"/>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2159" name="Shape 21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layout">
    <p:spTree>
      <p:nvGrpSpPr>
        <p:cNvPr id="1" name=""/>
        <p:cNvGrpSpPr/>
        <p:nvPr/>
      </p:nvGrpSpPr>
      <p:grpSpPr>
        <a:xfrm>
          <a:off x="0" y="0"/>
          <a:ext cx="0" cy="0"/>
          <a:chOff x="0" y="0"/>
          <a:chExt cx="0" cy="0"/>
        </a:xfrm>
      </p:grpSpPr>
      <p:grpSp>
        <p:nvGrpSpPr>
          <p:cNvPr id="2168" name="Group 2168"/>
          <p:cNvGrpSpPr/>
          <p:nvPr/>
        </p:nvGrpSpPr>
        <p:grpSpPr>
          <a:xfrm>
            <a:off x="-1681402" y="742"/>
            <a:ext cx="548641" cy="574833"/>
            <a:chOff x="0" y="0"/>
            <a:chExt cx="548640" cy="574831"/>
          </a:xfrm>
        </p:grpSpPr>
        <p:sp>
          <p:nvSpPr>
            <p:cNvPr id="2166" name="Shape 21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67" name="Shape 21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171" name="Group 2171"/>
          <p:cNvGrpSpPr/>
          <p:nvPr/>
        </p:nvGrpSpPr>
        <p:grpSpPr>
          <a:xfrm>
            <a:off x="-1133722" y="742"/>
            <a:ext cx="548641" cy="574833"/>
            <a:chOff x="0" y="0"/>
            <a:chExt cx="548640" cy="574831"/>
          </a:xfrm>
        </p:grpSpPr>
        <p:sp>
          <p:nvSpPr>
            <p:cNvPr id="2169" name="Shape 21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0" name="Shape 21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174" name="Group 2174"/>
          <p:cNvGrpSpPr/>
          <p:nvPr/>
        </p:nvGrpSpPr>
        <p:grpSpPr>
          <a:xfrm>
            <a:off x="-576885" y="742"/>
            <a:ext cx="548641" cy="689133"/>
            <a:chOff x="0" y="0"/>
            <a:chExt cx="548640" cy="689131"/>
          </a:xfrm>
        </p:grpSpPr>
        <p:sp>
          <p:nvSpPr>
            <p:cNvPr id="2172" name="Shape 21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173" name="Shape 21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177" name="Group 2177"/>
          <p:cNvGrpSpPr/>
          <p:nvPr/>
        </p:nvGrpSpPr>
        <p:grpSpPr>
          <a:xfrm>
            <a:off x="-1681291" y="1103971"/>
            <a:ext cx="548641" cy="574833"/>
            <a:chOff x="0" y="0"/>
            <a:chExt cx="548640" cy="574831"/>
          </a:xfrm>
        </p:grpSpPr>
        <p:sp>
          <p:nvSpPr>
            <p:cNvPr id="2175" name="Shape 21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6" name="Shape 21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180" name="Group 2180"/>
          <p:cNvGrpSpPr/>
          <p:nvPr/>
        </p:nvGrpSpPr>
        <p:grpSpPr>
          <a:xfrm>
            <a:off x="-1133841" y="1103971"/>
            <a:ext cx="548641" cy="574833"/>
            <a:chOff x="0" y="0"/>
            <a:chExt cx="548640" cy="574831"/>
          </a:xfrm>
        </p:grpSpPr>
        <p:sp>
          <p:nvSpPr>
            <p:cNvPr id="2178" name="Shape 21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9" name="Shape 21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183" name="Group 2183"/>
          <p:cNvGrpSpPr/>
          <p:nvPr/>
        </p:nvGrpSpPr>
        <p:grpSpPr>
          <a:xfrm>
            <a:off x="-576868" y="1103971"/>
            <a:ext cx="548641" cy="574833"/>
            <a:chOff x="0" y="0"/>
            <a:chExt cx="548640" cy="574831"/>
          </a:xfrm>
        </p:grpSpPr>
        <p:sp>
          <p:nvSpPr>
            <p:cNvPr id="2181" name="Shape 21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2" name="Shape 21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186" name="Group 2186"/>
          <p:cNvGrpSpPr/>
          <p:nvPr/>
        </p:nvGrpSpPr>
        <p:grpSpPr>
          <a:xfrm>
            <a:off x="-1671156" y="2214110"/>
            <a:ext cx="558442" cy="574832"/>
            <a:chOff x="0" y="0"/>
            <a:chExt cx="558441" cy="574831"/>
          </a:xfrm>
        </p:grpSpPr>
        <p:sp>
          <p:nvSpPr>
            <p:cNvPr id="2184" name="Shape 21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5" name="Shape 21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189" name="Group 2189"/>
          <p:cNvGrpSpPr/>
          <p:nvPr/>
        </p:nvGrpSpPr>
        <p:grpSpPr>
          <a:xfrm>
            <a:off x="-1122239" y="2214110"/>
            <a:ext cx="554182" cy="574832"/>
            <a:chOff x="0" y="0"/>
            <a:chExt cx="554180" cy="574831"/>
          </a:xfrm>
        </p:grpSpPr>
        <p:sp>
          <p:nvSpPr>
            <p:cNvPr id="2187" name="Shape 21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8" name="Shape 21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192" name="Group 2192"/>
          <p:cNvGrpSpPr/>
          <p:nvPr/>
        </p:nvGrpSpPr>
        <p:grpSpPr>
          <a:xfrm>
            <a:off x="-566730" y="2214110"/>
            <a:ext cx="548641" cy="574832"/>
            <a:chOff x="0" y="0"/>
            <a:chExt cx="548640" cy="574831"/>
          </a:xfrm>
        </p:grpSpPr>
        <p:sp>
          <p:nvSpPr>
            <p:cNvPr id="2190" name="Shape 21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1" name="Shape 21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195" name="Group 2195"/>
          <p:cNvGrpSpPr/>
          <p:nvPr/>
        </p:nvGrpSpPr>
        <p:grpSpPr>
          <a:xfrm>
            <a:off x="-1692163" y="3309985"/>
            <a:ext cx="567966" cy="574833"/>
            <a:chOff x="0" y="0"/>
            <a:chExt cx="567964" cy="574831"/>
          </a:xfrm>
        </p:grpSpPr>
        <p:sp>
          <p:nvSpPr>
            <p:cNvPr id="2193" name="Shape 21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4" name="Shape 21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198" name="Group 2198"/>
          <p:cNvGrpSpPr/>
          <p:nvPr/>
        </p:nvGrpSpPr>
        <p:grpSpPr>
          <a:xfrm>
            <a:off x="-1135188" y="3309985"/>
            <a:ext cx="558415" cy="574833"/>
            <a:chOff x="0" y="0"/>
            <a:chExt cx="558413" cy="574831"/>
          </a:xfrm>
        </p:grpSpPr>
        <p:sp>
          <p:nvSpPr>
            <p:cNvPr id="2196" name="Shape 21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7" name="Shape 21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201" name="Group 2201"/>
          <p:cNvGrpSpPr/>
          <p:nvPr/>
        </p:nvGrpSpPr>
        <p:grpSpPr>
          <a:xfrm>
            <a:off x="-578211" y="3309985"/>
            <a:ext cx="548641" cy="574833"/>
            <a:chOff x="0" y="0"/>
            <a:chExt cx="548640" cy="574831"/>
          </a:xfrm>
        </p:grpSpPr>
        <p:sp>
          <p:nvSpPr>
            <p:cNvPr id="2199" name="Shape 21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0" name="Shape 22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204" name="Group 2204"/>
          <p:cNvGrpSpPr/>
          <p:nvPr/>
        </p:nvGrpSpPr>
        <p:grpSpPr>
          <a:xfrm>
            <a:off x="-1683905" y="4403049"/>
            <a:ext cx="561904" cy="574833"/>
            <a:chOff x="0" y="0"/>
            <a:chExt cx="561903" cy="574831"/>
          </a:xfrm>
        </p:grpSpPr>
        <p:sp>
          <p:nvSpPr>
            <p:cNvPr id="2202" name="Shape 22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3" name="Shape 22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207" name="Group 2207"/>
          <p:cNvGrpSpPr/>
          <p:nvPr/>
        </p:nvGrpSpPr>
        <p:grpSpPr>
          <a:xfrm>
            <a:off x="-1130214" y="4403049"/>
            <a:ext cx="548641" cy="574833"/>
            <a:chOff x="0" y="0"/>
            <a:chExt cx="548640" cy="574831"/>
          </a:xfrm>
        </p:grpSpPr>
        <p:sp>
          <p:nvSpPr>
            <p:cNvPr id="2205" name="Shape 22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6" name="Shape 22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210" name="Group 2210"/>
          <p:cNvGrpSpPr/>
          <p:nvPr/>
        </p:nvGrpSpPr>
        <p:grpSpPr>
          <a:xfrm>
            <a:off x="-581453" y="4403049"/>
            <a:ext cx="548642" cy="574833"/>
            <a:chOff x="0" y="0"/>
            <a:chExt cx="548640" cy="574831"/>
          </a:xfrm>
        </p:grpSpPr>
        <p:sp>
          <p:nvSpPr>
            <p:cNvPr id="2208" name="Shape 22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9" name="Shape 22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213" name="Group 2213"/>
          <p:cNvGrpSpPr/>
          <p:nvPr/>
        </p:nvGrpSpPr>
        <p:grpSpPr>
          <a:xfrm>
            <a:off x="-1681291" y="556309"/>
            <a:ext cx="548641" cy="574833"/>
            <a:chOff x="0" y="0"/>
            <a:chExt cx="548640" cy="574831"/>
          </a:xfrm>
        </p:grpSpPr>
        <p:sp>
          <p:nvSpPr>
            <p:cNvPr id="2211" name="Shape 22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2" name="Shape 22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216" name="Group 2216"/>
          <p:cNvGrpSpPr/>
          <p:nvPr/>
        </p:nvGrpSpPr>
        <p:grpSpPr>
          <a:xfrm>
            <a:off x="-1133840" y="556301"/>
            <a:ext cx="557070" cy="574833"/>
            <a:chOff x="0" y="0"/>
            <a:chExt cx="557069" cy="574831"/>
          </a:xfrm>
        </p:grpSpPr>
        <p:sp>
          <p:nvSpPr>
            <p:cNvPr id="2214" name="Shape 22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5" name="Shape 22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219" name="Group 2219"/>
          <p:cNvGrpSpPr/>
          <p:nvPr/>
        </p:nvGrpSpPr>
        <p:grpSpPr>
          <a:xfrm>
            <a:off x="-576885" y="556309"/>
            <a:ext cx="548641" cy="574833"/>
            <a:chOff x="0" y="0"/>
            <a:chExt cx="548640" cy="574831"/>
          </a:xfrm>
        </p:grpSpPr>
        <p:sp>
          <p:nvSpPr>
            <p:cNvPr id="2217" name="Shape 22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8" name="Shape 22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222" name="Group 2222"/>
          <p:cNvGrpSpPr/>
          <p:nvPr/>
        </p:nvGrpSpPr>
        <p:grpSpPr>
          <a:xfrm>
            <a:off x="-1681540" y="1659529"/>
            <a:ext cx="548641" cy="574833"/>
            <a:chOff x="0" y="0"/>
            <a:chExt cx="548640" cy="574831"/>
          </a:xfrm>
        </p:grpSpPr>
        <p:sp>
          <p:nvSpPr>
            <p:cNvPr id="2220" name="Shape 22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1" name="Shape 22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225" name="Group 2225"/>
          <p:cNvGrpSpPr/>
          <p:nvPr/>
        </p:nvGrpSpPr>
        <p:grpSpPr>
          <a:xfrm>
            <a:off x="-1132926" y="1659529"/>
            <a:ext cx="548641" cy="574833"/>
            <a:chOff x="0" y="0"/>
            <a:chExt cx="548640" cy="574831"/>
          </a:xfrm>
        </p:grpSpPr>
        <p:sp>
          <p:nvSpPr>
            <p:cNvPr id="2223" name="Shape 22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4" name="Shape 22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228" name="Group 2228"/>
          <p:cNvGrpSpPr/>
          <p:nvPr/>
        </p:nvGrpSpPr>
        <p:grpSpPr>
          <a:xfrm>
            <a:off x="-576885" y="1659529"/>
            <a:ext cx="548641" cy="574833"/>
            <a:chOff x="0" y="0"/>
            <a:chExt cx="548640" cy="574831"/>
          </a:xfrm>
        </p:grpSpPr>
        <p:sp>
          <p:nvSpPr>
            <p:cNvPr id="2226" name="Shape 22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7" name="Shape 22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231" name="Group 2231"/>
          <p:cNvGrpSpPr/>
          <p:nvPr/>
        </p:nvGrpSpPr>
        <p:grpSpPr>
          <a:xfrm>
            <a:off x="-1686837" y="2762749"/>
            <a:ext cx="545776" cy="574833"/>
            <a:chOff x="0" y="0"/>
            <a:chExt cx="545775" cy="574831"/>
          </a:xfrm>
        </p:grpSpPr>
        <p:sp>
          <p:nvSpPr>
            <p:cNvPr id="2229" name="Shape 22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0" name="Shape 22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234" name="Group 2234"/>
          <p:cNvGrpSpPr/>
          <p:nvPr/>
        </p:nvGrpSpPr>
        <p:grpSpPr>
          <a:xfrm>
            <a:off x="-1133484" y="2762749"/>
            <a:ext cx="549211" cy="574833"/>
            <a:chOff x="0" y="0"/>
            <a:chExt cx="549209" cy="574831"/>
          </a:xfrm>
        </p:grpSpPr>
        <p:sp>
          <p:nvSpPr>
            <p:cNvPr id="2232" name="Shape 22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3" name="Shape 22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237" name="Group 2237"/>
          <p:cNvGrpSpPr/>
          <p:nvPr/>
        </p:nvGrpSpPr>
        <p:grpSpPr>
          <a:xfrm>
            <a:off x="-585202" y="2762749"/>
            <a:ext cx="558184" cy="689133"/>
            <a:chOff x="0" y="0"/>
            <a:chExt cx="558182" cy="689131"/>
          </a:xfrm>
        </p:grpSpPr>
        <p:sp>
          <p:nvSpPr>
            <p:cNvPr id="2235" name="Shape 22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236" name="Shape 22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240" name="Group 2240"/>
          <p:cNvGrpSpPr/>
          <p:nvPr/>
        </p:nvGrpSpPr>
        <p:grpSpPr>
          <a:xfrm>
            <a:off x="-1692163" y="3857219"/>
            <a:ext cx="558681" cy="574833"/>
            <a:chOff x="0" y="0"/>
            <a:chExt cx="558679" cy="574831"/>
          </a:xfrm>
        </p:grpSpPr>
        <p:sp>
          <p:nvSpPr>
            <p:cNvPr id="2238" name="Shape 22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9" name="Shape 22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243" name="Group 2243"/>
          <p:cNvGrpSpPr/>
          <p:nvPr/>
        </p:nvGrpSpPr>
        <p:grpSpPr>
          <a:xfrm>
            <a:off x="-1136130" y="3857219"/>
            <a:ext cx="576147" cy="574833"/>
            <a:chOff x="0" y="0"/>
            <a:chExt cx="576145" cy="574831"/>
          </a:xfrm>
        </p:grpSpPr>
        <p:sp>
          <p:nvSpPr>
            <p:cNvPr id="2241" name="Shape 22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2" name="Shape 22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246" name="Group 2246"/>
          <p:cNvGrpSpPr/>
          <p:nvPr/>
        </p:nvGrpSpPr>
        <p:grpSpPr>
          <a:xfrm>
            <a:off x="-579310" y="3857219"/>
            <a:ext cx="546499" cy="574833"/>
            <a:chOff x="0" y="0"/>
            <a:chExt cx="546497" cy="574831"/>
          </a:xfrm>
        </p:grpSpPr>
        <p:sp>
          <p:nvSpPr>
            <p:cNvPr id="2244" name="Shape 22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5" name="Shape 22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249" name="Group 2249"/>
          <p:cNvGrpSpPr/>
          <p:nvPr/>
        </p:nvGrpSpPr>
        <p:grpSpPr>
          <a:xfrm>
            <a:off x="-1683907" y="4957629"/>
            <a:ext cx="561905" cy="574833"/>
            <a:chOff x="0" y="0"/>
            <a:chExt cx="561903" cy="574831"/>
          </a:xfrm>
        </p:grpSpPr>
        <p:sp>
          <p:nvSpPr>
            <p:cNvPr id="2247" name="Shape 22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8" name="Shape 22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252" name="Group 2252"/>
          <p:cNvGrpSpPr/>
          <p:nvPr/>
        </p:nvGrpSpPr>
        <p:grpSpPr>
          <a:xfrm>
            <a:off x="-1129735" y="4957629"/>
            <a:ext cx="548641" cy="574833"/>
            <a:chOff x="0" y="0"/>
            <a:chExt cx="548640" cy="574831"/>
          </a:xfrm>
        </p:grpSpPr>
        <p:sp>
          <p:nvSpPr>
            <p:cNvPr id="2250" name="Shape 22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1" name="Shape 22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255" name="Group 2255"/>
          <p:cNvGrpSpPr/>
          <p:nvPr/>
        </p:nvGrpSpPr>
        <p:grpSpPr>
          <a:xfrm>
            <a:off x="-581456" y="4957629"/>
            <a:ext cx="548890" cy="574833"/>
            <a:chOff x="0" y="0"/>
            <a:chExt cx="548888" cy="574831"/>
          </a:xfrm>
        </p:grpSpPr>
        <p:sp>
          <p:nvSpPr>
            <p:cNvPr id="2253" name="Shape 22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4" name="Shape 22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58" name="Group 2258"/>
          <p:cNvGrpSpPr/>
          <p:nvPr/>
        </p:nvGrpSpPr>
        <p:grpSpPr>
          <a:xfrm>
            <a:off x="-1129642" y="5504243"/>
            <a:ext cx="548641" cy="574833"/>
            <a:chOff x="0" y="0"/>
            <a:chExt cx="548640" cy="574831"/>
          </a:xfrm>
        </p:grpSpPr>
        <p:sp>
          <p:nvSpPr>
            <p:cNvPr id="2256" name="Shape 22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7" name="Shape 22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61" name="Group 2261"/>
          <p:cNvGrpSpPr/>
          <p:nvPr/>
        </p:nvGrpSpPr>
        <p:grpSpPr>
          <a:xfrm>
            <a:off x="-581361" y="5504243"/>
            <a:ext cx="548889" cy="574833"/>
            <a:chOff x="0" y="0"/>
            <a:chExt cx="548888" cy="574831"/>
          </a:xfrm>
        </p:grpSpPr>
        <p:sp>
          <p:nvSpPr>
            <p:cNvPr id="2259" name="Shape 22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0" name="Shape 22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64" name="Group 2264"/>
          <p:cNvGrpSpPr/>
          <p:nvPr/>
        </p:nvGrpSpPr>
        <p:grpSpPr>
          <a:xfrm>
            <a:off x="-1141894" y="6052899"/>
            <a:ext cx="560893" cy="574833"/>
            <a:chOff x="0" y="0"/>
            <a:chExt cx="560892" cy="574831"/>
          </a:xfrm>
        </p:grpSpPr>
        <p:sp>
          <p:nvSpPr>
            <p:cNvPr id="2262" name="Shape 22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3" name="Shape 22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267" name="Group 2267"/>
          <p:cNvGrpSpPr/>
          <p:nvPr/>
        </p:nvGrpSpPr>
        <p:grpSpPr>
          <a:xfrm>
            <a:off x="-1683906" y="6051324"/>
            <a:ext cx="547973" cy="574833"/>
            <a:chOff x="0" y="0"/>
            <a:chExt cx="547971" cy="574831"/>
          </a:xfrm>
        </p:grpSpPr>
        <p:sp>
          <p:nvSpPr>
            <p:cNvPr id="2265" name="Shape 22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6" name="Shape 22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270" name="Group 2270"/>
          <p:cNvGrpSpPr/>
          <p:nvPr/>
        </p:nvGrpSpPr>
        <p:grpSpPr>
          <a:xfrm>
            <a:off x="-585203" y="6052885"/>
            <a:ext cx="559865" cy="574833"/>
            <a:chOff x="0" y="0"/>
            <a:chExt cx="559863" cy="574831"/>
          </a:xfrm>
        </p:grpSpPr>
        <p:sp>
          <p:nvSpPr>
            <p:cNvPr id="2268" name="Shape 22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9" name="Shape 22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273" name="Group 2273"/>
          <p:cNvGrpSpPr/>
          <p:nvPr/>
        </p:nvGrpSpPr>
        <p:grpSpPr>
          <a:xfrm>
            <a:off x="-1683906" y="5504234"/>
            <a:ext cx="548641" cy="574833"/>
            <a:chOff x="0" y="0"/>
            <a:chExt cx="548640" cy="574831"/>
          </a:xfrm>
        </p:grpSpPr>
        <p:sp>
          <p:nvSpPr>
            <p:cNvPr id="2271" name="Shape 22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2" name="Shape 22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276" name="Group 2276"/>
          <p:cNvGrpSpPr/>
          <p:nvPr/>
        </p:nvGrpSpPr>
        <p:grpSpPr>
          <a:xfrm>
            <a:off x="-1144617" y="6766559"/>
            <a:ext cx="547175" cy="574833"/>
            <a:chOff x="0" y="0"/>
            <a:chExt cx="547174" cy="574831"/>
          </a:xfrm>
        </p:grpSpPr>
        <p:sp>
          <p:nvSpPr>
            <p:cNvPr id="2274" name="Shape 22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5" name="Shape 22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279" name="Group 2279"/>
          <p:cNvGrpSpPr/>
          <p:nvPr/>
        </p:nvGrpSpPr>
        <p:grpSpPr>
          <a:xfrm>
            <a:off x="-1695388" y="6766559"/>
            <a:ext cx="540619" cy="574833"/>
            <a:chOff x="0" y="0"/>
            <a:chExt cx="540618" cy="574831"/>
          </a:xfrm>
        </p:grpSpPr>
        <p:sp>
          <p:nvSpPr>
            <p:cNvPr id="2277" name="Shape 22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8" name="Shape 22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282" name="Group 2282"/>
          <p:cNvGrpSpPr/>
          <p:nvPr/>
        </p:nvGrpSpPr>
        <p:grpSpPr>
          <a:xfrm>
            <a:off x="-587550" y="6766546"/>
            <a:ext cx="546251" cy="574833"/>
            <a:chOff x="0" y="0"/>
            <a:chExt cx="546249" cy="574831"/>
          </a:xfrm>
        </p:grpSpPr>
        <p:sp>
          <p:nvSpPr>
            <p:cNvPr id="2280" name="Shape 22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81" name="Shape 22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283" name="Shape 2283"/>
          <p:cNvSpPr/>
          <p:nvPr>
            <p:ph type="title"/>
          </p:nvPr>
        </p:nvSpPr>
        <p:spPr>
          <a:xfrm>
            <a:off x="365759" y="365759"/>
            <a:ext cx="5486401" cy="1554482"/>
          </a:xfrm>
          <a:prstGeom prst="rect">
            <a:avLst/>
          </a:prstGeom>
        </p:spPr>
        <p:txBody>
          <a:bodyPr/>
          <a:lstStyle/>
          <a:p>
            <a:pPr/>
            <a:r>
              <a:t>Title Text</a:t>
            </a:r>
          </a:p>
        </p:txBody>
      </p:sp>
      <p:sp>
        <p:nvSpPr>
          <p:cNvPr id="2284" name="Shape 2284"/>
          <p:cNvSpPr/>
          <p:nvPr>
            <p:ph type="pic" idx="13"/>
          </p:nvPr>
        </p:nvSpPr>
        <p:spPr>
          <a:xfrm>
            <a:off x="6217920" y="0"/>
            <a:ext cx="6217921" cy="6995160"/>
          </a:xfrm>
          <a:prstGeom prst="rect">
            <a:avLst/>
          </a:prstGeom>
        </p:spPr>
        <p:txBody>
          <a:bodyPr tIns="45719" bIns="45719"/>
          <a:lstStyle/>
          <a:p>
            <a:pPr/>
          </a:p>
        </p:txBody>
      </p:sp>
      <p:sp>
        <p:nvSpPr>
          <p:cNvPr id="2285" name="Shape 2285"/>
          <p:cNvSpPr/>
          <p:nvPr>
            <p:ph type="body" sz="quarter" idx="1"/>
          </p:nvPr>
        </p:nvSpPr>
        <p:spPr>
          <a:xfrm>
            <a:off x="365758" y="2103120"/>
            <a:ext cx="5486401" cy="181588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286" name="Shape 22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layout Alternate">
    <p:spTree>
      <p:nvGrpSpPr>
        <p:cNvPr id="1" name=""/>
        <p:cNvGrpSpPr/>
        <p:nvPr/>
      </p:nvGrpSpPr>
      <p:grpSpPr>
        <a:xfrm>
          <a:off x="0" y="0"/>
          <a:ext cx="0" cy="0"/>
          <a:chOff x="0" y="0"/>
          <a:chExt cx="0" cy="0"/>
        </a:xfrm>
      </p:grpSpPr>
      <p:grpSp>
        <p:nvGrpSpPr>
          <p:cNvPr id="2295" name="Group 2295"/>
          <p:cNvGrpSpPr/>
          <p:nvPr/>
        </p:nvGrpSpPr>
        <p:grpSpPr>
          <a:xfrm>
            <a:off x="-1681402" y="742"/>
            <a:ext cx="548641" cy="574833"/>
            <a:chOff x="0" y="0"/>
            <a:chExt cx="548640" cy="574831"/>
          </a:xfrm>
        </p:grpSpPr>
        <p:sp>
          <p:nvSpPr>
            <p:cNvPr id="2293" name="Shape 2293"/>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4" name="Shape 2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298" name="Group 2298"/>
          <p:cNvGrpSpPr/>
          <p:nvPr/>
        </p:nvGrpSpPr>
        <p:grpSpPr>
          <a:xfrm>
            <a:off x="-1133722" y="742"/>
            <a:ext cx="548641" cy="574833"/>
            <a:chOff x="0" y="0"/>
            <a:chExt cx="548640" cy="574831"/>
          </a:xfrm>
        </p:grpSpPr>
        <p:sp>
          <p:nvSpPr>
            <p:cNvPr id="2296" name="Shape 2296"/>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7" name="Shape 22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301" name="Group 2301"/>
          <p:cNvGrpSpPr/>
          <p:nvPr/>
        </p:nvGrpSpPr>
        <p:grpSpPr>
          <a:xfrm>
            <a:off x="-576885" y="742"/>
            <a:ext cx="548641" cy="689133"/>
            <a:chOff x="0" y="0"/>
            <a:chExt cx="548640" cy="689131"/>
          </a:xfrm>
        </p:grpSpPr>
        <p:sp>
          <p:nvSpPr>
            <p:cNvPr id="2299" name="Shape 2299"/>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300" name="Shape 2300"/>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304" name="Group 2304"/>
          <p:cNvGrpSpPr/>
          <p:nvPr/>
        </p:nvGrpSpPr>
        <p:grpSpPr>
          <a:xfrm>
            <a:off x="-1681291" y="1103971"/>
            <a:ext cx="548641" cy="574833"/>
            <a:chOff x="0" y="0"/>
            <a:chExt cx="548640" cy="574831"/>
          </a:xfrm>
        </p:grpSpPr>
        <p:sp>
          <p:nvSpPr>
            <p:cNvPr id="2302" name="Shape 2302"/>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3" name="Shape 2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307" name="Group 2307"/>
          <p:cNvGrpSpPr/>
          <p:nvPr/>
        </p:nvGrpSpPr>
        <p:grpSpPr>
          <a:xfrm>
            <a:off x="-1133841" y="1103971"/>
            <a:ext cx="548641" cy="574833"/>
            <a:chOff x="0" y="0"/>
            <a:chExt cx="548640" cy="574831"/>
          </a:xfrm>
        </p:grpSpPr>
        <p:sp>
          <p:nvSpPr>
            <p:cNvPr id="2305" name="Shape 2305"/>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6" name="Shape 23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310" name="Group 2310"/>
          <p:cNvGrpSpPr/>
          <p:nvPr/>
        </p:nvGrpSpPr>
        <p:grpSpPr>
          <a:xfrm>
            <a:off x="-576868" y="1103971"/>
            <a:ext cx="548641" cy="574833"/>
            <a:chOff x="0" y="0"/>
            <a:chExt cx="548640" cy="574831"/>
          </a:xfrm>
        </p:grpSpPr>
        <p:sp>
          <p:nvSpPr>
            <p:cNvPr id="2308" name="Shape 2308"/>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9" name="Shape 23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313" name="Group 2313"/>
          <p:cNvGrpSpPr/>
          <p:nvPr/>
        </p:nvGrpSpPr>
        <p:grpSpPr>
          <a:xfrm>
            <a:off x="-1671156" y="2214110"/>
            <a:ext cx="558442" cy="574832"/>
            <a:chOff x="0" y="0"/>
            <a:chExt cx="558441" cy="574831"/>
          </a:xfrm>
        </p:grpSpPr>
        <p:sp>
          <p:nvSpPr>
            <p:cNvPr id="2311" name="Shape 2311"/>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2" name="Shape 2312"/>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316" name="Group 2316"/>
          <p:cNvGrpSpPr/>
          <p:nvPr/>
        </p:nvGrpSpPr>
        <p:grpSpPr>
          <a:xfrm>
            <a:off x="-1122239" y="2214110"/>
            <a:ext cx="554182" cy="574832"/>
            <a:chOff x="0" y="0"/>
            <a:chExt cx="554180" cy="574831"/>
          </a:xfrm>
        </p:grpSpPr>
        <p:sp>
          <p:nvSpPr>
            <p:cNvPr id="2314" name="Shape 2314"/>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5" name="Shape 2315"/>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319" name="Group 2319"/>
          <p:cNvGrpSpPr/>
          <p:nvPr/>
        </p:nvGrpSpPr>
        <p:grpSpPr>
          <a:xfrm>
            <a:off x="-566730" y="2214110"/>
            <a:ext cx="548641" cy="574832"/>
            <a:chOff x="0" y="0"/>
            <a:chExt cx="548640" cy="574831"/>
          </a:xfrm>
        </p:grpSpPr>
        <p:sp>
          <p:nvSpPr>
            <p:cNvPr id="2317" name="Shape 2317"/>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8" name="Shape 2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322" name="Group 2322"/>
          <p:cNvGrpSpPr/>
          <p:nvPr/>
        </p:nvGrpSpPr>
        <p:grpSpPr>
          <a:xfrm>
            <a:off x="-1692163" y="3309985"/>
            <a:ext cx="567966" cy="574833"/>
            <a:chOff x="0" y="0"/>
            <a:chExt cx="567964" cy="574831"/>
          </a:xfrm>
        </p:grpSpPr>
        <p:sp>
          <p:nvSpPr>
            <p:cNvPr id="2320" name="Shape 2320"/>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1" name="Shape 2321"/>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325" name="Group 2325"/>
          <p:cNvGrpSpPr/>
          <p:nvPr/>
        </p:nvGrpSpPr>
        <p:grpSpPr>
          <a:xfrm>
            <a:off x="-1135188" y="3309985"/>
            <a:ext cx="558415" cy="574833"/>
            <a:chOff x="0" y="0"/>
            <a:chExt cx="558413" cy="574831"/>
          </a:xfrm>
        </p:grpSpPr>
        <p:sp>
          <p:nvSpPr>
            <p:cNvPr id="2323" name="Shape 2323"/>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4" name="Shape 2324"/>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328" name="Group 2328"/>
          <p:cNvGrpSpPr/>
          <p:nvPr/>
        </p:nvGrpSpPr>
        <p:grpSpPr>
          <a:xfrm>
            <a:off x="-578211" y="3309985"/>
            <a:ext cx="548641" cy="574833"/>
            <a:chOff x="0" y="0"/>
            <a:chExt cx="548640" cy="574831"/>
          </a:xfrm>
        </p:grpSpPr>
        <p:sp>
          <p:nvSpPr>
            <p:cNvPr id="2326" name="Shape 2326"/>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7" name="Shape 23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331" name="Group 2331"/>
          <p:cNvGrpSpPr/>
          <p:nvPr/>
        </p:nvGrpSpPr>
        <p:grpSpPr>
          <a:xfrm>
            <a:off x="-1683905" y="4403049"/>
            <a:ext cx="561904" cy="574833"/>
            <a:chOff x="0" y="0"/>
            <a:chExt cx="561903" cy="574831"/>
          </a:xfrm>
        </p:grpSpPr>
        <p:sp>
          <p:nvSpPr>
            <p:cNvPr id="2329" name="Shape 2329"/>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0" name="Shape 233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334" name="Group 2334"/>
          <p:cNvGrpSpPr/>
          <p:nvPr/>
        </p:nvGrpSpPr>
        <p:grpSpPr>
          <a:xfrm>
            <a:off x="-1130214" y="4403049"/>
            <a:ext cx="548641" cy="574833"/>
            <a:chOff x="0" y="0"/>
            <a:chExt cx="548640" cy="574831"/>
          </a:xfrm>
        </p:grpSpPr>
        <p:sp>
          <p:nvSpPr>
            <p:cNvPr id="2332" name="Shape 2332"/>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3" name="Shape 2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337" name="Group 2337"/>
          <p:cNvGrpSpPr/>
          <p:nvPr/>
        </p:nvGrpSpPr>
        <p:grpSpPr>
          <a:xfrm>
            <a:off x="-581453" y="4403049"/>
            <a:ext cx="548642" cy="574833"/>
            <a:chOff x="0" y="0"/>
            <a:chExt cx="548640" cy="574831"/>
          </a:xfrm>
        </p:grpSpPr>
        <p:sp>
          <p:nvSpPr>
            <p:cNvPr id="2335" name="Shape 2335"/>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6" name="Shape 2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340" name="Group 2340"/>
          <p:cNvGrpSpPr/>
          <p:nvPr/>
        </p:nvGrpSpPr>
        <p:grpSpPr>
          <a:xfrm>
            <a:off x="-1681291" y="556309"/>
            <a:ext cx="548641" cy="574833"/>
            <a:chOff x="0" y="0"/>
            <a:chExt cx="548640" cy="574831"/>
          </a:xfrm>
        </p:grpSpPr>
        <p:sp>
          <p:nvSpPr>
            <p:cNvPr id="2338" name="Shape 2338"/>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9" name="Shape 2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343" name="Group 2343"/>
          <p:cNvGrpSpPr/>
          <p:nvPr/>
        </p:nvGrpSpPr>
        <p:grpSpPr>
          <a:xfrm>
            <a:off x="-1133840" y="556301"/>
            <a:ext cx="557070" cy="574833"/>
            <a:chOff x="0" y="0"/>
            <a:chExt cx="557069" cy="574831"/>
          </a:xfrm>
        </p:grpSpPr>
        <p:sp>
          <p:nvSpPr>
            <p:cNvPr id="2341" name="Shape 2341"/>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2" name="Shape 2342"/>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346" name="Group 2346"/>
          <p:cNvGrpSpPr/>
          <p:nvPr/>
        </p:nvGrpSpPr>
        <p:grpSpPr>
          <a:xfrm>
            <a:off x="-576885" y="556309"/>
            <a:ext cx="548641" cy="574833"/>
            <a:chOff x="0" y="0"/>
            <a:chExt cx="548640" cy="574831"/>
          </a:xfrm>
        </p:grpSpPr>
        <p:sp>
          <p:nvSpPr>
            <p:cNvPr id="2344" name="Shape 2344"/>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5" name="Shape 23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349" name="Group 2349"/>
          <p:cNvGrpSpPr/>
          <p:nvPr/>
        </p:nvGrpSpPr>
        <p:grpSpPr>
          <a:xfrm>
            <a:off x="-1681540" y="1659529"/>
            <a:ext cx="548641" cy="574833"/>
            <a:chOff x="0" y="0"/>
            <a:chExt cx="548640" cy="574831"/>
          </a:xfrm>
        </p:grpSpPr>
        <p:sp>
          <p:nvSpPr>
            <p:cNvPr id="2347" name="Shape 2347"/>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8" name="Shape 23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352" name="Group 2352"/>
          <p:cNvGrpSpPr/>
          <p:nvPr/>
        </p:nvGrpSpPr>
        <p:grpSpPr>
          <a:xfrm>
            <a:off x="-1132926" y="1659529"/>
            <a:ext cx="548641" cy="574833"/>
            <a:chOff x="0" y="0"/>
            <a:chExt cx="548640" cy="574831"/>
          </a:xfrm>
        </p:grpSpPr>
        <p:sp>
          <p:nvSpPr>
            <p:cNvPr id="2350" name="Shape 2350"/>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1" name="Shape 23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355" name="Group 2355"/>
          <p:cNvGrpSpPr/>
          <p:nvPr/>
        </p:nvGrpSpPr>
        <p:grpSpPr>
          <a:xfrm>
            <a:off x="-576885" y="1659529"/>
            <a:ext cx="548641" cy="574833"/>
            <a:chOff x="0" y="0"/>
            <a:chExt cx="548640" cy="574831"/>
          </a:xfrm>
        </p:grpSpPr>
        <p:sp>
          <p:nvSpPr>
            <p:cNvPr id="2353" name="Shape 2353"/>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4" name="Shape 23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358" name="Group 2358"/>
          <p:cNvGrpSpPr/>
          <p:nvPr/>
        </p:nvGrpSpPr>
        <p:grpSpPr>
          <a:xfrm>
            <a:off x="-1686837" y="2762749"/>
            <a:ext cx="545776" cy="574833"/>
            <a:chOff x="0" y="0"/>
            <a:chExt cx="545775" cy="574831"/>
          </a:xfrm>
        </p:grpSpPr>
        <p:sp>
          <p:nvSpPr>
            <p:cNvPr id="2356" name="Shape 2356"/>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7" name="Shape 2357"/>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361" name="Group 2361"/>
          <p:cNvGrpSpPr/>
          <p:nvPr/>
        </p:nvGrpSpPr>
        <p:grpSpPr>
          <a:xfrm>
            <a:off x="-1133484" y="2762749"/>
            <a:ext cx="549211" cy="574833"/>
            <a:chOff x="0" y="0"/>
            <a:chExt cx="549209" cy="574831"/>
          </a:xfrm>
        </p:grpSpPr>
        <p:sp>
          <p:nvSpPr>
            <p:cNvPr id="2359" name="Shape 2359"/>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0" name="Shape 2360"/>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364" name="Group 2364"/>
          <p:cNvGrpSpPr/>
          <p:nvPr/>
        </p:nvGrpSpPr>
        <p:grpSpPr>
          <a:xfrm>
            <a:off x="-585202" y="2762749"/>
            <a:ext cx="558184" cy="689133"/>
            <a:chOff x="0" y="0"/>
            <a:chExt cx="558182" cy="689131"/>
          </a:xfrm>
        </p:grpSpPr>
        <p:sp>
          <p:nvSpPr>
            <p:cNvPr id="2362" name="Shape 2362"/>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363" name="Shape 2363"/>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367" name="Group 2367"/>
          <p:cNvGrpSpPr/>
          <p:nvPr/>
        </p:nvGrpSpPr>
        <p:grpSpPr>
          <a:xfrm>
            <a:off x="-1692163" y="3857219"/>
            <a:ext cx="558681" cy="574833"/>
            <a:chOff x="0" y="0"/>
            <a:chExt cx="558679" cy="574831"/>
          </a:xfrm>
        </p:grpSpPr>
        <p:sp>
          <p:nvSpPr>
            <p:cNvPr id="2365" name="Shape 2365"/>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6" name="Shape 2366"/>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370" name="Group 2370"/>
          <p:cNvGrpSpPr/>
          <p:nvPr/>
        </p:nvGrpSpPr>
        <p:grpSpPr>
          <a:xfrm>
            <a:off x="-1136130" y="3857219"/>
            <a:ext cx="576147" cy="574833"/>
            <a:chOff x="0" y="0"/>
            <a:chExt cx="576145" cy="574831"/>
          </a:xfrm>
        </p:grpSpPr>
        <p:sp>
          <p:nvSpPr>
            <p:cNvPr id="2368" name="Shape 2368"/>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9" name="Shape 2369"/>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373" name="Group 2373"/>
          <p:cNvGrpSpPr/>
          <p:nvPr/>
        </p:nvGrpSpPr>
        <p:grpSpPr>
          <a:xfrm>
            <a:off x="-579310" y="3857219"/>
            <a:ext cx="546499" cy="574833"/>
            <a:chOff x="0" y="0"/>
            <a:chExt cx="546497" cy="574831"/>
          </a:xfrm>
        </p:grpSpPr>
        <p:sp>
          <p:nvSpPr>
            <p:cNvPr id="2371" name="Shape 2371"/>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2" name="Shape 2372"/>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376" name="Group 2376"/>
          <p:cNvGrpSpPr/>
          <p:nvPr/>
        </p:nvGrpSpPr>
        <p:grpSpPr>
          <a:xfrm>
            <a:off x="-1683907" y="4957629"/>
            <a:ext cx="561905" cy="574833"/>
            <a:chOff x="0" y="0"/>
            <a:chExt cx="561903" cy="574831"/>
          </a:xfrm>
        </p:grpSpPr>
        <p:sp>
          <p:nvSpPr>
            <p:cNvPr id="2374" name="Shape 2374"/>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5" name="Shape 237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379" name="Group 2379"/>
          <p:cNvGrpSpPr/>
          <p:nvPr/>
        </p:nvGrpSpPr>
        <p:grpSpPr>
          <a:xfrm>
            <a:off x="-1129735" y="4957629"/>
            <a:ext cx="548641" cy="574833"/>
            <a:chOff x="0" y="0"/>
            <a:chExt cx="548640" cy="574831"/>
          </a:xfrm>
        </p:grpSpPr>
        <p:sp>
          <p:nvSpPr>
            <p:cNvPr id="2377" name="Shape 2377"/>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8" name="Shape 23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382" name="Group 2382"/>
          <p:cNvGrpSpPr/>
          <p:nvPr/>
        </p:nvGrpSpPr>
        <p:grpSpPr>
          <a:xfrm>
            <a:off x="-581456" y="4957629"/>
            <a:ext cx="548890" cy="574833"/>
            <a:chOff x="0" y="0"/>
            <a:chExt cx="548888" cy="574831"/>
          </a:xfrm>
        </p:grpSpPr>
        <p:sp>
          <p:nvSpPr>
            <p:cNvPr id="2380" name="Shape 2380"/>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1" name="Shape 238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385" name="Group 2385"/>
          <p:cNvGrpSpPr/>
          <p:nvPr/>
        </p:nvGrpSpPr>
        <p:grpSpPr>
          <a:xfrm>
            <a:off x="-1129642" y="5504243"/>
            <a:ext cx="548641" cy="574833"/>
            <a:chOff x="0" y="0"/>
            <a:chExt cx="548640" cy="574831"/>
          </a:xfrm>
        </p:grpSpPr>
        <p:sp>
          <p:nvSpPr>
            <p:cNvPr id="2383" name="Shape 2383"/>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4" name="Shape 2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388" name="Group 2388"/>
          <p:cNvGrpSpPr/>
          <p:nvPr/>
        </p:nvGrpSpPr>
        <p:grpSpPr>
          <a:xfrm>
            <a:off x="-581361" y="5504243"/>
            <a:ext cx="548889" cy="574833"/>
            <a:chOff x="0" y="0"/>
            <a:chExt cx="548888" cy="574831"/>
          </a:xfrm>
        </p:grpSpPr>
        <p:sp>
          <p:nvSpPr>
            <p:cNvPr id="2386" name="Shape 2386"/>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7" name="Shape 23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391" name="Group 2391"/>
          <p:cNvGrpSpPr/>
          <p:nvPr/>
        </p:nvGrpSpPr>
        <p:grpSpPr>
          <a:xfrm>
            <a:off x="-1141894" y="6052899"/>
            <a:ext cx="560893" cy="574833"/>
            <a:chOff x="0" y="0"/>
            <a:chExt cx="560892" cy="574831"/>
          </a:xfrm>
        </p:grpSpPr>
        <p:sp>
          <p:nvSpPr>
            <p:cNvPr id="2389" name="Shape 2389"/>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0" name="Shape 2390"/>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94" name="Group 2394"/>
          <p:cNvGrpSpPr/>
          <p:nvPr/>
        </p:nvGrpSpPr>
        <p:grpSpPr>
          <a:xfrm>
            <a:off x="-1683906" y="6051324"/>
            <a:ext cx="547973" cy="574833"/>
            <a:chOff x="0" y="0"/>
            <a:chExt cx="547971" cy="574831"/>
          </a:xfrm>
        </p:grpSpPr>
        <p:sp>
          <p:nvSpPr>
            <p:cNvPr id="2392" name="Shape 2392"/>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3" name="Shape 2393"/>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97" name="Group 2397"/>
          <p:cNvGrpSpPr/>
          <p:nvPr/>
        </p:nvGrpSpPr>
        <p:grpSpPr>
          <a:xfrm>
            <a:off x="-585203" y="6052885"/>
            <a:ext cx="559865" cy="574833"/>
            <a:chOff x="0" y="0"/>
            <a:chExt cx="559863" cy="574831"/>
          </a:xfrm>
        </p:grpSpPr>
        <p:sp>
          <p:nvSpPr>
            <p:cNvPr id="2395" name="Shape 2395"/>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6" name="Shape 2396"/>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400" name="Group 2400"/>
          <p:cNvGrpSpPr/>
          <p:nvPr/>
        </p:nvGrpSpPr>
        <p:grpSpPr>
          <a:xfrm>
            <a:off x="-1683906" y="5504234"/>
            <a:ext cx="548641" cy="574833"/>
            <a:chOff x="0" y="0"/>
            <a:chExt cx="548640" cy="574831"/>
          </a:xfrm>
        </p:grpSpPr>
        <p:sp>
          <p:nvSpPr>
            <p:cNvPr id="2398" name="Shape 2398"/>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9" name="Shape 23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403" name="Group 2403"/>
          <p:cNvGrpSpPr/>
          <p:nvPr/>
        </p:nvGrpSpPr>
        <p:grpSpPr>
          <a:xfrm>
            <a:off x="-1144617" y="6766559"/>
            <a:ext cx="547175" cy="574833"/>
            <a:chOff x="0" y="0"/>
            <a:chExt cx="547174" cy="574831"/>
          </a:xfrm>
        </p:grpSpPr>
        <p:sp>
          <p:nvSpPr>
            <p:cNvPr id="2401" name="Shape 2401"/>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2" name="Shape 2402"/>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06" name="Group 2406"/>
          <p:cNvGrpSpPr/>
          <p:nvPr/>
        </p:nvGrpSpPr>
        <p:grpSpPr>
          <a:xfrm>
            <a:off x="-1695388" y="6766559"/>
            <a:ext cx="540619" cy="574833"/>
            <a:chOff x="0" y="0"/>
            <a:chExt cx="540618" cy="574831"/>
          </a:xfrm>
        </p:grpSpPr>
        <p:sp>
          <p:nvSpPr>
            <p:cNvPr id="2404" name="Shape 2404"/>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5" name="Shape 2405"/>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09" name="Group 2409"/>
          <p:cNvGrpSpPr/>
          <p:nvPr/>
        </p:nvGrpSpPr>
        <p:grpSpPr>
          <a:xfrm>
            <a:off x="-587550" y="6766546"/>
            <a:ext cx="546251" cy="574833"/>
            <a:chOff x="0" y="0"/>
            <a:chExt cx="546249" cy="574831"/>
          </a:xfrm>
        </p:grpSpPr>
        <p:sp>
          <p:nvSpPr>
            <p:cNvPr id="2407" name="Shape 2407"/>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8" name="Shape 2408"/>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10" name="Shape 2410"/>
          <p:cNvSpPr/>
          <p:nvPr>
            <p:ph type="title"/>
          </p:nvPr>
        </p:nvSpPr>
        <p:spPr>
          <a:xfrm>
            <a:off x="6583680" y="365759"/>
            <a:ext cx="5486401" cy="1554482"/>
          </a:xfrm>
          <a:prstGeom prst="rect">
            <a:avLst/>
          </a:prstGeom>
        </p:spPr>
        <p:txBody>
          <a:bodyPr/>
          <a:lstStyle/>
          <a:p>
            <a:pPr/>
            <a:r>
              <a:t>Title Text</a:t>
            </a:r>
          </a:p>
        </p:txBody>
      </p:sp>
      <p:sp>
        <p:nvSpPr>
          <p:cNvPr id="2411" name="Shape 2411"/>
          <p:cNvSpPr/>
          <p:nvPr>
            <p:ph type="pic" idx="13"/>
          </p:nvPr>
        </p:nvSpPr>
        <p:spPr>
          <a:xfrm>
            <a:off x="0" y="0"/>
            <a:ext cx="6217921" cy="6995160"/>
          </a:xfrm>
          <a:prstGeom prst="rect">
            <a:avLst/>
          </a:prstGeom>
        </p:spPr>
        <p:txBody>
          <a:bodyPr tIns="45719" bIns="45719"/>
          <a:lstStyle/>
          <a:p>
            <a:pPr/>
          </a:p>
        </p:txBody>
      </p:sp>
      <p:sp>
        <p:nvSpPr>
          <p:cNvPr id="2412" name="Shape 2412"/>
          <p:cNvSpPr/>
          <p:nvPr>
            <p:ph type="body" sz="quarter" idx="1"/>
          </p:nvPr>
        </p:nvSpPr>
        <p:spPr>
          <a:xfrm>
            <a:off x="6583680" y="2103120"/>
            <a:ext cx="5486401" cy="1815883"/>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413" name="Shape 24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A">
    <p:spTree>
      <p:nvGrpSpPr>
        <p:cNvPr id="1" name=""/>
        <p:cNvGrpSpPr/>
        <p:nvPr/>
      </p:nvGrpSpPr>
      <p:grpSpPr>
        <a:xfrm>
          <a:off x="0" y="0"/>
          <a:ext cx="0" cy="0"/>
          <a:chOff x="0" y="0"/>
          <a:chExt cx="0" cy="0"/>
        </a:xfrm>
      </p:grpSpPr>
      <p:grpSp>
        <p:nvGrpSpPr>
          <p:cNvPr id="2422" name="Group 2422"/>
          <p:cNvGrpSpPr/>
          <p:nvPr/>
        </p:nvGrpSpPr>
        <p:grpSpPr>
          <a:xfrm>
            <a:off x="-1681402" y="742"/>
            <a:ext cx="548641" cy="574833"/>
            <a:chOff x="0" y="0"/>
            <a:chExt cx="548640" cy="574831"/>
          </a:xfrm>
        </p:grpSpPr>
        <p:sp>
          <p:nvSpPr>
            <p:cNvPr id="2420" name="Shape 242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1" name="Shape 24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425" name="Group 2425"/>
          <p:cNvGrpSpPr/>
          <p:nvPr/>
        </p:nvGrpSpPr>
        <p:grpSpPr>
          <a:xfrm>
            <a:off x="-1133722" y="742"/>
            <a:ext cx="548641" cy="574833"/>
            <a:chOff x="0" y="0"/>
            <a:chExt cx="548640" cy="574831"/>
          </a:xfrm>
        </p:grpSpPr>
        <p:sp>
          <p:nvSpPr>
            <p:cNvPr id="2423" name="Shape 242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4" name="Shape 24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428" name="Group 2428"/>
          <p:cNvGrpSpPr/>
          <p:nvPr/>
        </p:nvGrpSpPr>
        <p:grpSpPr>
          <a:xfrm>
            <a:off x="-576885" y="742"/>
            <a:ext cx="548641" cy="689133"/>
            <a:chOff x="0" y="0"/>
            <a:chExt cx="548640" cy="689131"/>
          </a:xfrm>
        </p:grpSpPr>
        <p:sp>
          <p:nvSpPr>
            <p:cNvPr id="2426" name="Shape 242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427" name="Shape 242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431" name="Group 2431"/>
          <p:cNvGrpSpPr/>
          <p:nvPr/>
        </p:nvGrpSpPr>
        <p:grpSpPr>
          <a:xfrm>
            <a:off x="-1681291" y="1103971"/>
            <a:ext cx="548641" cy="574833"/>
            <a:chOff x="0" y="0"/>
            <a:chExt cx="548640" cy="574831"/>
          </a:xfrm>
        </p:grpSpPr>
        <p:sp>
          <p:nvSpPr>
            <p:cNvPr id="2429" name="Shape 242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0" name="Shape 24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434" name="Group 2434"/>
          <p:cNvGrpSpPr/>
          <p:nvPr/>
        </p:nvGrpSpPr>
        <p:grpSpPr>
          <a:xfrm>
            <a:off x="-1133841" y="1103971"/>
            <a:ext cx="548641" cy="574833"/>
            <a:chOff x="0" y="0"/>
            <a:chExt cx="548640" cy="574831"/>
          </a:xfrm>
        </p:grpSpPr>
        <p:sp>
          <p:nvSpPr>
            <p:cNvPr id="2432" name="Shape 243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3" name="Shape 24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437" name="Group 2437"/>
          <p:cNvGrpSpPr/>
          <p:nvPr/>
        </p:nvGrpSpPr>
        <p:grpSpPr>
          <a:xfrm>
            <a:off x="-576868" y="1103971"/>
            <a:ext cx="548641" cy="574833"/>
            <a:chOff x="0" y="0"/>
            <a:chExt cx="548640" cy="574831"/>
          </a:xfrm>
        </p:grpSpPr>
        <p:sp>
          <p:nvSpPr>
            <p:cNvPr id="2435" name="Shape 243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6" name="Shape 24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440" name="Group 2440"/>
          <p:cNvGrpSpPr/>
          <p:nvPr/>
        </p:nvGrpSpPr>
        <p:grpSpPr>
          <a:xfrm>
            <a:off x="-1671156" y="2214110"/>
            <a:ext cx="558442" cy="574832"/>
            <a:chOff x="0" y="0"/>
            <a:chExt cx="558441" cy="574831"/>
          </a:xfrm>
        </p:grpSpPr>
        <p:sp>
          <p:nvSpPr>
            <p:cNvPr id="2438" name="Shape 243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9" name="Shape 243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443" name="Group 2443"/>
          <p:cNvGrpSpPr/>
          <p:nvPr/>
        </p:nvGrpSpPr>
        <p:grpSpPr>
          <a:xfrm>
            <a:off x="-1122239" y="2214110"/>
            <a:ext cx="554182" cy="574832"/>
            <a:chOff x="0" y="0"/>
            <a:chExt cx="554180" cy="574831"/>
          </a:xfrm>
        </p:grpSpPr>
        <p:sp>
          <p:nvSpPr>
            <p:cNvPr id="2441" name="Shape 244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2" name="Shape 244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446" name="Group 2446"/>
          <p:cNvGrpSpPr/>
          <p:nvPr/>
        </p:nvGrpSpPr>
        <p:grpSpPr>
          <a:xfrm>
            <a:off x="-566730" y="2214110"/>
            <a:ext cx="548641" cy="574832"/>
            <a:chOff x="0" y="0"/>
            <a:chExt cx="548640" cy="574831"/>
          </a:xfrm>
        </p:grpSpPr>
        <p:sp>
          <p:nvSpPr>
            <p:cNvPr id="2444" name="Shape 244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5" name="Shape 24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449" name="Group 2449"/>
          <p:cNvGrpSpPr/>
          <p:nvPr/>
        </p:nvGrpSpPr>
        <p:grpSpPr>
          <a:xfrm>
            <a:off x="-1692163" y="3309985"/>
            <a:ext cx="567966" cy="574833"/>
            <a:chOff x="0" y="0"/>
            <a:chExt cx="567964" cy="574831"/>
          </a:xfrm>
        </p:grpSpPr>
        <p:sp>
          <p:nvSpPr>
            <p:cNvPr id="2447" name="Shape 244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8" name="Shape 244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452" name="Group 2452"/>
          <p:cNvGrpSpPr/>
          <p:nvPr/>
        </p:nvGrpSpPr>
        <p:grpSpPr>
          <a:xfrm>
            <a:off x="-1135188" y="3309985"/>
            <a:ext cx="558415" cy="574833"/>
            <a:chOff x="0" y="0"/>
            <a:chExt cx="558413" cy="574831"/>
          </a:xfrm>
        </p:grpSpPr>
        <p:sp>
          <p:nvSpPr>
            <p:cNvPr id="2450" name="Shape 245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1" name="Shape 245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455" name="Group 2455"/>
          <p:cNvGrpSpPr/>
          <p:nvPr/>
        </p:nvGrpSpPr>
        <p:grpSpPr>
          <a:xfrm>
            <a:off x="-578211" y="3309985"/>
            <a:ext cx="548641" cy="574833"/>
            <a:chOff x="0" y="0"/>
            <a:chExt cx="548640" cy="574831"/>
          </a:xfrm>
        </p:grpSpPr>
        <p:sp>
          <p:nvSpPr>
            <p:cNvPr id="2453" name="Shape 245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4" name="Shape 24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458" name="Group 2458"/>
          <p:cNvGrpSpPr/>
          <p:nvPr/>
        </p:nvGrpSpPr>
        <p:grpSpPr>
          <a:xfrm>
            <a:off x="-1683905" y="4403049"/>
            <a:ext cx="561904" cy="574833"/>
            <a:chOff x="0" y="0"/>
            <a:chExt cx="561903" cy="574831"/>
          </a:xfrm>
        </p:grpSpPr>
        <p:sp>
          <p:nvSpPr>
            <p:cNvPr id="2456" name="Shape 245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7" name="Shape 24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461" name="Group 2461"/>
          <p:cNvGrpSpPr/>
          <p:nvPr/>
        </p:nvGrpSpPr>
        <p:grpSpPr>
          <a:xfrm>
            <a:off x="-1130214" y="4403049"/>
            <a:ext cx="548641" cy="574833"/>
            <a:chOff x="0" y="0"/>
            <a:chExt cx="548640" cy="574831"/>
          </a:xfrm>
        </p:grpSpPr>
        <p:sp>
          <p:nvSpPr>
            <p:cNvPr id="2459" name="Shape 245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0" name="Shape 24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464" name="Group 2464"/>
          <p:cNvGrpSpPr/>
          <p:nvPr/>
        </p:nvGrpSpPr>
        <p:grpSpPr>
          <a:xfrm>
            <a:off x="-581453" y="4403049"/>
            <a:ext cx="548642" cy="574833"/>
            <a:chOff x="0" y="0"/>
            <a:chExt cx="548640" cy="574831"/>
          </a:xfrm>
        </p:grpSpPr>
        <p:sp>
          <p:nvSpPr>
            <p:cNvPr id="2462" name="Shape 246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3" name="Shape 24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467" name="Group 2467"/>
          <p:cNvGrpSpPr/>
          <p:nvPr/>
        </p:nvGrpSpPr>
        <p:grpSpPr>
          <a:xfrm>
            <a:off x="-1681291" y="556309"/>
            <a:ext cx="548641" cy="574833"/>
            <a:chOff x="0" y="0"/>
            <a:chExt cx="548640" cy="574831"/>
          </a:xfrm>
        </p:grpSpPr>
        <p:sp>
          <p:nvSpPr>
            <p:cNvPr id="2465" name="Shape 246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6" name="Shape 24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470" name="Group 2470"/>
          <p:cNvGrpSpPr/>
          <p:nvPr/>
        </p:nvGrpSpPr>
        <p:grpSpPr>
          <a:xfrm>
            <a:off x="-1133840" y="556301"/>
            <a:ext cx="557070" cy="574833"/>
            <a:chOff x="0" y="0"/>
            <a:chExt cx="557069" cy="574831"/>
          </a:xfrm>
        </p:grpSpPr>
        <p:sp>
          <p:nvSpPr>
            <p:cNvPr id="2468" name="Shape 246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9" name="Shape 246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473" name="Group 2473"/>
          <p:cNvGrpSpPr/>
          <p:nvPr/>
        </p:nvGrpSpPr>
        <p:grpSpPr>
          <a:xfrm>
            <a:off x="-576885" y="556309"/>
            <a:ext cx="548641" cy="574833"/>
            <a:chOff x="0" y="0"/>
            <a:chExt cx="548640" cy="574831"/>
          </a:xfrm>
        </p:grpSpPr>
        <p:sp>
          <p:nvSpPr>
            <p:cNvPr id="2471" name="Shape 247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2" name="Shape 24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476" name="Group 2476"/>
          <p:cNvGrpSpPr/>
          <p:nvPr/>
        </p:nvGrpSpPr>
        <p:grpSpPr>
          <a:xfrm>
            <a:off x="-1681540" y="1659529"/>
            <a:ext cx="548641" cy="574833"/>
            <a:chOff x="0" y="0"/>
            <a:chExt cx="548640" cy="574831"/>
          </a:xfrm>
        </p:grpSpPr>
        <p:sp>
          <p:nvSpPr>
            <p:cNvPr id="2474" name="Shape 247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5" name="Shape 24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479" name="Group 2479"/>
          <p:cNvGrpSpPr/>
          <p:nvPr/>
        </p:nvGrpSpPr>
        <p:grpSpPr>
          <a:xfrm>
            <a:off x="-1132926" y="1659529"/>
            <a:ext cx="548641" cy="574833"/>
            <a:chOff x="0" y="0"/>
            <a:chExt cx="548640" cy="574831"/>
          </a:xfrm>
        </p:grpSpPr>
        <p:sp>
          <p:nvSpPr>
            <p:cNvPr id="2477" name="Shape 247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8" name="Shape 24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482" name="Group 2482"/>
          <p:cNvGrpSpPr/>
          <p:nvPr/>
        </p:nvGrpSpPr>
        <p:grpSpPr>
          <a:xfrm>
            <a:off x="-576885" y="1659529"/>
            <a:ext cx="548641" cy="574833"/>
            <a:chOff x="0" y="0"/>
            <a:chExt cx="548640" cy="574831"/>
          </a:xfrm>
        </p:grpSpPr>
        <p:sp>
          <p:nvSpPr>
            <p:cNvPr id="2480" name="Shape 248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1" name="Shape 24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485" name="Group 2485"/>
          <p:cNvGrpSpPr/>
          <p:nvPr/>
        </p:nvGrpSpPr>
        <p:grpSpPr>
          <a:xfrm>
            <a:off x="-1686837" y="2762749"/>
            <a:ext cx="545776" cy="574833"/>
            <a:chOff x="0" y="0"/>
            <a:chExt cx="545775" cy="574831"/>
          </a:xfrm>
        </p:grpSpPr>
        <p:sp>
          <p:nvSpPr>
            <p:cNvPr id="2483" name="Shape 248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4" name="Shape 248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488" name="Group 2488"/>
          <p:cNvGrpSpPr/>
          <p:nvPr/>
        </p:nvGrpSpPr>
        <p:grpSpPr>
          <a:xfrm>
            <a:off x="-1133484" y="2762749"/>
            <a:ext cx="549211" cy="574833"/>
            <a:chOff x="0" y="0"/>
            <a:chExt cx="549209" cy="574831"/>
          </a:xfrm>
        </p:grpSpPr>
        <p:sp>
          <p:nvSpPr>
            <p:cNvPr id="2486" name="Shape 248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7" name="Shape 248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491" name="Group 2491"/>
          <p:cNvGrpSpPr/>
          <p:nvPr/>
        </p:nvGrpSpPr>
        <p:grpSpPr>
          <a:xfrm>
            <a:off x="-585202" y="2762749"/>
            <a:ext cx="558184" cy="689133"/>
            <a:chOff x="0" y="0"/>
            <a:chExt cx="558182" cy="689131"/>
          </a:xfrm>
        </p:grpSpPr>
        <p:sp>
          <p:nvSpPr>
            <p:cNvPr id="2489" name="Shape 248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490" name="Shape 249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494" name="Group 2494"/>
          <p:cNvGrpSpPr/>
          <p:nvPr/>
        </p:nvGrpSpPr>
        <p:grpSpPr>
          <a:xfrm>
            <a:off x="-1692163" y="3857219"/>
            <a:ext cx="558681" cy="574833"/>
            <a:chOff x="0" y="0"/>
            <a:chExt cx="558679" cy="574831"/>
          </a:xfrm>
        </p:grpSpPr>
        <p:sp>
          <p:nvSpPr>
            <p:cNvPr id="2492" name="Shape 249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3" name="Shape 249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497" name="Group 2497"/>
          <p:cNvGrpSpPr/>
          <p:nvPr/>
        </p:nvGrpSpPr>
        <p:grpSpPr>
          <a:xfrm>
            <a:off x="-1136130" y="3857219"/>
            <a:ext cx="576147" cy="574833"/>
            <a:chOff x="0" y="0"/>
            <a:chExt cx="576145" cy="574831"/>
          </a:xfrm>
        </p:grpSpPr>
        <p:sp>
          <p:nvSpPr>
            <p:cNvPr id="2495" name="Shape 249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6" name="Shape 249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500" name="Group 2500"/>
          <p:cNvGrpSpPr/>
          <p:nvPr/>
        </p:nvGrpSpPr>
        <p:grpSpPr>
          <a:xfrm>
            <a:off x="-579310" y="3857219"/>
            <a:ext cx="546499" cy="574833"/>
            <a:chOff x="0" y="0"/>
            <a:chExt cx="546497" cy="574831"/>
          </a:xfrm>
        </p:grpSpPr>
        <p:sp>
          <p:nvSpPr>
            <p:cNvPr id="2498" name="Shape 249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9" name="Shape 249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503" name="Group 2503"/>
          <p:cNvGrpSpPr/>
          <p:nvPr/>
        </p:nvGrpSpPr>
        <p:grpSpPr>
          <a:xfrm>
            <a:off x="-1683907" y="4957629"/>
            <a:ext cx="561905" cy="574833"/>
            <a:chOff x="0" y="0"/>
            <a:chExt cx="561903" cy="574831"/>
          </a:xfrm>
        </p:grpSpPr>
        <p:sp>
          <p:nvSpPr>
            <p:cNvPr id="2501" name="Shape 250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2" name="Shape 250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506" name="Group 2506"/>
          <p:cNvGrpSpPr/>
          <p:nvPr/>
        </p:nvGrpSpPr>
        <p:grpSpPr>
          <a:xfrm>
            <a:off x="-1129735" y="4957629"/>
            <a:ext cx="548641" cy="574833"/>
            <a:chOff x="0" y="0"/>
            <a:chExt cx="548640" cy="574831"/>
          </a:xfrm>
        </p:grpSpPr>
        <p:sp>
          <p:nvSpPr>
            <p:cNvPr id="2504" name="Shape 250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5" name="Shape 25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509" name="Group 2509"/>
          <p:cNvGrpSpPr/>
          <p:nvPr/>
        </p:nvGrpSpPr>
        <p:grpSpPr>
          <a:xfrm>
            <a:off x="-581456" y="4957629"/>
            <a:ext cx="548890" cy="574833"/>
            <a:chOff x="0" y="0"/>
            <a:chExt cx="548888" cy="574831"/>
          </a:xfrm>
        </p:grpSpPr>
        <p:sp>
          <p:nvSpPr>
            <p:cNvPr id="2507" name="Shape 250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8" name="Shape 250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512" name="Group 2512"/>
          <p:cNvGrpSpPr/>
          <p:nvPr/>
        </p:nvGrpSpPr>
        <p:grpSpPr>
          <a:xfrm>
            <a:off x="-1129642" y="5504243"/>
            <a:ext cx="548641" cy="574833"/>
            <a:chOff x="0" y="0"/>
            <a:chExt cx="548640" cy="574831"/>
          </a:xfrm>
        </p:grpSpPr>
        <p:sp>
          <p:nvSpPr>
            <p:cNvPr id="2510" name="Shape 251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1" name="Shape 25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515" name="Group 2515"/>
          <p:cNvGrpSpPr/>
          <p:nvPr/>
        </p:nvGrpSpPr>
        <p:grpSpPr>
          <a:xfrm>
            <a:off x="-581361" y="5504243"/>
            <a:ext cx="548889" cy="574833"/>
            <a:chOff x="0" y="0"/>
            <a:chExt cx="548888" cy="574831"/>
          </a:xfrm>
        </p:grpSpPr>
        <p:sp>
          <p:nvSpPr>
            <p:cNvPr id="2513" name="Shape 251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4" name="Shape 251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518" name="Group 2518"/>
          <p:cNvGrpSpPr/>
          <p:nvPr/>
        </p:nvGrpSpPr>
        <p:grpSpPr>
          <a:xfrm>
            <a:off x="-1141894" y="6052899"/>
            <a:ext cx="560893" cy="574833"/>
            <a:chOff x="0" y="0"/>
            <a:chExt cx="560892" cy="574831"/>
          </a:xfrm>
        </p:grpSpPr>
        <p:sp>
          <p:nvSpPr>
            <p:cNvPr id="2516" name="Shape 251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7" name="Shape 251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521" name="Group 2521"/>
          <p:cNvGrpSpPr/>
          <p:nvPr/>
        </p:nvGrpSpPr>
        <p:grpSpPr>
          <a:xfrm>
            <a:off x="-1683906" y="6051324"/>
            <a:ext cx="547973" cy="574833"/>
            <a:chOff x="0" y="0"/>
            <a:chExt cx="547971" cy="574831"/>
          </a:xfrm>
        </p:grpSpPr>
        <p:sp>
          <p:nvSpPr>
            <p:cNvPr id="2519" name="Shape 251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0" name="Shape 252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524" name="Group 2524"/>
          <p:cNvGrpSpPr/>
          <p:nvPr/>
        </p:nvGrpSpPr>
        <p:grpSpPr>
          <a:xfrm>
            <a:off x="-585203" y="6052885"/>
            <a:ext cx="559865" cy="574833"/>
            <a:chOff x="0" y="0"/>
            <a:chExt cx="559863" cy="574831"/>
          </a:xfrm>
        </p:grpSpPr>
        <p:sp>
          <p:nvSpPr>
            <p:cNvPr id="2522" name="Shape 252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3" name="Shape 252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527" name="Group 2527"/>
          <p:cNvGrpSpPr/>
          <p:nvPr/>
        </p:nvGrpSpPr>
        <p:grpSpPr>
          <a:xfrm>
            <a:off x="-1683906" y="5504234"/>
            <a:ext cx="548641" cy="574833"/>
            <a:chOff x="0" y="0"/>
            <a:chExt cx="548640" cy="574831"/>
          </a:xfrm>
        </p:grpSpPr>
        <p:sp>
          <p:nvSpPr>
            <p:cNvPr id="2525" name="Shape 252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6" name="Shape 25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530" name="Group 2530"/>
          <p:cNvGrpSpPr/>
          <p:nvPr/>
        </p:nvGrpSpPr>
        <p:grpSpPr>
          <a:xfrm>
            <a:off x="-1144617" y="6766559"/>
            <a:ext cx="547175" cy="574833"/>
            <a:chOff x="0" y="0"/>
            <a:chExt cx="547174" cy="574831"/>
          </a:xfrm>
        </p:grpSpPr>
        <p:sp>
          <p:nvSpPr>
            <p:cNvPr id="2528" name="Shape 252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9" name="Shape 252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533" name="Group 2533"/>
          <p:cNvGrpSpPr/>
          <p:nvPr/>
        </p:nvGrpSpPr>
        <p:grpSpPr>
          <a:xfrm>
            <a:off x="-1695388" y="6766559"/>
            <a:ext cx="540619" cy="574833"/>
            <a:chOff x="0" y="0"/>
            <a:chExt cx="540618" cy="574831"/>
          </a:xfrm>
        </p:grpSpPr>
        <p:sp>
          <p:nvSpPr>
            <p:cNvPr id="2531" name="Shape 253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2" name="Shape 253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536" name="Group 2536"/>
          <p:cNvGrpSpPr/>
          <p:nvPr/>
        </p:nvGrpSpPr>
        <p:grpSpPr>
          <a:xfrm>
            <a:off x="-587550" y="6766546"/>
            <a:ext cx="546251" cy="574833"/>
            <a:chOff x="0" y="0"/>
            <a:chExt cx="546249" cy="574831"/>
          </a:xfrm>
        </p:grpSpPr>
        <p:sp>
          <p:nvSpPr>
            <p:cNvPr id="2534" name="Shape 253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5" name="Shape 253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537"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538" name="Shape 2538"/>
          <p:cNvSpPr/>
          <p:nvPr>
            <p:ph type="title"/>
          </p:nvPr>
        </p:nvSpPr>
        <p:spPr>
          <a:xfrm>
            <a:off x="365759" y="731519"/>
            <a:ext cx="7772401" cy="615554"/>
          </a:xfrm>
          <a:prstGeom prst="rect">
            <a:avLst/>
          </a:prstGeom>
        </p:spPr>
        <p:txBody>
          <a:bodyPr/>
          <a:lstStyle>
            <a:lvl1pPr>
              <a:lnSpc>
                <a:spcPct val="100000"/>
              </a:lnSpc>
              <a:defRPr spc="-30" sz="2800">
                <a:solidFill>
                  <a:srgbClr val="282828"/>
                </a:solidFill>
              </a:defRPr>
            </a:lvl1pPr>
          </a:lstStyle>
          <a:p>
            <a:pPr/>
            <a:r>
              <a:t>Title Text</a:t>
            </a:r>
          </a:p>
        </p:txBody>
      </p:sp>
      <p:pic>
        <p:nvPicPr>
          <p:cNvPr id="2539" name="image6.pdf"/>
          <p:cNvPicPr>
            <a:picLocks noChangeAspect="1"/>
          </p:cNvPicPr>
          <p:nvPr/>
        </p:nvPicPr>
        <p:blipFill>
          <a:blip r:embed="rId3">
            <a:extLst/>
          </a:blip>
          <a:stretch>
            <a:fillRect/>
          </a:stretch>
        </p:blipFill>
        <p:spPr>
          <a:xfrm>
            <a:off x="4493069" y="3497579"/>
            <a:ext cx="7346007" cy="3505201"/>
          </a:xfrm>
          <a:prstGeom prst="rect">
            <a:avLst/>
          </a:prstGeom>
          <a:ln w="12700">
            <a:miter lim="400000"/>
          </a:ln>
        </p:spPr>
      </p:pic>
      <p:sp>
        <p:nvSpPr>
          <p:cNvPr id="2540" name="Shape 25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B">
    <p:spTree>
      <p:nvGrpSpPr>
        <p:cNvPr id="1" name=""/>
        <p:cNvGrpSpPr/>
        <p:nvPr/>
      </p:nvGrpSpPr>
      <p:grpSpPr>
        <a:xfrm>
          <a:off x="0" y="0"/>
          <a:ext cx="0" cy="0"/>
          <a:chOff x="0" y="0"/>
          <a:chExt cx="0" cy="0"/>
        </a:xfrm>
      </p:grpSpPr>
      <p:grpSp>
        <p:nvGrpSpPr>
          <p:cNvPr id="2549" name="Group 2549"/>
          <p:cNvGrpSpPr/>
          <p:nvPr/>
        </p:nvGrpSpPr>
        <p:grpSpPr>
          <a:xfrm>
            <a:off x="-1681402" y="742"/>
            <a:ext cx="548641" cy="574833"/>
            <a:chOff x="0" y="0"/>
            <a:chExt cx="548640" cy="574831"/>
          </a:xfrm>
        </p:grpSpPr>
        <p:sp>
          <p:nvSpPr>
            <p:cNvPr id="2547" name="Shape 254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48" name="Shape 25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552" name="Group 2552"/>
          <p:cNvGrpSpPr/>
          <p:nvPr/>
        </p:nvGrpSpPr>
        <p:grpSpPr>
          <a:xfrm>
            <a:off x="-1133722" y="742"/>
            <a:ext cx="548641" cy="574833"/>
            <a:chOff x="0" y="0"/>
            <a:chExt cx="548640" cy="574831"/>
          </a:xfrm>
        </p:grpSpPr>
        <p:sp>
          <p:nvSpPr>
            <p:cNvPr id="2550" name="Shape 255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1" name="Shape 2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555" name="Group 2555"/>
          <p:cNvGrpSpPr/>
          <p:nvPr/>
        </p:nvGrpSpPr>
        <p:grpSpPr>
          <a:xfrm>
            <a:off x="-576885" y="742"/>
            <a:ext cx="548641" cy="689133"/>
            <a:chOff x="0" y="0"/>
            <a:chExt cx="548640" cy="689131"/>
          </a:xfrm>
        </p:grpSpPr>
        <p:sp>
          <p:nvSpPr>
            <p:cNvPr id="2553" name="Shape 255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554" name="Shape 255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558" name="Group 2558"/>
          <p:cNvGrpSpPr/>
          <p:nvPr/>
        </p:nvGrpSpPr>
        <p:grpSpPr>
          <a:xfrm>
            <a:off x="-1681291" y="1103971"/>
            <a:ext cx="548641" cy="574833"/>
            <a:chOff x="0" y="0"/>
            <a:chExt cx="548640" cy="574831"/>
          </a:xfrm>
        </p:grpSpPr>
        <p:sp>
          <p:nvSpPr>
            <p:cNvPr id="2556" name="Shape 255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7" name="Shape 2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561" name="Group 2561"/>
          <p:cNvGrpSpPr/>
          <p:nvPr/>
        </p:nvGrpSpPr>
        <p:grpSpPr>
          <a:xfrm>
            <a:off x="-1133841" y="1103971"/>
            <a:ext cx="548641" cy="574833"/>
            <a:chOff x="0" y="0"/>
            <a:chExt cx="548640" cy="574831"/>
          </a:xfrm>
        </p:grpSpPr>
        <p:sp>
          <p:nvSpPr>
            <p:cNvPr id="2559" name="Shape 255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0" name="Shape 2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564" name="Group 2564"/>
          <p:cNvGrpSpPr/>
          <p:nvPr/>
        </p:nvGrpSpPr>
        <p:grpSpPr>
          <a:xfrm>
            <a:off x="-576868" y="1103971"/>
            <a:ext cx="548641" cy="574833"/>
            <a:chOff x="0" y="0"/>
            <a:chExt cx="548640" cy="574831"/>
          </a:xfrm>
        </p:grpSpPr>
        <p:sp>
          <p:nvSpPr>
            <p:cNvPr id="2562" name="Shape 256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3" name="Shape 2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567" name="Group 2567"/>
          <p:cNvGrpSpPr/>
          <p:nvPr/>
        </p:nvGrpSpPr>
        <p:grpSpPr>
          <a:xfrm>
            <a:off x="-1671156" y="2214110"/>
            <a:ext cx="558442" cy="574832"/>
            <a:chOff x="0" y="0"/>
            <a:chExt cx="558441" cy="574831"/>
          </a:xfrm>
        </p:grpSpPr>
        <p:sp>
          <p:nvSpPr>
            <p:cNvPr id="2565" name="Shape 256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6" name="Shape 256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70" name="Group 2570"/>
          <p:cNvGrpSpPr/>
          <p:nvPr/>
        </p:nvGrpSpPr>
        <p:grpSpPr>
          <a:xfrm>
            <a:off x="-1122239" y="2214110"/>
            <a:ext cx="554182" cy="574832"/>
            <a:chOff x="0" y="0"/>
            <a:chExt cx="554180" cy="574831"/>
          </a:xfrm>
        </p:grpSpPr>
        <p:sp>
          <p:nvSpPr>
            <p:cNvPr id="2568" name="Shape 256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9" name="Shape 256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573" name="Group 2573"/>
          <p:cNvGrpSpPr/>
          <p:nvPr/>
        </p:nvGrpSpPr>
        <p:grpSpPr>
          <a:xfrm>
            <a:off x="-566730" y="2214110"/>
            <a:ext cx="548641" cy="574832"/>
            <a:chOff x="0" y="0"/>
            <a:chExt cx="548640" cy="574831"/>
          </a:xfrm>
        </p:grpSpPr>
        <p:sp>
          <p:nvSpPr>
            <p:cNvPr id="2571" name="Shape 257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2" name="Shape 2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576" name="Group 2576"/>
          <p:cNvGrpSpPr/>
          <p:nvPr/>
        </p:nvGrpSpPr>
        <p:grpSpPr>
          <a:xfrm>
            <a:off x="-1692163" y="3309985"/>
            <a:ext cx="567966" cy="574833"/>
            <a:chOff x="0" y="0"/>
            <a:chExt cx="567964" cy="574831"/>
          </a:xfrm>
        </p:grpSpPr>
        <p:sp>
          <p:nvSpPr>
            <p:cNvPr id="2574" name="Shape 257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5" name="Shape 257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579" name="Group 2579"/>
          <p:cNvGrpSpPr/>
          <p:nvPr/>
        </p:nvGrpSpPr>
        <p:grpSpPr>
          <a:xfrm>
            <a:off x="-1135188" y="3309985"/>
            <a:ext cx="558415" cy="574833"/>
            <a:chOff x="0" y="0"/>
            <a:chExt cx="558413" cy="574831"/>
          </a:xfrm>
        </p:grpSpPr>
        <p:sp>
          <p:nvSpPr>
            <p:cNvPr id="2577" name="Shape 257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8" name="Shape 257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582" name="Group 2582"/>
          <p:cNvGrpSpPr/>
          <p:nvPr/>
        </p:nvGrpSpPr>
        <p:grpSpPr>
          <a:xfrm>
            <a:off x="-578211" y="3309985"/>
            <a:ext cx="548641" cy="574833"/>
            <a:chOff x="0" y="0"/>
            <a:chExt cx="548640" cy="574831"/>
          </a:xfrm>
        </p:grpSpPr>
        <p:sp>
          <p:nvSpPr>
            <p:cNvPr id="2580" name="Shape 258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1" name="Shape 25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585" name="Group 2585"/>
          <p:cNvGrpSpPr/>
          <p:nvPr/>
        </p:nvGrpSpPr>
        <p:grpSpPr>
          <a:xfrm>
            <a:off x="-1683905" y="4403049"/>
            <a:ext cx="561904" cy="574833"/>
            <a:chOff x="0" y="0"/>
            <a:chExt cx="561903" cy="574831"/>
          </a:xfrm>
        </p:grpSpPr>
        <p:sp>
          <p:nvSpPr>
            <p:cNvPr id="2583" name="Shape 258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4" name="Shape 25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588" name="Group 2588"/>
          <p:cNvGrpSpPr/>
          <p:nvPr/>
        </p:nvGrpSpPr>
        <p:grpSpPr>
          <a:xfrm>
            <a:off x="-1130214" y="4403049"/>
            <a:ext cx="548641" cy="574833"/>
            <a:chOff x="0" y="0"/>
            <a:chExt cx="548640" cy="574831"/>
          </a:xfrm>
        </p:grpSpPr>
        <p:sp>
          <p:nvSpPr>
            <p:cNvPr id="2586" name="Shape 258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7" name="Shape 25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591" name="Group 2591"/>
          <p:cNvGrpSpPr/>
          <p:nvPr/>
        </p:nvGrpSpPr>
        <p:grpSpPr>
          <a:xfrm>
            <a:off x="-581453" y="4403049"/>
            <a:ext cx="548642" cy="574833"/>
            <a:chOff x="0" y="0"/>
            <a:chExt cx="548640" cy="574831"/>
          </a:xfrm>
        </p:grpSpPr>
        <p:sp>
          <p:nvSpPr>
            <p:cNvPr id="2589" name="Shape 258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0" name="Shape 2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594" name="Group 2594"/>
          <p:cNvGrpSpPr/>
          <p:nvPr/>
        </p:nvGrpSpPr>
        <p:grpSpPr>
          <a:xfrm>
            <a:off x="-1681291" y="556309"/>
            <a:ext cx="548641" cy="574833"/>
            <a:chOff x="0" y="0"/>
            <a:chExt cx="548640" cy="574831"/>
          </a:xfrm>
        </p:grpSpPr>
        <p:sp>
          <p:nvSpPr>
            <p:cNvPr id="2592" name="Shape 259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3" name="Shape 2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597" name="Group 2597"/>
          <p:cNvGrpSpPr/>
          <p:nvPr/>
        </p:nvGrpSpPr>
        <p:grpSpPr>
          <a:xfrm>
            <a:off x="-1133840" y="556301"/>
            <a:ext cx="557070" cy="574833"/>
            <a:chOff x="0" y="0"/>
            <a:chExt cx="557069" cy="574831"/>
          </a:xfrm>
        </p:grpSpPr>
        <p:sp>
          <p:nvSpPr>
            <p:cNvPr id="2595" name="Shape 259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6" name="Shape 259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600" name="Group 2600"/>
          <p:cNvGrpSpPr/>
          <p:nvPr/>
        </p:nvGrpSpPr>
        <p:grpSpPr>
          <a:xfrm>
            <a:off x="-576885" y="556309"/>
            <a:ext cx="548641" cy="574833"/>
            <a:chOff x="0" y="0"/>
            <a:chExt cx="548640" cy="574831"/>
          </a:xfrm>
        </p:grpSpPr>
        <p:sp>
          <p:nvSpPr>
            <p:cNvPr id="2598" name="Shape 259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9" name="Shape 25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603" name="Group 2603"/>
          <p:cNvGrpSpPr/>
          <p:nvPr/>
        </p:nvGrpSpPr>
        <p:grpSpPr>
          <a:xfrm>
            <a:off x="-1681540" y="1659529"/>
            <a:ext cx="548641" cy="574833"/>
            <a:chOff x="0" y="0"/>
            <a:chExt cx="548640" cy="574831"/>
          </a:xfrm>
        </p:grpSpPr>
        <p:sp>
          <p:nvSpPr>
            <p:cNvPr id="2601" name="Shape 260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2" name="Shape 2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606" name="Group 2606"/>
          <p:cNvGrpSpPr/>
          <p:nvPr/>
        </p:nvGrpSpPr>
        <p:grpSpPr>
          <a:xfrm>
            <a:off x="-1132926" y="1659529"/>
            <a:ext cx="548641" cy="574833"/>
            <a:chOff x="0" y="0"/>
            <a:chExt cx="548640" cy="574831"/>
          </a:xfrm>
        </p:grpSpPr>
        <p:sp>
          <p:nvSpPr>
            <p:cNvPr id="2604" name="Shape 260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5" name="Shape 2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609" name="Group 2609"/>
          <p:cNvGrpSpPr/>
          <p:nvPr/>
        </p:nvGrpSpPr>
        <p:grpSpPr>
          <a:xfrm>
            <a:off x="-576885" y="1659529"/>
            <a:ext cx="548641" cy="574833"/>
            <a:chOff x="0" y="0"/>
            <a:chExt cx="548640" cy="574831"/>
          </a:xfrm>
        </p:grpSpPr>
        <p:sp>
          <p:nvSpPr>
            <p:cNvPr id="2607" name="Shape 260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8" name="Shape 2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612" name="Group 2612"/>
          <p:cNvGrpSpPr/>
          <p:nvPr/>
        </p:nvGrpSpPr>
        <p:grpSpPr>
          <a:xfrm>
            <a:off x="-1686837" y="2762749"/>
            <a:ext cx="545776" cy="574833"/>
            <a:chOff x="0" y="0"/>
            <a:chExt cx="545775" cy="574831"/>
          </a:xfrm>
        </p:grpSpPr>
        <p:sp>
          <p:nvSpPr>
            <p:cNvPr id="2610" name="Shape 261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1" name="Shape 261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615" name="Group 2615"/>
          <p:cNvGrpSpPr/>
          <p:nvPr/>
        </p:nvGrpSpPr>
        <p:grpSpPr>
          <a:xfrm>
            <a:off x="-1133484" y="2762749"/>
            <a:ext cx="549211" cy="574833"/>
            <a:chOff x="0" y="0"/>
            <a:chExt cx="549209" cy="574831"/>
          </a:xfrm>
        </p:grpSpPr>
        <p:sp>
          <p:nvSpPr>
            <p:cNvPr id="2613" name="Shape 261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4" name="Shape 261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618" name="Group 2618"/>
          <p:cNvGrpSpPr/>
          <p:nvPr/>
        </p:nvGrpSpPr>
        <p:grpSpPr>
          <a:xfrm>
            <a:off x="-585202" y="2762749"/>
            <a:ext cx="558184" cy="689133"/>
            <a:chOff x="0" y="0"/>
            <a:chExt cx="558182" cy="689131"/>
          </a:xfrm>
        </p:grpSpPr>
        <p:sp>
          <p:nvSpPr>
            <p:cNvPr id="2616" name="Shape 261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617" name="Shape 261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621" name="Group 2621"/>
          <p:cNvGrpSpPr/>
          <p:nvPr/>
        </p:nvGrpSpPr>
        <p:grpSpPr>
          <a:xfrm>
            <a:off x="-1692163" y="3857219"/>
            <a:ext cx="558681" cy="574833"/>
            <a:chOff x="0" y="0"/>
            <a:chExt cx="558679" cy="574831"/>
          </a:xfrm>
        </p:grpSpPr>
        <p:sp>
          <p:nvSpPr>
            <p:cNvPr id="2619" name="Shape 261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0" name="Shape 262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624" name="Group 2624"/>
          <p:cNvGrpSpPr/>
          <p:nvPr/>
        </p:nvGrpSpPr>
        <p:grpSpPr>
          <a:xfrm>
            <a:off x="-1136130" y="3857219"/>
            <a:ext cx="576147" cy="574833"/>
            <a:chOff x="0" y="0"/>
            <a:chExt cx="576145" cy="574831"/>
          </a:xfrm>
        </p:grpSpPr>
        <p:sp>
          <p:nvSpPr>
            <p:cNvPr id="2622" name="Shape 262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3" name="Shape 262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627" name="Group 2627"/>
          <p:cNvGrpSpPr/>
          <p:nvPr/>
        </p:nvGrpSpPr>
        <p:grpSpPr>
          <a:xfrm>
            <a:off x="-579310" y="3857219"/>
            <a:ext cx="546499" cy="574833"/>
            <a:chOff x="0" y="0"/>
            <a:chExt cx="546497" cy="574831"/>
          </a:xfrm>
        </p:grpSpPr>
        <p:sp>
          <p:nvSpPr>
            <p:cNvPr id="2625" name="Shape 262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6" name="Shape 262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630" name="Group 2630"/>
          <p:cNvGrpSpPr/>
          <p:nvPr/>
        </p:nvGrpSpPr>
        <p:grpSpPr>
          <a:xfrm>
            <a:off x="-1683907" y="4957629"/>
            <a:ext cx="561905" cy="574833"/>
            <a:chOff x="0" y="0"/>
            <a:chExt cx="561903" cy="574831"/>
          </a:xfrm>
        </p:grpSpPr>
        <p:sp>
          <p:nvSpPr>
            <p:cNvPr id="2628" name="Shape 262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9" name="Shape 262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633" name="Group 2633"/>
          <p:cNvGrpSpPr/>
          <p:nvPr/>
        </p:nvGrpSpPr>
        <p:grpSpPr>
          <a:xfrm>
            <a:off x="-1129735" y="4957629"/>
            <a:ext cx="548641" cy="574833"/>
            <a:chOff x="0" y="0"/>
            <a:chExt cx="548640" cy="574831"/>
          </a:xfrm>
        </p:grpSpPr>
        <p:sp>
          <p:nvSpPr>
            <p:cNvPr id="2631" name="Shape 263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2" name="Shape 26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636" name="Group 2636"/>
          <p:cNvGrpSpPr/>
          <p:nvPr/>
        </p:nvGrpSpPr>
        <p:grpSpPr>
          <a:xfrm>
            <a:off x="-581456" y="4957629"/>
            <a:ext cx="548890" cy="574833"/>
            <a:chOff x="0" y="0"/>
            <a:chExt cx="548888" cy="574831"/>
          </a:xfrm>
        </p:grpSpPr>
        <p:sp>
          <p:nvSpPr>
            <p:cNvPr id="2634" name="Shape 263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5" name="Shape 263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639" name="Group 2639"/>
          <p:cNvGrpSpPr/>
          <p:nvPr/>
        </p:nvGrpSpPr>
        <p:grpSpPr>
          <a:xfrm>
            <a:off x="-1129642" y="5504243"/>
            <a:ext cx="548641" cy="574833"/>
            <a:chOff x="0" y="0"/>
            <a:chExt cx="548640" cy="574831"/>
          </a:xfrm>
        </p:grpSpPr>
        <p:sp>
          <p:nvSpPr>
            <p:cNvPr id="2637" name="Shape 263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8" name="Shape 26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642" name="Group 2642"/>
          <p:cNvGrpSpPr/>
          <p:nvPr/>
        </p:nvGrpSpPr>
        <p:grpSpPr>
          <a:xfrm>
            <a:off x="-581361" y="5504243"/>
            <a:ext cx="548889" cy="574833"/>
            <a:chOff x="0" y="0"/>
            <a:chExt cx="548888" cy="574831"/>
          </a:xfrm>
        </p:grpSpPr>
        <p:sp>
          <p:nvSpPr>
            <p:cNvPr id="2640" name="Shape 264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1" name="Shape 264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645" name="Group 2645"/>
          <p:cNvGrpSpPr/>
          <p:nvPr/>
        </p:nvGrpSpPr>
        <p:grpSpPr>
          <a:xfrm>
            <a:off x="-1141894" y="6052899"/>
            <a:ext cx="560893" cy="574833"/>
            <a:chOff x="0" y="0"/>
            <a:chExt cx="560892" cy="574831"/>
          </a:xfrm>
        </p:grpSpPr>
        <p:sp>
          <p:nvSpPr>
            <p:cNvPr id="2643" name="Shape 264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4" name="Shape 264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648" name="Group 2648"/>
          <p:cNvGrpSpPr/>
          <p:nvPr/>
        </p:nvGrpSpPr>
        <p:grpSpPr>
          <a:xfrm>
            <a:off x="-1683906" y="6051324"/>
            <a:ext cx="547973" cy="574833"/>
            <a:chOff x="0" y="0"/>
            <a:chExt cx="547971" cy="574831"/>
          </a:xfrm>
        </p:grpSpPr>
        <p:sp>
          <p:nvSpPr>
            <p:cNvPr id="2646" name="Shape 264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7" name="Shape 264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651" name="Group 2651"/>
          <p:cNvGrpSpPr/>
          <p:nvPr/>
        </p:nvGrpSpPr>
        <p:grpSpPr>
          <a:xfrm>
            <a:off x="-585203" y="6052885"/>
            <a:ext cx="559865" cy="574833"/>
            <a:chOff x="0" y="0"/>
            <a:chExt cx="559863" cy="574831"/>
          </a:xfrm>
        </p:grpSpPr>
        <p:sp>
          <p:nvSpPr>
            <p:cNvPr id="2649" name="Shape 264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0" name="Shape 265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654" name="Group 2654"/>
          <p:cNvGrpSpPr/>
          <p:nvPr/>
        </p:nvGrpSpPr>
        <p:grpSpPr>
          <a:xfrm>
            <a:off x="-1683906" y="5504234"/>
            <a:ext cx="548641" cy="574833"/>
            <a:chOff x="0" y="0"/>
            <a:chExt cx="548640" cy="574831"/>
          </a:xfrm>
        </p:grpSpPr>
        <p:sp>
          <p:nvSpPr>
            <p:cNvPr id="2652" name="Shape 265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3" name="Shape 26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657" name="Group 2657"/>
          <p:cNvGrpSpPr/>
          <p:nvPr/>
        </p:nvGrpSpPr>
        <p:grpSpPr>
          <a:xfrm>
            <a:off x="-1144617" y="6766559"/>
            <a:ext cx="547175" cy="574833"/>
            <a:chOff x="0" y="0"/>
            <a:chExt cx="547174" cy="574831"/>
          </a:xfrm>
        </p:grpSpPr>
        <p:sp>
          <p:nvSpPr>
            <p:cNvPr id="2655" name="Shape 265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6" name="Shape 265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660" name="Group 2660"/>
          <p:cNvGrpSpPr/>
          <p:nvPr/>
        </p:nvGrpSpPr>
        <p:grpSpPr>
          <a:xfrm>
            <a:off x="-1695388" y="6766559"/>
            <a:ext cx="540619" cy="574833"/>
            <a:chOff x="0" y="0"/>
            <a:chExt cx="540618" cy="574831"/>
          </a:xfrm>
        </p:grpSpPr>
        <p:sp>
          <p:nvSpPr>
            <p:cNvPr id="2658" name="Shape 265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9" name="Shape 265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663" name="Group 2663"/>
          <p:cNvGrpSpPr/>
          <p:nvPr/>
        </p:nvGrpSpPr>
        <p:grpSpPr>
          <a:xfrm>
            <a:off x="-587550" y="6766546"/>
            <a:ext cx="546251" cy="574833"/>
            <a:chOff x="0" y="0"/>
            <a:chExt cx="546249" cy="574831"/>
          </a:xfrm>
        </p:grpSpPr>
        <p:sp>
          <p:nvSpPr>
            <p:cNvPr id="2661" name="Shape 266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62" name="Shape 266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664"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665" name="Shape 2665"/>
          <p:cNvSpPr/>
          <p:nvPr>
            <p:ph type="title"/>
          </p:nvPr>
        </p:nvSpPr>
        <p:spPr>
          <a:xfrm>
            <a:off x="4297679" y="731519"/>
            <a:ext cx="7772401" cy="615554"/>
          </a:xfrm>
          <a:prstGeom prst="rect">
            <a:avLst/>
          </a:prstGeom>
        </p:spPr>
        <p:txBody>
          <a:bodyPr/>
          <a:lstStyle>
            <a:lvl1pPr algn="r">
              <a:lnSpc>
                <a:spcPct val="100000"/>
              </a:lnSpc>
              <a:defRPr spc="-30" sz="2800">
                <a:solidFill>
                  <a:srgbClr val="282828"/>
                </a:solidFill>
              </a:defRPr>
            </a:lvl1pPr>
          </a:lstStyle>
          <a:p>
            <a:pPr/>
            <a:r>
              <a:t>Title Text</a:t>
            </a:r>
          </a:p>
        </p:txBody>
      </p:sp>
      <p:pic>
        <p:nvPicPr>
          <p:cNvPr id="2666" name="image7.pdf"/>
          <p:cNvPicPr>
            <a:picLocks noChangeAspect="1"/>
          </p:cNvPicPr>
          <p:nvPr/>
        </p:nvPicPr>
        <p:blipFill>
          <a:blip r:embed="rId3">
            <a:extLst/>
          </a:blip>
          <a:stretch>
            <a:fillRect/>
          </a:stretch>
        </p:blipFill>
        <p:spPr>
          <a:xfrm>
            <a:off x="655637" y="3268662"/>
            <a:ext cx="7463692" cy="3048001"/>
          </a:xfrm>
          <a:prstGeom prst="rect">
            <a:avLst/>
          </a:prstGeom>
          <a:ln w="12700">
            <a:miter lim="400000"/>
          </a:ln>
        </p:spPr>
      </p:pic>
      <p:sp>
        <p:nvSpPr>
          <p:cNvPr id="2667" name="Shape 26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3_Title Slide">
    <p:spTree>
      <p:nvGrpSpPr>
        <p:cNvPr id="1" name=""/>
        <p:cNvGrpSpPr/>
        <p:nvPr/>
      </p:nvGrpSpPr>
      <p:grpSpPr>
        <a:xfrm>
          <a:off x="0" y="0"/>
          <a:ext cx="0" cy="0"/>
          <a:chOff x="0" y="0"/>
          <a:chExt cx="0" cy="0"/>
        </a:xfrm>
      </p:grpSpPr>
      <p:grpSp>
        <p:nvGrpSpPr>
          <p:cNvPr id="300" name="Group 300"/>
          <p:cNvGrpSpPr/>
          <p:nvPr/>
        </p:nvGrpSpPr>
        <p:grpSpPr>
          <a:xfrm>
            <a:off x="-1681402" y="742"/>
            <a:ext cx="548641" cy="574833"/>
            <a:chOff x="0" y="0"/>
            <a:chExt cx="548640" cy="574831"/>
          </a:xfrm>
        </p:grpSpPr>
        <p:sp>
          <p:nvSpPr>
            <p:cNvPr id="298" name="Shape 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 name="Shape 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3" name="Group 303"/>
          <p:cNvGrpSpPr/>
          <p:nvPr/>
        </p:nvGrpSpPr>
        <p:grpSpPr>
          <a:xfrm>
            <a:off x="-1133722" y="742"/>
            <a:ext cx="548641" cy="574833"/>
            <a:chOff x="0" y="0"/>
            <a:chExt cx="548640" cy="574831"/>
          </a:xfrm>
        </p:grpSpPr>
        <p:sp>
          <p:nvSpPr>
            <p:cNvPr id="301" name="Shape 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 name="Shape 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6" name="Group 306"/>
          <p:cNvGrpSpPr/>
          <p:nvPr/>
        </p:nvGrpSpPr>
        <p:grpSpPr>
          <a:xfrm>
            <a:off x="-576885" y="742"/>
            <a:ext cx="548641" cy="689133"/>
            <a:chOff x="0" y="0"/>
            <a:chExt cx="548640" cy="689131"/>
          </a:xfrm>
        </p:grpSpPr>
        <p:sp>
          <p:nvSpPr>
            <p:cNvPr id="304" name="Shape 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 name="Shape 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9" name="Group 309"/>
          <p:cNvGrpSpPr/>
          <p:nvPr/>
        </p:nvGrpSpPr>
        <p:grpSpPr>
          <a:xfrm>
            <a:off x="-1681291" y="1103971"/>
            <a:ext cx="548641" cy="574833"/>
            <a:chOff x="0" y="0"/>
            <a:chExt cx="548640" cy="574831"/>
          </a:xfrm>
        </p:grpSpPr>
        <p:sp>
          <p:nvSpPr>
            <p:cNvPr id="307" name="Shape 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 name="Shape 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12" name="Group 312"/>
          <p:cNvGrpSpPr/>
          <p:nvPr/>
        </p:nvGrpSpPr>
        <p:grpSpPr>
          <a:xfrm>
            <a:off x="-1133841" y="1103971"/>
            <a:ext cx="548641" cy="574833"/>
            <a:chOff x="0" y="0"/>
            <a:chExt cx="548640" cy="574831"/>
          </a:xfrm>
        </p:grpSpPr>
        <p:sp>
          <p:nvSpPr>
            <p:cNvPr id="310" name="Shape 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 name="Shape 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15" name="Group 315"/>
          <p:cNvGrpSpPr/>
          <p:nvPr/>
        </p:nvGrpSpPr>
        <p:grpSpPr>
          <a:xfrm>
            <a:off x="-576868" y="1103971"/>
            <a:ext cx="548641" cy="574833"/>
            <a:chOff x="0" y="0"/>
            <a:chExt cx="548640" cy="574831"/>
          </a:xfrm>
        </p:grpSpPr>
        <p:sp>
          <p:nvSpPr>
            <p:cNvPr id="313" name="Shape 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 name="Shape 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8" name="Group 318"/>
          <p:cNvGrpSpPr/>
          <p:nvPr/>
        </p:nvGrpSpPr>
        <p:grpSpPr>
          <a:xfrm>
            <a:off x="-1671156" y="2214110"/>
            <a:ext cx="558442" cy="574832"/>
            <a:chOff x="0" y="0"/>
            <a:chExt cx="558441" cy="574831"/>
          </a:xfrm>
        </p:grpSpPr>
        <p:sp>
          <p:nvSpPr>
            <p:cNvPr id="316" name="Shape 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7" name="Shape 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21" name="Group 321"/>
          <p:cNvGrpSpPr/>
          <p:nvPr/>
        </p:nvGrpSpPr>
        <p:grpSpPr>
          <a:xfrm>
            <a:off x="-1122239" y="2214110"/>
            <a:ext cx="554182" cy="574832"/>
            <a:chOff x="0" y="0"/>
            <a:chExt cx="554180" cy="574831"/>
          </a:xfrm>
        </p:grpSpPr>
        <p:sp>
          <p:nvSpPr>
            <p:cNvPr id="319" name="Shape 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0" name="Shape 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24" name="Group 324"/>
          <p:cNvGrpSpPr/>
          <p:nvPr/>
        </p:nvGrpSpPr>
        <p:grpSpPr>
          <a:xfrm>
            <a:off x="-566730" y="2214110"/>
            <a:ext cx="548641" cy="574832"/>
            <a:chOff x="0" y="0"/>
            <a:chExt cx="548640" cy="574831"/>
          </a:xfrm>
        </p:grpSpPr>
        <p:sp>
          <p:nvSpPr>
            <p:cNvPr id="322" name="Shape 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3" name="Shape 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7" name="Group 327"/>
          <p:cNvGrpSpPr/>
          <p:nvPr/>
        </p:nvGrpSpPr>
        <p:grpSpPr>
          <a:xfrm>
            <a:off x="-1692163" y="3309985"/>
            <a:ext cx="567966" cy="574833"/>
            <a:chOff x="0" y="0"/>
            <a:chExt cx="567964" cy="574831"/>
          </a:xfrm>
        </p:grpSpPr>
        <p:sp>
          <p:nvSpPr>
            <p:cNvPr id="325" name="Shape 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6" name="Shape 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0" name="Group 330"/>
          <p:cNvGrpSpPr/>
          <p:nvPr/>
        </p:nvGrpSpPr>
        <p:grpSpPr>
          <a:xfrm>
            <a:off x="-1135188" y="3309985"/>
            <a:ext cx="558415" cy="574833"/>
            <a:chOff x="0" y="0"/>
            <a:chExt cx="558413" cy="574831"/>
          </a:xfrm>
        </p:grpSpPr>
        <p:sp>
          <p:nvSpPr>
            <p:cNvPr id="328" name="Shape 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 name="Shape 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 name="Group 333"/>
          <p:cNvGrpSpPr/>
          <p:nvPr/>
        </p:nvGrpSpPr>
        <p:grpSpPr>
          <a:xfrm>
            <a:off x="-578211" y="3309985"/>
            <a:ext cx="548641" cy="574833"/>
            <a:chOff x="0" y="0"/>
            <a:chExt cx="548640" cy="574831"/>
          </a:xfrm>
        </p:grpSpPr>
        <p:sp>
          <p:nvSpPr>
            <p:cNvPr id="331" name="Shape 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 name="Shape 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6" name="Group 336"/>
          <p:cNvGrpSpPr/>
          <p:nvPr/>
        </p:nvGrpSpPr>
        <p:grpSpPr>
          <a:xfrm>
            <a:off x="-1683905" y="4403049"/>
            <a:ext cx="561904" cy="574833"/>
            <a:chOff x="0" y="0"/>
            <a:chExt cx="561903" cy="574831"/>
          </a:xfrm>
        </p:grpSpPr>
        <p:sp>
          <p:nvSpPr>
            <p:cNvPr id="334" name="Shape 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 name="Shape 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9" name="Group 339"/>
          <p:cNvGrpSpPr/>
          <p:nvPr/>
        </p:nvGrpSpPr>
        <p:grpSpPr>
          <a:xfrm>
            <a:off x="-1130214" y="4403049"/>
            <a:ext cx="548641" cy="574833"/>
            <a:chOff x="0" y="0"/>
            <a:chExt cx="548640" cy="574831"/>
          </a:xfrm>
        </p:grpSpPr>
        <p:sp>
          <p:nvSpPr>
            <p:cNvPr id="337" name="Shape 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 name="Shape 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2" name="Group 342"/>
          <p:cNvGrpSpPr/>
          <p:nvPr/>
        </p:nvGrpSpPr>
        <p:grpSpPr>
          <a:xfrm>
            <a:off x="-581453" y="4403049"/>
            <a:ext cx="548642" cy="574833"/>
            <a:chOff x="0" y="0"/>
            <a:chExt cx="548640" cy="574831"/>
          </a:xfrm>
        </p:grpSpPr>
        <p:sp>
          <p:nvSpPr>
            <p:cNvPr id="340" name="Shape 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 name="Shape 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5" name="Group 345"/>
          <p:cNvGrpSpPr/>
          <p:nvPr/>
        </p:nvGrpSpPr>
        <p:grpSpPr>
          <a:xfrm>
            <a:off x="-1681291" y="556309"/>
            <a:ext cx="548641" cy="574833"/>
            <a:chOff x="0" y="0"/>
            <a:chExt cx="548640" cy="574831"/>
          </a:xfrm>
        </p:grpSpPr>
        <p:sp>
          <p:nvSpPr>
            <p:cNvPr id="343" name="Shape 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 name="Shape 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8" name="Group 348"/>
          <p:cNvGrpSpPr/>
          <p:nvPr/>
        </p:nvGrpSpPr>
        <p:grpSpPr>
          <a:xfrm>
            <a:off x="-1133840" y="556301"/>
            <a:ext cx="557070" cy="574833"/>
            <a:chOff x="0" y="0"/>
            <a:chExt cx="557069" cy="574831"/>
          </a:xfrm>
        </p:grpSpPr>
        <p:sp>
          <p:nvSpPr>
            <p:cNvPr id="346" name="Shape 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 name="Shape 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51" name="Group 351"/>
          <p:cNvGrpSpPr/>
          <p:nvPr/>
        </p:nvGrpSpPr>
        <p:grpSpPr>
          <a:xfrm>
            <a:off x="-576885" y="556309"/>
            <a:ext cx="548641" cy="574833"/>
            <a:chOff x="0" y="0"/>
            <a:chExt cx="548640" cy="574831"/>
          </a:xfrm>
        </p:grpSpPr>
        <p:sp>
          <p:nvSpPr>
            <p:cNvPr id="349" name="Shape 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 name="Shape 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54" name="Group 354"/>
          <p:cNvGrpSpPr/>
          <p:nvPr/>
        </p:nvGrpSpPr>
        <p:grpSpPr>
          <a:xfrm>
            <a:off x="-1681540" y="1659529"/>
            <a:ext cx="548641" cy="574833"/>
            <a:chOff x="0" y="0"/>
            <a:chExt cx="548640" cy="574831"/>
          </a:xfrm>
        </p:grpSpPr>
        <p:sp>
          <p:nvSpPr>
            <p:cNvPr id="352" name="Shape 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 name="Shape 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57" name="Group 357"/>
          <p:cNvGrpSpPr/>
          <p:nvPr/>
        </p:nvGrpSpPr>
        <p:grpSpPr>
          <a:xfrm>
            <a:off x="-1132926" y="1659529"/>
            <a:ext cx="548641" cy="574833"/>
            <a:chOff x="0" y="0"/>
            <a:chExt cx="548640" cy="574831"/>
          </a:xfrm>
        </p:grpSpPr>
        <p:sp>
          <p:nvSpPr>
            <p:cNvPr id="355" name="Shape 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6" name="Shape 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60" name="Group 360"/>
          <p:cNvGrpSpPr/>
          <p:nvPr/>
        </p:nvGrpSpPr>
        <p:grpSpPr>
          <a:xfrm>
            <a:off x="-576885" y="1659529"/>
            <a:ext cx="548641" cy="574833"/>
            <a:chOff x="0" y="0"/>
            <a:chExt cx="548640" cy="574831"/>
          </a:xfrm>
        </p:grpSpPr>
        <p:sp>
          <p:nvSpPr>
            <p:cNvPr id="358" name="Shape 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9" name="Shape 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3" name="Group 363"/>
          <p:cNvGrpSpPr/>
          <p:nvPr/>
        </p:nvGrpSpPr>
        <p:grpSpPr>
          <a:xfrm>
            <a:off x="-1686837" y="2762749"/>
            <a:ext cx="545776" cy="574833"/>
            <a:chOff x="0" y="0"/>
            <a:chExt cx="545775" cy="574831"/>
          </a:xfrm>
        </p:grpSpPr>
        <p:sp>
          <p:nvSpPr>
            <p:cNvPr id="361" name="Shape 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2" name="Shape 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66" name="Group 366"/>
          <p:cNvGrpSpPr/>
          <p:nvPr/>
        </p:nvGrpSpPr>
        <p:grpSpPr>
          <a:xfrm>
            <a:off x="-1133484" y="2762749"/>
            <a:ext cx="549211" cy="574833"/>
            <a:chOff x="0" y="0"/>
            <a:chExt cx="549209" cy="574831"/>
          </a:xfrm>
        </p:grpSpPr>
        <p:sp>
          <p:nvSpPr>
            <p:cNvPr id="364" name="Shape 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5" name="Shape 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69" name="Group 369"/>
          <p:cNvGrpSpPr/>
          <p:nvPr/>
        </p:nvGrpSpPr>
        <p:grpSpPr>
          <a:xfrm>
            <a:off x="-585202" y="2762749"/>
            <a:ext cx="558184" cy="689133"/>
            <a:chOff x="0" y="0"/>
            <a:chExt cx="558182" cy="689131"/>
          </a:xfrm>
        </p:grpSpPr>
        <p:sp>
          <p:nvSpPr>
            <p:cNvPr id="367" name="Shape 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8" name="Shape 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2" name="Group 372"/>
          <p:cNvGrpSpPr/>
          <p:nvPr/>
        </p:nvGrpSpPr>
        <p:grpSpPr>
          <a:xfrm>
            <a:off x="-1692163" y="3857219"/>
            <a:ext cx="558681" cy="574833"/>
            <a:chOff x="0" y="0"/>
            <a:chExt cx="558679" cy="574831"/>
          </a:xfrm>
        </p:grpSpPr>
        <p:sp>
          <p:nvSpPr>
            <p:cNvPr id="370" name="Shape 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 name="Shape 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 name="Group 375"/>
          <p:cNvGrpSpPr/>
          <p:nvPr/>
        </p:nvGrpSpPr>
        <p:grpSpPr>
          <a:xfrm>
            <a:off x="-1136130" y="3857219"/>
            <a:ext cx="576147" cy="574833"/>
            <a:chOff x="0" y="0"/>
            <a:chExt cx="576145" cy="574831"/>
          </a:xfrm>
        </p:grpSpPr>
        <p:sp>
          <p:nvSpPr>
            <p:cNvPr id="373" name="Shape 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 name="Shape 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8" name="Group 378"/>
          <p:cNvGrpSpPr/>
          <p:nvPr/>
        </p:nvGrpSpPr>
        <p:grpSpPr>
          <a:xfrm>
            <a:off x="-579310" y="3857219"/>
            <a:ext cx="546499" cy="574833"/>
            <a:chOff x="0" y="0"/>
            <a:chExt cx="546497" cy="574831"/>
          </a:xfrm>
        </p:grpSpPr>
        <p:sp>
          <p:nvSpPr>
            <p:cNvPr id="376" name="Shape 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 name="Shape 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81" name="Group 381"/>
          <p:cNvGrpSpPr/>
          <p:nvPr/>
        </p:nvGrpSpPr>
        <p:grpSpPr>
          <a:xfrm>
            <a:off x="-1683907" y="4957629"/>
            <a:ext cx="561905" cy="574833"/>
            <a:chOff x="0" y="0"/>
            <a:chExt cx="561903" cy="574831"/>
          </a:xfrm>
        </p:grpSpPr>
        <p:sp>
          <p:nvSpPr>
            <p:cNvPr id="379" name="Shape 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0" name="Shape 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84" name="Group 384"/>
          <p:cNvGrpSpPr/>
          <p:nvPr/>
        </p:nvGrpSpPr>
        <p:grpSpPr>
          <a:xfrm>
            <a:off x="-1129735" y="4957629"/>
            <a:ext cx="548641" cy="574833"/>
            <a:chOff x="0" y="0"/>
            <a:chExt cx="548640" cy="574831"/>
          </a:xfrm>
        </p:grpSpPr>
        <p:sp>
          <p:nvSpPr>
            <p:cNvPr id="382" name="Shape 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3" name="Shape 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87" name="Group 387"/>
          <p:cNvGrpSpPr/>
          <p:nvPr/>
        </p:nvGrpSpPr>
        <p:grpSpPr>
          <a:xfrm>
            <a:off x="-581456" y="4957629"/>
            <a:ext cx="548890" cy="574833"/>
            <a:chOff x="0" y="0"/>
            <a:chExt cx="548888" cy="574831"/>
          </a:xfrm>
        </p:grpSpPr>
        <p:sp>
          <p:nvSpPr>
            <p:cNvPr id="385" name="Shape 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6" name="Shape 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90" name="Group 390"/>
          <p:cNvGrpSpPr/>
          <p:nvPr/>
        </p:nvGrpSpPr>
        <p:grpSpPr>
          <a:xfrm>
            <a:off x="-1129642" y="5504243"/>
            <a:ext cx="548641" cy="574833"/>
            <a:chOff x="0" y="0"/>
            <a:chExt cx="548640" cy="574831"/>
          </a:xfrm>
        </p:grpSpPr>
        <p:sp>
          <p:nvSpPr>
            <p:cNvPr id="388" name="Shape 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9" name="Shape 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93" name="Group 393"/>
          <p:cNvGrpSpPr/>
          <p:nvPr/>
        </p:nvGrpSpPr>
        <p:grpSpPr>
          <a:xfrm>
            <a:off x="-581361" y="5504243"/>
            <a:ext cx="548889" cy="574833"/>
            <a:chOff x="0" y="0"/>
            <a:chExt cx="548888" cy="574831"/>
          </a:xfrm>
        </p:grpSpPr>
        <p:sp>
          <p:nvSpPr>
            <p:cNvPr id="391" name="Shape 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2" name="Shape 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96" name="Group 396"/>
          <p:cNvGrpSpPr/>
          <p:nvPr/>
        </p:nvGrpSpPr>
        <p:grpSpPr>
          <a:xfrm>
            <a:off x="-1141894" y="6052899"/>
            <a:ext cx="560893" cy="574833"/>
            <a:chOff x="0" y="0"/>
            <a:chExt cx="560892" cy="574831"/>
          </a:xfrm>
        </p:grpSpPr>
        <p:sp>
          <p:nvSpPr>
            <p:cNvPr id="394" name="Shape 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5" name="Shape 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99" name="Group 399"/>
          <p:cNvGrpSpPr/>
          <p:nvPr/>
        </p:nvGrpSpPr>
        <p:grpSpPr>
          <a:xfrm>
            <a:off x="-1683906" y="6051324"/>
            <a:ext cx="547973" cy="574833"/>
            <a:chOff x="0" y="0"/>
            <a:chExt cx="547971" cy="574831"/>
          </a:xfrm>
        </p:grpSpPr>
        <p:sp>
          <p:nvSpPr>
            <p:cNvPr id="397" name="Shape 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8" name="Shape 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402" name="Group 402"/>
          <p:cNvGrpSpPr/>
          <p:nvPr/>
        </p:nvGrpSpPr>
        <p:grpSpPr>
          <a:xfrm>
            <a:off x="-585203" y="6052885"/>
            <a:ext cx="559865" cy="574833"/>
            <a:chOff x="0" y="0"/>
            <a:chExt cx="559863" cy="574831"/>
          </a:xfrm>
        </p:grpSpPr>
        <p:sp>
          <p:nvSpPr>
            <p:cNvPr id="400" name="Shape 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1" name="Shape 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405" name="Group 405"/>
          <p:cNvGrpSpPr/>
          <p:nvPr/>
        </p:nvGrpSpPr>
        <p:grpSpPr>
          <a:xfrm>
            <a:off x="-1683906" y="5504234"/>
            <a:ext cx="548641" cy="574833"/>
            <a:chOff x="0" y="0"/>
            <a:chExt cx="548640" cy="574831"/>
          </a:xfrm>
        </p:grpSpPr>
        <p:sp>
          <p:nvSpPr>
            <p:cNvPr id="403" name="Shape 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4" name="Shape 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408" name="Group 408"/>
          <p:cNvGrpSpPr/>
          <p:nvPr/>
        </p:nvGrpSpPr>
        <p:grpSpPr>
          <a:xfrm>
            <a:off x="-1144617" y="6766559"/>
            <a:ext cx="547175" cy="574833"/>
            <a:chOff x="0" y="0"/>
            <a:chExt cx="547174" cy="574831"/>
          </a:xfrm>
        </p:grpSpPr>
        <p:sp>
          <p:nvSpPr>
            <p:cNvPr id="406" name="Shape 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7" name="Shape 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411" name="Group 411"/>
          <p:cNvGrpSpPr/>
          <p:nvPr/>
        </p:nvGrpSpPr>
        <p:grpSpPr>
          <a:xfrm>
            <a:off x="-1695388" y="6766559"/>
            <a:ext cx="540619" cy="574833"/>
            <a:chOff x="0" y="0"/>
            <a:chExt cx="540618" cy="574831"/>
          </a:xfrm>
        </p:grpSpPr>
        <p:sp>
          <p:nvSpPr>
            <p:cNvPr id="409" name="Shape 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0" name="Shape 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414" name="Group 414"/>
          <p:cNvGrpSpPr/>
          <p:nvPr/>
        </p:nvGrpSpPr>
        <p:grpSpPr>
          <a:xfrm>
            <a:off x="-587550" y="6766546"/>
            <a:ext cx="546251" cy="574833"/>
            <a:chOff x="0" y="0"/>
            <a:chExt cx="546249" cy="574831"/>
          </a:xfrm>
        </p:grpSpPr>
        <p:sp>
          <p:nvSpPr>
            <p:cNvPr id="412" name="Shape 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3" name="Shape 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415" name="Shape 415"/>
          <p:cNvSpPr/>
          <p:nvPr>
            <p:ph type="body" sz="quarter" idx="1"/>
          </p:nvPr>
        </p:nvSpPr>
        <p:spPr>
          <a:xfrm>
            <a:off x="274638" y="2774679"/>
            <a:ext cx="8436348" cy="914401"/>
          </a:xfrm>
          <a:prstGeom prst="rect">
            <a:avLst/>
          </a:prstGeom>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416" name="Shape 416"/>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41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458" name="Group 458"/>
          <p:cNvGrpSpPr/>
          <p:nvPr/>
        </p:nvGrpSpPr>
        <p:grpSpPr>
          <a:xfrm>
            <a:off x="9258066" y="1695132"/>
            <a:ext cx="2805579" cy="3604261"/>
            <a:chOff x="0" y="0"/>
            <a:chExt cx="2805577" cy="3604260"/>
          </a:xfrm>
        </p:grpSpPr>
        <p:sp>
          <p:nvSpPr>
            <p:cNvPr id="418" name="Shape 41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19" name="Shape 41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0" name="Shape 42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1" name="Shape 421"/>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2" name="Shape 422"/>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3" name="Shape 42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4" name="Shape 424"/>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5" name="Shape 425"/>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6" name="Shape 426"/>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7" name="Shape 42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0" name="Group 430"/>
            <p:cNvGrpSpPr/>
            <p:nvPr/>
          </p:nvGrpSpPr>
          <p:grpSpPr>
            <a:xfrm>
              <a:off x="597172" y="78161"/>
              <a:ext cx="474984" cy="267597"/>
              <a:chOff x="0" y="0"/>
              <a:chExt cx="474982" cy="267596"/>
            </a:xfrm>
          </p:grpSpPr>
          <p:sp>
            <p:nvSpPr>
              <p:cNvPr id="428" name="Shape 42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9" name="Shape 42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34" name="Group 434"/>
            <p:cNvGrpSpPr/>
            <p:nvPr/>
          </p:nvGrpSpPr>
          <p:grpSpPr>
            <a:xfrm>
              <a:off x="0" y="845527"/>
              <a:ext cx="385306" cy="234021"/>
              <a:chOff x="0" y="0"/>
              <a:chExt cx="385305" cy="234019"/>
            </a:xfrm>
          </p:grpSpPr>
          <p:sp>
            <p:nvSpPr>
              <p:cNvPr id="431" name="Shape 43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2" name="Shape 43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3" name="Shape 43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35" name="Shape 435"/>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6" name="Shape 43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9" name="Group 439"/>
            <p:cNvGrpSpPr/>
            <p:nvPr/>
          </p:nvGrpSpPr>
          <p:grpSpPr>
            <a:xfrm>
              <a:off x="1876867" y="0"/>
              <a:ext cx="293411" cy="435381"/>
              <a:chOff x="0" y="0"/>
              <a:chExt cx="293409" cy="435380"/>
            </a:xfrm>
          </p:grpSpPr>
          <p:sp>
            <p:nvSpPr>
              <p:cNvPr id="437" name="Shape 43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8" name="Shape 43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45" name="Group 445"/>
            <p:cNvGrpSpPr/>
            <p:nvPr/>
          </p:nvGrpSpPr>
          <p:grpSpPr>
            <a:xfrm>
              <a:off x="2073309" y="1702682"/>
              <a:ext cx="409970" cy="279130"/>
              <a:chOff x="0" y="0"/>
              <a:chExt cx="409969" cy="279128"/>
            </a:xfrm>
          </p:grpSpPr>
          <p:sp>
            <p:nvSpPr>
              <p:cNvPr id="440" name="Shape 44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1" name="Shape 44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2" name="Shape 44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3" name="Shape 44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4" name="Shape 44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57" name="Group 457"/>
            <p:cNvGrpSpPr/>
            <p:nvPr/>
          </p:nvGrpSpPr>
          <p:grpSpPr>
            <a:xfrm>
              <a:off x="459915" y="670565"/>
              <a:ext cx="1961168" cy="1329377"/>
              <a:chOff x="0" y="0"/>
              <a:chExt cx="1961167" cy="1329375"/>
            </a:xfrm>
          </p:grpSpPr>
          <p:sp>
            <p:nvSpPr>
              <p:cNvPr id="446" name="Shape 44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7" name="Shape 44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8" name="Shape 44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9" name="Shape 44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0" name="Shape 45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1" name="Shape 45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2" name="Shape 45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3" name="Shape 45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4" name="Shape 45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5" name="Shape 45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6" name="Shape 45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459" name="Shape 4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ccent color 1">
    <p:bg>
      <p:bgPr>
        <a:solidFill>
          <a:srgbClr val="0072C6"/>
        </a:solidFill>
      </p:bgPr>
    </p:bg>
    <p:spTree>
      <p:nvGrpSpPr>
        <p:cNvPr id="1" name=""/>
        <p:cNvGrpSpPr/>
        <p:nvPr/>
      </p:nvGrpSpPr>
      <p:grpSpPr>
        <a:xfrm>
          <a:off x="0" y="0"/>
          <a:ext cx="0" cy="0"/>
          <a:chOff x="0" y="0"/>
          <a:chExt cx="0" cy="0"/>
        </a:xfrm>
      </p:grpSpPr>
      <p:grpSp>
        <p:nvGrpSpPr>
          <p:cNvPr id="2676" name="Group 2676"/>
          <p:cNvGrpSpPr/>
          <p:nvPr/>
        </p:nvGrpSpPr>
        <p:grpSpPr>
          <a:xfrm>
            <a:off x="-1681402" y="742"/>
            <a:ext cx="548641" cy="574833"/>
            <a:chOff x="0" y="0"/>
            <a:chExt cx="548640" cy="574831"/>
          </a:xfrm>
        </p:grpSpPr>
        <p:sp>
          <p:nvSpPr>
            <p:cNvPr id="2674" name="Shape 26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5" name="Shape 26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679" name="Group 2679"/>
          <p:cNvGrpSpPr/>
          <p:nvPr/>
        </p:nvGrpSpPr>
        <p:grpSpPr>
          <a:xfrm>
            <a:off x="-1133722" y="742"/>
            <a:ext cx="548641" cy="574833"/>
            <a:chOff x="0" y="0"/>
            <a:chExt cx="548640" cy="574831"/>
          </a:xfrm>
        </p:grpSpPr>
        <p:sp>
          <p:nvSpPr>
            <p:cNvPr id="2677" name="Shape 26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8" name="Shape 2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682" name="Group 2682"/>
          <p:cNvGrpSpPr/>
          <p:nvPr/>
        </p:nvGrpSpPr>
        <p:grpSpPr>
          <a:xfrm>
            <a:off x="-576885" y="742"/>
            <a:ext cx="548641" cy="689133"/>
            <a:chOff x="0" y="0"/>
            <a:chExt cx="548640" cy="689131"/>
          </a:xfrm>
        </p:grpSpPr>
        <p:sp>
          <p:nvSpPr>
            <p:cNvPr id="2680" name="Shape 26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681" name="Shape 26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685" name="Group 2685"/>
          <p:cNvGrpSpPr/>
          <p:nvPr/>
        </p:nvGrpSpPr>
        <p:grpSpPr>
          <a:xfrm>
            <a:off x="-1681291" y="1103971"/>
            <a:ext cx="548641" cy="574833"/>
            <a:chOff x="0" y="0"/>
            <a:chExt cx="548640" cy="574831"/>
          </a:xfrm>
        </p:grpSpPr>
        <p:sp>
          <p:nvSpPr>
            <p:cNvPr id="2683" name="Shape 26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4" name="Shape 26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2688" name="Group 2688"/>
          <p:cNvGrpSpPr/>
          <p:nvPr/>
        </p:nvGrpSpPr>
        <p:grpSpPr>
          <a:xfrm>
            <a:off x="-1133841" y="1103971"/>
            <a:ext cx="548641" cy="574833"/>
            <a:chOff x="0" y="0"/>
            <a:chExt cx="548640" cy="574831"/>
          </a:xfrm>
        </p:grpSpPr>
        <p:sp>
          <p:nvSpPr>
            <p:cNvPr id="2686" name="Shape 26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7" name="Shape 2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2691" name="Group 2691"/>
          <p:cNvGrpSpPr/>
          <p:nvPr/>
        </p:nvGrpSpPr>
        <p:grpSpPr>
          <a:xfrm>
            <a:off x="-576868" y="1103971"/>
            <a:ext cx="548641" cy="574833"/>
            <a:chOff x="0" y="0"/>
            <a:chExt cx="548640" cy="574831"/>
          </a:xfrm>
        </p:grpSpPr>
        <p:sp>
          <p:nvSpPr>
            <p:cNvPr id="2689" name="Shape 26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0" name="Shape 2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694" name="Group 2694"/>
          <p:cNvGrpSpPr/>
          <p:nvPr/>
        </p:nvGrpSpPr>
        <p:grpSpPr>
          <a:xfrm>
            <a:off x="-1671156" y="2214110"/>
            <a:ext cx="558442" cy="574832"/>
            <a:chOff x="0" y="0"/>
            <a:chExt cx="558441" cy="574831"/>
          </a:xfrm>
        </p:grpSpPr>
        <p:sp>
          <p:nvSpPr>
            <p:cNvPr id="2692" name="Shape 26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3" name="Shape 26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2697" name="Group 2697"/>
          <p:cNvGrpSpPr/>
          <p:nvPr/>
        </p:nvGrpSpPr>
        <p:grpSpPr>
          <a:xfrm>
            <a:off x="-1122239" y="2214110"/>
            <a:ext cx="554182" cy="574832"/>
            <a:chOff x="0" y="0"/>
            <a:chExt cx="554180" cy="574831"/>
          </a:xfrm>
        </p:grpSpPr>
        <p:sp>
          <p:nvSpPr>
            <p:cNvPr id="2695" name="Shape 26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6" name="Shape 26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2700" name="Group 2700"/>
          <p:cNvGrpSpPr/>
          <p:nvPr/>
        </p:nvGrpSpPr>
        <p:grpSpPr>
          <a:xfrm>
            <a:off x="-566730" y="2214110"/>
            <a:ext cx="548641" cy="574832"/>
            <a:chOff x="0" y="0"/>
            <a:chExt cx="548640" cy="574831"/>
          </a:xfrm>
        </p:grpSpPr>
        <p:sp>
          <p:nvSpPr>
            <p:cNvPr id="2698" name="Shape 26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9" name="Shape 26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703" name="Group 2703"/>
          <p:cNvGrpSpPr/>
          <p:nvPr/>
        </p:nvGrpSpPr>
        <p:grpSpPr>
          <a:xfrm>
            <a:off x="-1692163" y="3309985"/>
            <a:ext cx="567966" cy="574833"/>
            <a:chOff x="0" y="0"/>
            <a:chExt cx="567964" cy="574831"/>
          </a:xfrm>
        </p:grpSpPr>
        <p:sp>
          <p:nvSpPr>
            <p:cNvPr id="2701" name="Shape 27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2" name="Shape 27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2706" name="Group 2706"/>
          <p:cNvGrpSpPr/>
          <p:nvPr/>
        </p:nvGrpSpPr>
        <p:grpSpPr>
          <a:xfrm>
            <a:off x="-1135188" y="3309985"/>
            <a:ext cx="558415" cy="574833"/>
            <a:chOff x="0" y="0"/>
            <a:chExt cx="558413" cy="574831"/>
          </a:xfrm>
        </p:grpSpPr>
        <p:sp>
          <p:nvSpPr>
            <p:cNvPr id="2704" name="Shape 27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5" name="Shape 27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2709" name="Group 2709"/>
          <p:cNvGrpSpPr/>
          <p:nvPr/>
        </p:nvGrpSpPr>
        <p:grpSpPr>
          <a:xfrm>
            <a:off x="-578211" y="3309985"/>
            <a:ext cx="548641" cy="574833"/>
            <a:chOff x="0" y="0"/>
            <a:chExt cx="548640" cy="574831"/>
          </a:xfrm>
        </p:grpSpPr>
        <p:sp>
          <p:nvSpPr>
            <p:cNvPr id="2707" name="Shape 27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8" name="Shape 27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712" name="Group 2712"/>
          <p:cNvGrpSpPr/>
          <p:nvPr/>
        </p:nvGrpSpPr>
        <p:grpSpPr>
          <a:xfrm>
            <a:off x="-1683905" y="4403049"/>
            <a:ext cx="561904" cy="574833"/>
            <a:chOff x="0" y="0"/>
            <a:chExt cx="561903" cy="574831"/>
          </a:xfrm>
        </p:grpSpPr>
        <p:sp>
          <p:nvSpPr>
            <p:cNvPr id="2710" name="Shape 27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1" name="Shape 27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2715" name="Group 2715"/>
          <p:cNvGrpSpPr/>
          <p:nvPr/>
        </p:nvGrpSpPr>
        <p:grpSpPr>
          <a:xfrm>
            <a:off x="-1130214" y="4403049"/>
            <a:ext cx="548641" cy="574833"/>
            <a:chOff x="0" y="0"/>
            <a:chExt cx="548640" cy="574831"/>
          </a:xfrm>
        </p:grpSpPr>
        <p:sp>
          <p:nvSpPr>
            <p:cNvPr id="2713" name="Shape 27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4" name="Shape 27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2718" name="Group 2718"/>
          <p:cNvGrpSpPr/>
          <p:nvPr/>
        </p:nvGrpSpPr>
        <p:grpSpPr>
          <a:xfrm>
            <a:off x="-581453" y="4403049"/>
            <a:ext cx="548642" cy="574833"/>
            <a:chOff x="0" y="0"/>
            <a:chExt cx="548640" cy="574831"/>
          </a:xfrm>
        </p:grpSpPr>
        <p:sp>
          <p:nvSpPr>
            <p:cNvPr id="2716" name="Shape 27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7" name="Shape 2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721" name="Group 2721"/>
          <p:cNvGrpSpPr/>
          <p:nvPr/>
        </p:nvGrpSpPr>
        <p:grpSpPr>
          <a:xfrm>
            <a:off x="-1681291" y="556309"/>
            <a:ext cx="548641" cy="574833"/>
            <a:chOff x="0" y="0"/>
            <a:chExt cx="548640" cy="574831"/>
          </a:xfrm>
        </p:grpSpPr>
        <p:sp>
          <p:nvSpPr>
            <p:cNvPr id="2719" name="Shape 27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0" name="Shape 2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2724" name="Group 2724"/>
          <p:cNvGrpSpPr/>
          <p:nvPr/>
        </p:nvGrpSpPr>
        <p:grpSpPr>
          <a:xfrm>
            <a:off x="-1133840" y="556301"/>
            <a:ext cx="557070" cy="574833"/>
            <a:chOff x="0" y="0"/>
            <a:chExt cx="557069" cy="574831"/>
          </a:xfrm>
        </p:grpSpPr>
        <p:sp>
          <p:nvSpPr>
            <p:cNvPr id="2722" name="Shape 27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3" name="Shape 27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2727" name="Group 2727"/>
          <p:cNvGrpSpPr/>
          <p:nvPr/>
        </p:nvGrpSpPr>
        <p:grpSpPr>
          <a:xfrm>
            <a:off x="-576885" y="556309"/>
            <a:ext cx="548641" cy="574833"/>
            <a:chOff x="0" y="0"/>
            <a:chExt cx="548640" cy="574831"/>
          </a:xfrm>
        </p:grpSpPr>
        <p:sp>
          <p:nvSpPr>
            <p:cNvPr id="2725" name="Shape 27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6" name="Shape 27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730" name="Group 2730"/>
          <p:cNvGrpSpPr/>
          <p:nvPr/>
        </p:nvGrpSpPr>
        <p:grpSpPr>
          <a:xfrm>
            <a:off x="-1681540" y="1659529"/>
            <a:ext cx="548641" cy="574833"/>
            <a:chOff x="0" y="0"/>
            <a:chExt cx="548640" cy="574831"/>
          </a:xfrm>
        </p:grpSpPr>
        <p:sp>
          <p:nvSpPr>
            <p:cNvPr id="2728" name="Shape 27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9" name="Shape 2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2733" name="Group 2733"/>
          <p:cNvGrpSpPr/>
          <p:nvPr/>
        </p:nvGrpSpPr>
        <p:grpSpPr>
          <a:xfrm>
            <a:off x="-1132926" y="1659529"/>
            <a:ext cx="548641" cy="574833"/>
            <a:chOff x="0" y="0"/>
            <a:chExt cx="548640" cy="574831"/>
          </a:xfrm>
        </p:grpSpPr>
        <p:sp>
          <p:nvSpPr>
            <p:cNvPr id="2731" name="Shape 27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2" name="Shape 2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2736" name="Group 2736"/>
          <p:cNvGrpSpPr/>
          <p:nvPr/>
        </p:nvGrpSpPr>
        <p:grpSpPr>
          <a:xfrm>
            <a:off x="-576885" y="1659529"/>
            <a:ext cx="548641" cy="574833"/>
            <a:chOff x="0" y="0"/>
            <a:chExt cx="548640" cy="574831"/>
          </a:xfrm>
        </p:grpSpPr>
        <p:sp>
          <p:nvSpPr>
            <p:cNvPr id="2734" name="Shape 27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5" name="Shape 2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739" name="Group 2739"/>
          <p:cNvGrpSpPr/>
          <p:nvPr/>
        </p:nvGrpSpPr>
        <p:grpSpPr>
          <a:xfrm>
            <a:off x="-1686837" y="2762749"/>
            <a:ext cx="545776" cy="574833"/>
            <a:chOff x="0" y="0"/>
            <a:chExt cx="545775" cy="574831"/>
          </a:xfrm>
        </p:grpSpPr>
        <p:sp>
          <p:nvSpPr>
            <p:cNvPr id="2737" name="Shape 27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8" name="Shape 27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2742" name="Group 2742"/>
          <p:cNvGrpSpPr/>
          <p:nvPr/>
        </p:nvGrpSpPr>
        <p:grpSpPr>
          <a:xfrm>
            <a:off x="-1133484" y="2762749"/>
            <a:ext cx="549211" cy="574833"/>
            <a:chOff x="0" y="0"/>
            <a:chExt cx="549209" cy="574831"/>
          </a:xfrm>
        </p:grpSpPr>
        <p:sp>
          <p:nvSpPr>
            <p:cNvPr id="2740" name="Shape 27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1" name="Shape 27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2745" name="Group 2745"/>
          <p:cNvGrpSpPr/>
          <p:nvPr/>
        </p:nvGrpSpPr>
        <p:grpSpPr>
          <a:xfrm>
            <a:off x="-585202" y="2762749"/>
            <a:ext cx="558184" cy="689133"/>
            <a:chOff x="0" y="0"/>
            <a:chExt cx="558182" cy="689131"/>
          </a:xfrm>
        </p:grpSpPr>
        <p:sp>
          <p:nvSpPr>
            <p:cNvPr id="2743" name="Shape 27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744" name="Shape 27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2748" name="Group 2748"/>
          <p:cNvGrpSpPr/>
          <p:nvPr/>
        </p:nvGrpSpPr>
        <p:grpSpPr>
          <a:xfrm>
            <a:off x="-1692163" y="3857219"/>
            <a:ext cx="558681" cy="574833"/>
            <a:chOff x="0" y="0"/>
            <a:chExt cx="558679" cy="574831"/>
          </a:xfrm>
        </p:grpSpPr>
        <p:sp>
          <p:nvSpPr>
            <p:cNvPr id="2746" name="Shape 27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7" name="Shape 27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2751" name="Group 2751"/>
          <p:cNvGrpSpPr/>
          <p:nvPr/>
        </p:nvGrpSpPr>
        <p:grpSpPr>
          <a:xfrm>
            <a:off x="-1136130" y="3857219"/>
            <a:ext cx="576147" cy="574833"/>
            <a:chOff x="0" y="0"/>
            <a:chExt cx="576145" cy="574831"/>
          </a:xfrm>
        </p:grpSpPr>
        <p:sp>
          <p:nvSpPr>
            <p:cNvPr id="2749" name="Shape 27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0" name="Shape 27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754" name="Group 2754"/>
          <p:cNvGrpSpPr/>
          <p:nvPr/>
        </p:nvGrpSpPr>
        <p:grpSpPr>
          <a:xfrm>
            <a:off x="-579310" y="3857219"/>
            <a:ext cx="546499" cy="574833"/>
            <a:chOff x="0" y="0"/>
            <a:chExt cx="546497" cy="574831"/>
          </a:xfrm>
        </p:grpSpPr>
        <p:sp>
          <p:nvSpPr>
            <p:cNvPr id="2752" name="Shape 27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3" name="Shape 27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757" name="Group 2757"/>
          <p:cNvGrpSpPr/>
          <p:nvPr/>
        </p:nvGrpSpPr>
        <p:grpSpPr>
          <a:xfrm>
            <a:off x="-1683907" y="4957629"/>
            <a:ext cx="561905" cy="574833"/>
            <a:chOff x="0" y="0"/>
            <a:chExt cx="561903" cy="574831"/>
          </a:xfrm>
        </p:grpSpPr>
        <p:sp>
          <p:nvSpPr>
            <p:cNvPr id="2755" name="Shape 27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6" name="Shape 27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760" name="Group 2760"/>
          <p:cNvGrpSpPr/>
          <p:nvPr/>
        </p:nvGrpSpPr>
        <p:grpSpPr>
          <a:xfrm>
            <a:off x="-1129735" y="4957629"/>
            <a:ext cx="548641" cy="574833"/>
            <a:chOff x="0" y="0"/>
            <a:chExt cx="548640" cy="574831"/>
          </a:xfrm>
        </p:grpSpPr>
        <p:sp>
          <p:nvSpPr>
            <p:cNvPr id="2758" name="Shape 27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9" name="Shape 27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763" name="Group 2763"/>
          <p:cNvGrpSpPr/>
          <p:nvPr/>
        </p:nvGrpSpPr>
        <p:grpSpPr>
          <a:xfrm>
            <a:off x="-581456" y="4957629"/>
            <a:ext cx="548890" cy="574833"/>
            <a:chOff x="0" y="0"/>
            <a:chExt cx="548888" cy="574831"/>
          </a:xfrm>
        </p:grpSpPr>
        <p:sp>
          <p:nvSpPr>
            <p:cNvPr id="2761" name="Shape 27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2" name="Shape 27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766" name="Group 2766"/>
          <p:cNvGrpSpPr/>
          <p:nvPr/>
        </p:nvGrpSpPr>
        <p:grpSpPr>
          <a:xfrm>
            <a:off x="-1129642" y="5504243"/>
            <a:ext cx="548641" cy="574833"/>
            <a:chOff x="0" y="0"/>
            <a:chExt cx="548640" cy="574831"/>
          </a:xfrm>
        </p:grpSpPr>
        <p:sp>
          <p:nvSpPr>
            <p:cNvPr id="2764" name="Shape 27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5" name="Shape 27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2769" name="Group 2769"/>
          <p:cNvGrpSpPr/>
          <p:nvPr/>
        </p:nvGrpSpPr>
        <p:grpSpPr>
          <a:xfrm>
            <a:off x="-581361" y="5504243"/>
            <a:ext cx="548889" cy="574833"/>
            <a:chOff x="0" y="0"/>
            <a:chExt cx="548888" cy="574831"/>
          </a:xfrm>
        </p:grpSpPr>
        <p:sp>
          <p:nvSpPr>
            <p:cNvPr id="2767" name="Shape 27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8" name="Shape 27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772" name="Group 2772"/>
          <p:cNvGrpSpPr/>
          <p:nvPr/>
        </p:nvGrpSpPr>
        <p:grpSpPr>
          <a:xfrm>
            <a:off x="-1141894" y="6052899"/>
            <a:ext cx="560893" cy="574833"/>
            <a:chOff x="0" y="0"/>
            <a:chExt cx="560892" cy="574831"/>
          </a:xfrm>
        </p:grpSpPr>
        <p:sp>
          <p:nvSpPr>
            <p:cNvPr id="2770" name="Shape 27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1" name="Shape 27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775" name="Group 2775"/>
          <p:cNvGrpSpPr/>
          <p:nvPr/>
        </p:nvGrpSpPr>
        <p:grpSpPr>
          <a:xfrm>
            <a:off x="-1683906" y="6051324"/>
            <a:ext cx="547973" cy="574833"/>
            <a:chOff x="0" y="0"/>
            <a:chExt cx="547971" cy="574831"/>
          </a:xfrm>
        </p:grpSpPr>
        <p:sp>
          <p:nvSpPr>
            <p:cNvPr id="2773" name="Shape 27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4" name="Shape 27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778" name="Group 2778"/>
          <p:cNvGrpSpPr/>
          <p:nvPr/>
        </p:nvGrpSpPr>
        <p:grpSpPr>
          <a:xfrm>
            <a:off x="-585203" y="6052885"/>
            <a:ext cx="559865" cy="574833"/>
            <a:chOff x="0" y="0"/>
            <a:chExt cx="559863" cy="574831"/>
          </a:xfrm>
        </p:grpSpPr>
        <p:sp>
          <p:nvSpPr>
            <p:cNvPr id="2776" name="Shape 27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7" name="Shape 27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781" name="Group 2781"/>
          <p:cNvGrpSpPr/>
          <p:nvPr/>
        </p:nvGrpSpPr>
        <p:grpSpPr>
          <a:xfrm>
            <a:off x="-1683906" y="5504234"/>
            <a:ext cx="548641" cy="574833"/>
            <a:chOff x="0" y="0"/>
            <a:chExt cx="548640" cy="574831"/>
          </a:xfrm>
        </p:grpSpPr>
        <p:sp>
          <p:nvSpPr>
            <p:cNvPr id="2779" name="Shape 27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0" name="Shape 27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2784" name="Group 2784"/>
          <p:cNvGrpSpPr/>
          <p:nvPr/>
        </p:nvGrpSpPr>
        <p:grpSpPr>
          <a:xfrm>
            <a:off x="-1144617" y="6766559"/>
            <a:ext cx="547175" cy="574833"/>
            <a:chOff x="0" y="0"/>
            <a:chExt cx="547174" cy="574831"/>
          </a:xfrm>
        </p:grpSpPr>
        <p:sp>
          <p:nvSpPr>
            <p:cNvPr id="2782" name="Shape 27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3" name="Shape 27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787" name="Group 2787"/>
          <p:cNvGrpSpPr/>
          <p:nvPr/>
        </p:nvGrpSpPr>
        <p:grpSpPr>
          <a:xfrm>
            <a:off x="-1695388" y="6766559"/>
            <a:ext cx="540619" cy="574833"/>
            <a:chOff x="0" y="0"/>
            <a:chExt cx="540618" cy="574831"/>
          </a:xfrm>
        </p:grpSpPr>
        <p:sp>
          <p:nvSpPr>
            <p:cNvPr id="2785" name="Shape 27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6" name="Shape 27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2790" name="Group 2790"/>
          <p:cNvGrpSpPr/>
          <p:nvPr/>
        </p:nvGrpSpPr>
        <p:grpSpPr>
          <a:xfrm>
            <a:off x="-587550" y="6766546"/>
            <a:ext cx="546251" cy="574833"/>
            <a:chOff x="0" y="0"/>
            <a:chExt cx="546249" cy="574831"/>
          </a:xfrm>
        </p:grpSpPr>
        <p:sp>
          <p:nvSpPr>
            <p:cNvPr id="2788" name="Shape 27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9" name="Shape 27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791" name="Shape 2791"/>
          <p:cNvSpPr/>
          <p:nvPr>
            <p:ph type="title"/>
          </p:nvPr>
        </p:nvSpPr>
        <p:spPr>
          <a:xfrm>
            <a:off x="365759" y="1097280"/>
            <a:ext cx="7315201" cy="1181862"/>
          </a:xfrm>
          <a:prstGeom prst="rect">
            <a:avLst/>
          </a:prstGeom>
        </p:spPr>
        <p:txBody>
          <a:bodyPr/>
          <a:lstStyle>
            <a:lvl1pPr>
              <a:defRPr spc="-80" sz="7200">
                <a:solidFill>
                  <a:srgbClr val="FFFFFF"/>
                </a:solidFill>
              </a:defRPr>
            </a:lvl1pPr>
          </a:lstStyle>
          <a:p>
            <a:pPr/>
            <a:r>
              <a:t>Title Text</a:t>
            </a:r>
          </a:p>
        </p:txBody>
      </p:sp>
      <p:sp>
        <p:nvSpPr>
          <p:cNvPr id="2792" name="Shape 27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grpSp>
        <p:nvGrpSpPr>
          <p:cNvPr id="2801" name="Group 2801"/>
          <p:cNvGrpSpPr/>
          <p:nvPr/>
        </p:nvGrpSpPr>
        <p:grpSpPr>
          <a:xfrm>
            <a:off x="-1681402" y="742"/>
            <a:ext cx="548641" cy="574833"/>
            <a:chOff x="0" y="0"/>
            <a:chExt cx="548640" cy="574831"/>
          </a:xfrm>
        </p:grpSpPr>
        <p:sp>
          <p:nvSpPr>
            <p:cNvPr id="2799" name="Shape 279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0" name="Shape 2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804" name="Group 2804"/>
          <p:cNvGrpSpPr/>
          <p:nvPr/>
        </p:nvGrpSpPr>
        <p:grpSpPr>
          <a:xfrm>
            <a:off x="-1133722" y="742"/>
            <a:ext cx="548641" cy="574833"/>
            <a:chOff x="0" y="0"/>
            <a:chExt cx="548640" cy="574831"/>
          </a:xfrm>
        </p:grpSpPr>
        <p:sp>
          <p:nvSpPr>
            <p:cNvPr id="2802" name="Shape 280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3" name="Shape 28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807" name="Group 2807"/>
          <p:cNvGrpSpPr/>
          <p:nvPr/>
        </p:nvGrpSpPr>
        <p:grpSpPr>
          <a:xfrm>
            <a:off x="-576885" y="742"/>
            <a:ext cx="548641" cy="689133"/>
            <a:chOff x="0" y="0"/>
            <a:chExt cx="548640" cy="689131"/>
          </a:xfrm>
        </p:grpSpPr>
        <p:sp>
          <p:nvSpPr>
            <p:cNvPr id="2805" name="Shape 280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806" name="Shape 280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810" name="Group 2810"/>
          <p:cNvGrpSpPr/>
          <p:nvPr/>
        </p:nvGrpSpPr>
        <p:grpSpPr>
          <a:xfrm>
            <a:off x="-1681291" y="1103971"/>
            <a:ext cx="548641" cy="574833"/>
            <a:chOff x="0" y="0"/>
            <a:chExt cx="548640" cy="574831"/>
          </a:xfrm>
        </p:grpSpPr>
        <p:sp>
          <p:nvSpPr>
            <p:cNvPr id="2808" name="Shape 280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9" name="Shape 2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813" name="Group 2813"/>
          <p:cNvGrpSpPr/>
          <p:nvPr/>
        </p:nvGrpSpPr>
        <p:grpSpPr>
          <a:xfrm>
            <a:off x="-1133841" y="1103971"/>
            <a:ext cx="548641" cy="574833"/>
            <a:chOff x="0" y="0"/>
            <a:chExt cx="548640" cy="574831"/>
          </a:xfrm>
        </p:grpSpPr>
        <p:sp>
          <p:nvSpPr>
            <p:cNvPr id="2811" name="Shape 281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2" name="Shape 28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816" name="Group 2816"/>
          <p:cNvGrpSpPr/>
          <p:nvPr/>
        </p:nvGrpSpPr>
        <p:grpSpPr>
          <a:xfrm>
            <a:off x="-576868" y="1103971"/>
            <a:ext cx="548641" cy="574833"/>
            <a:chOff x="0" y="0"/>
            <a:chExt cx="548640" cy="574831"/>
          </a:xfrm>
        </p:grpSpPr>
        <p:sp>
          <p:nvSpPr>
            <p:cNvPr id="2814" name="Shape 281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5" name="Shape 2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819" name="Group 2819"/>
          <p:cNvGrpSpPr/>
          <p:nvPr/>
        </p:nvGrpSpPr>
        <p:grpSpPr>
          <a:xfrm>
            <a:off x="-1671156" y="2214110"/>
            <a:ext cx="558442" cy="574832"/>
            <a:chOff x="0" y="0"/>
            <a:chExt cx="558441" cy="574831"/>
          </a:xfrm>
        </p:grpSpPr>
        <p:sp>
          <p:nvSpPr>
            <p:cNvPr id="2817" name="Shape 281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8" name="Shape 281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822" name="Group 2822"/>
          <p:cNvGrpSpPr/>
          <p:nvPr/>
        </p:nvGrpSpPr>
        <p:grpSpPr>
          <a:xfrm>
            <a:off x="-1122239" y="2214110"/>
            <a:ext cx="554182" cy="574832"/>
            <a:chOff x="0" y="0"/>
            <a:chExt cx="554180" cy="574831"/>
          </a:xfrm>
        </p:grpSpPr>
        <p:sp>
          <p:nvSpPr>
            <p:cNvPr id="2820" name="Shape 282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1" name="Shape 282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25" name="Group 2825"/>
          <p:cNvGrpSpPr/>
          <p:nvPr/>
        </p:nvGrpSpPr>
        <p:grpSpPr>
          <a:xfrm>
            <a:off x="-566730" y="2214110"/>
            <a:ext cx="548641" cy="574832"/>
            <a:chOff x="0" y="0"/>
            <a:chExt cx="548640" cy="574831"/>
          </a:xfrm>
        </p:grpSpPr>
        <p:sp>
          <p:nvSpPr>
            <p:cNvPr id="2823" name="Shape 282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4" name="Shape 2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828" name="Group 2828"/>
          <p:cNvGrpSpPr/>
          <p:nvPr/>
        </p:nvGrpSpPr>
        <p:grpSpPr>
          <a:xfrm>
            <a:off x="-1692163" y="3309985"/>
            <a:ext cx="567966" cy="574833"/>
            <a:chOff x="0" y="0"/>
            <a:chExt cx="567964" cy="574831"/>
          </a:xfrm>
        </p:grpSpPr>
        <p:sp>
          <p:nvSpPr>
            <p:cNvPr id="2826" name="Shape 282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7" name="Shape 282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831" name="Group 2831"/>
          <p:cNvGrpSpPr/>
          <p:nvPr/>
        </p:nvGrpSpPr>
        <p:grpSpPr>
          <a:xfrm>
            <a:off x="-1135188" y="3309985"/>
            <a:ext cx="558415" cy="574833"/>
            <a:chOff x="0" y="0"/>
            <a:chExt cx="558413" cy="574831"/>
          </a:xfrm>
        </p:grpSpPr>
        <p:sp>
          <p:nvSpPr>
            <p:cNvPr id="2829" name="Shape 282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0" name="Shape 283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834" name="Group 2834"/>
          <p:cNvGrpSpPr/>
          <p:nvPr/>
        </p:nvGrpSpPr>
        <p:grpSpPr>
          <a:xfrm>
            <a:off x="-578211" y="3309985"/>
            <a:ext cx="548641" cy="574833"/>
            <a:chOff x="0" y="0"/>
            <a:chExt cx="548640" cy="574831"/>
          </a:xfrm>
        </p:grpSpPr>
        <p:sp>
          <p:nvSpPr>
            <p:cNvPr id="2832" name="Shape 283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3" name="Shape 28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837" name="Group 2837"/>
          <p:cNvGrpSpPr/>
          <p:nvPr/>
        </p:nvGrpSpPr>
        <p:grpSpPr>
          <a:xfrm>
            <a:off x="-1683905" y="4403049"/>
            <a:ext cx="561904" cy="574833"/>
            <a:chOff x="0" y="0"/>
            <a:chExt cx="561903" cy="574831"/>
          </a:xfrm>
        </p:grpSpPr>
        <p:sp>
          <p:nvSpPr>
            <p:cNvPr id="2835" name="Shape 283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6" name="Shape 283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840" name="Group 2840"/>
          <p:cNvGrpSpPr/>
          <p:nvPr/>
        </p:nvGrpSpPr>
        <p:grpSpPr>
          <a:xfrm>
            <a:off x="-1130214" y="4403049"/>
            <a:ext cx="548641" cy="574833"/>
            <a:chOff x="0" y="0"/>
            <a:chExt cx="548640" cy="574831"/>
          </a:xfrm>
        </p:grpSpPr>
        <p:sp>
          <p:nvSpPr>
            <p:cNvPr id="2838" name="Shape 283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9" name="Shape 2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843" name="Group 2843"/>
          <p:cNvGrpSpPr/>
          <p:nvPr/>
        </p:nvGrpSpPr>
        <p:grpSpPr>
          <a:xfrm>
            <a:off x="-581453" y="4403049"/>
            <a:ext cx="548642" cy="574833"/>
            <a:chOff x="0" y="0"/>
            <a:chExt cx="548640" cy="574831"/>
          </a:xfrm>
        </p:grpSpPr>
        <p:sp>
          <p:nvSpPr>
            <p:cNvPr id="2841" name="Shape 284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2" name="Shape 2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846" name="Group 2846"/>
          <p:cNvGrpSpPr/>
          <p:nvPr/>
        </p:nvGrpSpPr>
        <p:grpSpPr>
          <a:xfrm>
            <a:off x="-1681291" y="556309"/>
            <a:ext cx="548641" cy="574833"/>
            <a:chOff x="0" y="0"/>
            <a:chExt cx="548640" cy="574831"/>
          </a:xfrm>
        </p:grpSpPr>
        <p:sp>
          <p:nvSpPr>
            <p:cNvPr id="2844" name="Shape 284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5" name="Shape 2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849" name="Group 2849"/>
          <p:cNvGrpSpPr/>
          <p:nvPr/>
        </p:nvGrpSpPr>
        <p:grpSpPr>
          <a:xfrm>
            <a:off x="-1133840" y="556301"/>
            <a:ext cx="557070" cy="574833"/>
            <a:chOff x="0" y="0"/>
            <a:chExt cx="557069" cy="574831"/>
          </a:xfrm>
        </p:grpSpPr>
        <p:sp>
          <p:nvSpPr>
            <p:cNvPr id="2847" name="Shape 284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8" name="Shape 284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852" name="Group 2852"/>
          <p:cNvGrpSpPr/>
          <p:nvPr/>
        </p:nvGrpSpPr>
        <p:grpSpPr>
          <a:xfrm>
            <a:off x="-576885" y="556309"/>
            <a:ext cx="548641" cy="574833"/>
            <a:chOff x="0" y="0"/>
            <a:chExt cx="548640" cy="574831"/>
          </a:xfrm>
        </p:grpSpPr>
        <p:sp>
          <p:nvSpPr>
            <p:cNvPr id="2850" name="Shape 285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1" name="Shape 2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855" name="Group 2855"/>
          <p:cNvGrpSpPr/>
          <p:nvPr/>
        </p:nvGrpSpPr>
        <p:grpSpPr>
          <a:xfrm>
            <a:off x="-1681540" y="1659529"/>
            <a:ext cx="548641" cy="574833"/>
            <a:chOff x="0" y="0"/>
            <a:chExt cx="548640" cy="574831"/>
          </a:xfrm>
        </p:grpSpPr>
        <p:sp>
          <p:nvSpPr>
            <p:cNvPr id="2853" name="Shape 285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4" name="Shape 28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858" name="Group 2858"/>
          <p:cNvGrpSpPr/>
          <p:nvPr/>
        </p:nvGrpSpPr>
        <p:grpSpPr>
          <a:xfrm>
            <a:off x="-1132926" y="1659529"/>
            <a:ext cx="548641" cy="574833"/>
            <a:chOff x="0" y="0"/>
            <a:chExt cx="548640" cy="574831"/>
          </a:xfrm>
        </p:grpSpPr>
        <p:sp>
          <p:nvSpPr>
            <p:cNvPr id="2856" name="Shape 285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7" name="Shape 2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861" name="Group 2861"/>
          <p:cNvGrpSpPr/>
          <p:nvPr/>
        </p:nvGrpSpPr>
        <p:grpSpPr>
          <a:xfrm>
            <a:off x="-576885" y="1659529"/>
            <a:ext cx="548641" cy="574833"/>
            <a:chOff x="0" y="0"/>
            <a:chExt cx="548640" cy="574831"/>
          </a:xfrm>
        </p:grpSpPr>
        <p:sp>
          <p:nvSpPr>
            <p:cNvPr id="2859" name="Shape 285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0" name="Shape 2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864" name="Group 2864"/>
          <p:cNvGrpSpPr/>
          <p:nvPr/>
        </p:nvGrpSpPr>
        <p:grpSpPr>
          <a:xfrm>
            <a:off x="-1686837" y="2762749"/>
            <a:ext cx="545776" cy="574833"/>
            <a:chOff x="0" y="0"/>
            <a:chExt cx="545775" cy="574831"/>
          </a:xfrm>
        </p:grpSpPr>
        <p:sp>
          <p:nvSpPr>
            <p:cNvPr id="2862" name="Shape 286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3" name="Shape 286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867" name="Group 2867"/>
          <p:cNvGrpSpPr/>
          <p:nvPr/>
        </p:nvGrpSpPr>
        <p:grpSpPr>
          <a:xfrm>
            <a:off x="-1133484" y="2762749"/>
            <a:ext cx="549211" cy="574833"/>
            <a:chOff x="0" y="0"/>
            <a:chExt cx="549209" cy="574831"/>
          </a:xfrm>
        </p:grpSpPr>
        <p:sp>
          <p:nvSpPr>
            <p:cNvPr id="2865" name="Shape 286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6" name="Shape 286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870" name="Group 2870"/>
          <p:cNvGrpSpPr/>
          <p:nvPr/>
        </p:nvGrpSpPr>
        <p:grpSpPr>
          <a:xfrm>
            <a:off x="-585202" y="2762749"/>
            <a:ext cx="558184" cy="689133"/>
            <a:chOff x="0" y="0"/>
            <a:chExt cx="558182" cy="689131"/>
          </a:xfrm>
        </p:grpSpPr>
        <p:sp>
          <p:nvSpPr>
            <p:cNvPr id="2868" name="Shape 286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869" name="Shape 286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873" name="Group 2873"/>
          <p:cNvGrpSpPr/>
          <p:nvPr/>
        </p:nvGrpSpPr>
        <p:grpSpPr>
          <a:xfrm>
            <a:off x="-1692163" y="3857219"/>
            <a:ext cx="558681" cy="574833"/>
            <a:chOff x="0" y="0"/>
            <a:chExt cx="558679" cy="574831"/>
          </a:xfrm>
        </p:grpSpPr>
        <p:sp>
          <p:nvSpPr>
            <p:cNvPr id="2871" name="Shape 287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2" name="Shape 287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876" name="Group 2876"/>
          <p:cNvGrpSpPr/>
          <p:nvPr/>
        </p:nvGrpSpPr>
        <p:grpSpPr>
          <a:xfrm>
            <a:off x="-1136130" y="3857219"/>
            <a:ext cx="576147" cy="574833"/>
            <a:chOff x="0" y="0"/>
            <a:chExt cx="576145" cy="574831"/>
          </a:xfrm>
        </p:grpSpPr>
        <p:sp>
          <p:nvSpPr>
            <p:cNvPr id="2874" name="Shape 287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5" name="Shape 287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879" name="Group 2879"/>
          <p:cNvGrpSpPr/>
          <p:nvPr/>
        </p:nvGrpSpPr>
        <p:grpSpPr>
          <a:xfrm>
            <a:off x="-579310" y="3857219"/>
            <a:ext cx="546499" cy="574833"/>
            <a:chOff x="0" y="0"/>
            <a:chExt cx="546497" cy="574831"/>
          </a:xfrm>
        </p:grpSpPr>
        <p:sp>
          <p:nvSpPr>
            <p:cNvPr id="2877" name="Shape 287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8" name="Shape 287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882" name="Group 2882"/>
          <p:cNvGrpSpPr/>
          <p:nvPr/>
        </p:nvGrpSpPr>
        <p:grpSpPr>
          <a:xfrm>
            <a:off x="-1683907" y="4957629"/>
            <a:ext cx="561905" cy="574833"/>
            <a:chOff x="0" y="0"/>
            <a:chExt cx="561903" cy="574831"/>
          </a:xfrm>
        </p:grpSpPr>
        <p:sp>
          <p:nvSpPr>
            <p:cNvPr id="2880" name="Shape 288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1" name="Shape 288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885" name="Group 2885"/>
          <p:cNvGrpSpPr/>
          <p:nvPr/>
        </p:nvGrpSpPr>
        <p:grpSpPr>
          <a:xfrm>
            <a:off x="-1129735" y="4957629"/>
            <a:ext cx="548641" cy="574833"/>
            <a:chOff x="0" y="0"/>
            <a:chExt cx="548640" cy="574831"/>
          </a:xfrm>
        </p:grpSpPr>
        <p:sp>
          <p:nvSpPr>
            <p:cNvPr id="2883" name="Shape 288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4" name="Shape 28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888" name="Group 2888"/>
          <p:cNvGrpSpPr/>
          <p:nvPr/>
        </p:nvGrpSpPr>
        <p:grpSpPr>
          <a:xfrm>
            <a:off x="-581456" y="4957629"/>
            <a:ext cx="548890" cy="574833"/>
            <a:chOff x="0" y="0"/>
            <a:chExt cx="548888" cy="574831"/>
          </a:xfrm>
        </p:grpSpPr>
        <p:sp>
          <p:nvSpPr>
            <p:cNvPr id="2886" name="Shape 288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7" name="Shape 28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891" name="Group 2891"/>
          <p:cNvGrpSpPr/>
          <p:nvPr/>
        </p:nvGrpSpPr>
        <p:grpSpPr>
          <a:xfrm>
            <a:off x="-1129642" y="5504243"/>
            <a:ext cx="548641" cy="574833"/>
            <a:chOff x="0" y="0"/>
            <a:chExt cx="548640" cy="574831"/>
          </a:xfrm>
        </p:grpSpPr>
        <p:sp>
          <p:nvSpPr>
            <p:cNvPr id="2889" name="Shape 288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0" name="Shape 2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894" name="Group 2894"/>
          <p:cNvGrpSpPr/>
          <p:nvPr/>
        </p:nvGrpSpPr>
        <p:grpSpPr>
          <a:xfrm>
            <a:off x="-581361" y="5504243"/>
            <a:ext cx="548889" cy="574833"/>
            <a:chOff x="0" y="0"/>
            <a:chExt cx="548888" cy="574831"/>
          </a:xfrm>
        </p:grpSpPr>
        <p:sp>
          <p:nvSpPr>
            <p:cNvPr id="2892" name="Shape 289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3" name="Shape 2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897" name="Group 2897"/>
          <p:cNvGrpSpPr/>
          <p:nvPr/>
        </p:nvGrpSpPr>
        <p:grpSpPr>
          <a:xfrm>
            <a:off x="-1141894" y="6052899"/>
            <a:ext cx="560893" cy="574833"/>
            <a:chOff x="0" y="0"/>
            <a:chExt cx="560892" cy="574831"/>
          </a:xfrm>
        </p:grpSpPr>
        <p:sp>
          <p:nvSpPr>
            <p:cNvPr id="2895" name="Shape 289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6" name="Shape 289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900" name="Group 2900"/>
          <p:cNvGrpSpPr/>
          <p:nvPr/>
        </p:nvGrpSpPr>
        <p:grpSpPr>
          <a:xfrm>
            <a:off x="-1683906" y="6051324"/>
            <a:ext cx="547973" cy="574833"/>
            <a:chOff x="0" y="0"/>
            <a:chExt cx="547971" cy="574831"/>
          </a:xfrm>
        </p:grpSpPr>
        <p:sp>
          <p:nvSpPr>
            <p:cNvPr id="2898" name="Shape 289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9" name="Shape 289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903" name="Group 2903"/>
          <p:cNvGrpSpPr/>
          <p:nvPr/>
        </p:nvGrpSpPr>
        <p:grpSpPr>
          <a:xfrm>
            <a:off x="-585203" y="6052885"/>
            <a:ext cx="559865" cy="574833"/>
            <a:chOff x="0" y="0"/>
            <a:chExt cx="559863" cy="574831"/>
          </a:xfrm>
        </p:grpSpPr>
        <p:sp>
          <p:nvSpPr>
            <p:cNvPr id="2901" name="Shape 290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2" name="Shape 290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906" name="Group 2906"/>
          <p:cNvGrpSpPr/>
          <p:nvPr/>
        </p:nvGrpSpPr>
        <p:grpSpPr>
          <a:xfrm>
            <a:off x="-1683906" y="5504234"/>
            <a:ext cx="548641" cy="574833"/>
            <a:chOff x="0" y="0"/>
            <a:chExt cx="548640" cy="574831"/>
          </a:xfrm>
        </p:grpSpPr>
        <p:sp>
          <p:nvSpPr>
            <p:cNvPr id="2904" name="Shape 290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5" name="Shape 29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909" name="Group 2909"/>
          <p:cNvGrpSpPr/>
          <p:nvPr/>
        </p:nvGrpSpPr>
        <p:grpSpPr>
          <a:xfrm>
            <a:off x="-1144617" y="6766559"/>
            <a:ext cx="547175" cy="574833"/>
            <a:chOff x="0" y="0"/>
            <a:chExt cx="547174" cy="574831"/>
          </a:xfrm>
        </p:grpSpPr>
        <p:sp>
          <p:nvSpPr>
            <p:cNvPr id="2907" name="Shape 290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8" name="Shape 290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912" name="Group 2912"/>
          <p:cNvGrpSpPr/>
          <p:nvPr/>
        </p:nvGrpSpPr>
        <p:grpSpPr>
          <a:xfrm>
            <a:off x="-1695388" y="6766559"/>
            <a:ext cx="540619" cy="574833"/>
            <a:chOff x="0" y="0"/>
            <a:chExt cx="540618" cy="574831"/>
          </a:xfrm>
        </p:grpSpPr>
        <p:sp>
          <p:nvSpPr>
            <p:cNvPr id="2910" name="Shape 291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1" name="Shape 291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915" name="Group 2915"/>
          <p:cNvGrpSpPr/>
          <p:nvPr/>
        </p:nvGrpSpPr>
        <p:grpSpPr>
          <a:xfrm>
            <a:off x="-587550" y="6766546"/>
            <a:ext cx="546251" cy="574833"/>
            <a:chOff x="0" y="0"/>
            <a:chExt cx="546249" cy="574831"/>
          </a:xfrm>
        </p:grpSpPr>
        <p:sp>
          <p:nvSpPr>
            <p:cNvPr id="2913" name="Shape 291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4" name="Shape 291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916" name="Shape 2916"/>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Title Text</a:t>
            </a:r>
          </a:p>
        </p:txBody>
      </p:sp>
      <p:sp>
        <p:nvSpPr>
          <p:cNvPr id="2917" name="Shape 2917"/>
          <p:cNvSpPr/>
          <p:nvPr>
            <p:ph type="body" sz="quarter" idx="1"/>
          </p:nvPr>
        </p:nvSpPr>
        <p:spPr>
          <a:xfrm>
            <a:off x="274638" y="3954462"/>
            <a:ext cx="10058401" cy="794065"/>
          </a:xfrm>
          <a:prstGeom prst="rect">
            <a:avLst/>
          </a:prstGeom>
        </p:spPr>
        <p:txBody>
          <a:bodyPr lIns="146304" tIns="146304" rIns="146304" bIns="146304">
            <a:normAutofit fontScale="100000" lnSpcReduction="0"/>
          </a:bodyPr>
          <a:lstStyle>
            <a:lvl1pPr marL="0" indent="0">
              <a:spcBef>
                <a:spcPts val="0"/>
              </a:spcBef>
              <a:buSzTx/>
              <a:buFontTx/>
              <a:buNone/>
              <a:defRPr sz="3600">
                <a:solidFill>
                  <a:srgbClr val="FFFFFF"/>
                </a:solidFill>
                <a:latin typeface="+mn-lt"/>
                <a:ea typeface="+mn-ea"/>
                <a:cs typeface="+mn-cs"/>
                <a:sym typeface="Segoe UI Light"/>
              </a:defRPr>
            </a:lvl1pPr>
            <a:lvl2pPr marL="640079" indent="-411479">
              <a:spcBef>
                <a:spcPts val="0"/>
              </a:spcBef>
              <a:buFontTx/>
              <a:defRPr sz="3600">
                <a:solidFill>
                  <a:srgbClr val="FFFFFF"/>
                </a:solidFill>
                <a:latin typeface="+mn-lt"/>
                <a:ea typeface="+mn-ea"/>
                <a:cs typeface="+mn-cs"/>
                <a:sym typeface="Segoe UI Light"/>
              </a:defRPr>
            </a:lvl2pPr>
            <a:lvl3pPr marL="868679" indent="-411479">
              <a:spcBef>
                <a:spcPts val="0"/>
              </a:spcBef>
              <a:buFontTx/>
              <a:defRPr sz="3600">
                <a:solidFill>
                  <a:srgbClr val="FFFFFF"/>
                </a:solidFill>
                <a:latin typeface="+mn-lt"/>
                <a:ea typeface="+mn-ea"/>
                <a:cs typeface="+mn-cs"/>
                <a:sym typeface="Segoe UI Light"/>
              </a:defRPr>
            </a:lvl3pPr>
            <a:lvl4pPr marL="1097279" indent="-411479">
              <a:spcBef>
                <a:spcPts val="0"/>
              </a:spcBef>
              <a:buFontTx/>
              <a:defRPr sz="3600">
                <a:solidFill>
                  <a:srgbClr val="FFFFFF"/>
                </a:solidFill>
                <a:latin typeface="+mn-lt"/>
                <a:ea typeface="+mn-ea"/>
                <a:cs typeface="+mn-cs"/>
                <a:sym typeface="Segoe UI Light"/>
              </a:defRPr>
            </a:lvl4pPr>
            <a:lvl5pPr marL="1325879" indent="-411479">
              <a:spcBef>
                <a:spcPts val="0"/>
              </a:spcBef>
              <a:buFontTx/>
              <a:defRPr sz="3600">
                <a:solidFill>
                  <a:srgbClr val="FFFFFF"/>
                </a:solidFill>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2918" name="Shape 29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Video slide">
    <p:bg>
      <p:bgPr>
        <a:solidFill>
          <a:srgbClr val="282828"/>
        </a:solidFill>
      </p:bgPr>
    </p:bg>
    <p:spTree>
      <p:nvGrpSpPr>
        <p:cNvPr id="1" name=""/>
        <p:cNvGrpSpPr/>
        <p:nvPr/>
      </p:nvGrpSpPr>
      <p:grpSpPr>
        <a:xfrm>
          <a:off x="0" y="0"/>
          <a:ext cx="0" cy="0"/>
          <a:chOff x="0" y="0"/>
          <a:chExt cx="0" cy="0"/>
        </a:xfrm>
      </p:grpSpPr>
      <p:grpSp>
        <p:nvGrpSpPr>
          <p:cNvPr id="2927" name="Group 2927"/>
          <p:cNvGrpSpPr/>
          <p:nvPr/>
        </p:nvGrpSpPr>
        <p:grpSpPr>
          <a:xfrm>
            <a:off x="-1681402" y="742"/>
            <a:ext cx="548641" cy="574833"/>
            <a:chOff x="0" y="0"/>
            <a:chExt cx="548640" cy="574831"/>
          </a:xfrm>
        </p:grpSpPr>
        <p:sp>
          <p:nvSpPr>
            <p:cNvPr id="2925" name="Shape 292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6" name="Shape 29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930" name="Group 2930"/>
          <p:cNvGrpSpPr/>
          <p:nvPr/>
        </p:nvGrpSpPr>
        <p:grpSpPr>
          <a:xfrm>
            <a:off x="-1133722" y="742"/>
            <a:ext cx="548641" cy="574833"/>
            <a:chOff x="0" y="0"/>
            <a:chExt cx="548640" cy="574831"/>
          </a:xfrm>
        </p:grpSpPr>
        <p:sp>
          <p:nvSpPr>
            <p:cNvPr id="2928" name="Shape 292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9" name="Shape 29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933" name="Group 2933"/>
          <p:cNvGrpSpPr/>
          <p:nvPr/>
        </p:nvGrpSpPr>
        <p:grpSpPr>
          <a:xfrm>
            <a:off x="-576885" y="742"/>
            <a:ext cx="548641" cy="689133"/>
            <a:chOff x="0" y="0"/>
            <a:chExt cx="548640" cy="689131"/>
          </a:xfrm>
        </p:grpSpPr>
        <p:sp>
          <p:nvSpPr>
            <p:cNvPr id="2931" name="Shape 293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932" name="Shape 293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936" name="Group 2936"/>
          <p:cNvGrpSpPr/>
          <p:nvPr/>
        </p:nvGrpSpPr>
        <p:grpSpPr>
          <a:xfrm>
            <a:off x="-1681291" y="1103971"/>
            <a:ext cx="548641" cy="574833"/>
            <a:chOff x="0" y="0"/>
            <a:chExt cx="548640" cy="574831"/>
          </a:xfrm>
        </p:grpSpPr>
        <p:sp>
          <p:nvSpPr>
            <p:cNvPr id="2934" name="Shape 293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5" name="Shape 29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939" name="Group 2939"/>
          <p:cNvGrpSpPr/>
          <p:nvPr/>
        </p:nvGrpSpPr>
        <p:grpSpPr>
          <a:xfrm>
            <a:off x="-1133841" y="1103971"/>
            <a:ext cx="548641" cy="574833"/>
            <a:chOff x="0" y="0"/>
            <a:chExt cx="548640" cy="574831"/>
          </a:xfrm>
        </p:grpSpPr>
        <p:sp>
          <p:nvSpPr>
            <p:cNvPr id="2937" name="Shape 293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8" name="Shape 29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942" name="Group 2942"/>
          <p:cNvGrpSpPr/>
          <p:nvPr/>
        </p:nvGrpSpPr>
        <p:grpSpPr>
          <a:xfrm>
            <a:off x="-576868" y="1103971"/>
            <a:ext cx="548641" cy="574833"/>
            <a:chOff x="0" y="0"/>
            <a:chExt cx="548640" cy="574831"/>
          </a:xfrm>
        </p:grpSpPr>
        <p:sp>
          <p:nvSpPr>
            <p:cNvPr id="2940" name="Shape 294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1" name="Shape 29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945" name="Group 2945"/>
          <p:cNvGrpSpPr/>
          <p:nvPr/>
        </p:nvGrpSpPr>
        <p:grpSpPr>
          <a:xfrm>
            <a:off x="-1671156" y="2214110"/>
            <a:ext cx="558442" cy="574832"/>
            <a:chOff x="0" y="0"/>
            <a:chExt cx="558441" cy="574831"/>
          </a:xfrm>
        </p:grpSpPr>
        <p:sp>
          <p:nvSpPr>
            <p:cNvPr id="2943" name="Shape 294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4" name="Shape 294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948" name="Group 2948"/>
          <p:cNvGrpSpPr/>
          <p:nvPr/>
        </p:nvGrpSpPr>
        <p:grpSpPr>
          <a:xfrm>
            <a:off x="-1122239" y="2214110"/>
            <a:ext cx="554182" cy="574832"/>
            <a:chOff x="0" y="0"/>
            <a:chExt cx="554180" cy="574831"/>
          </a:xfrm>
        </p:grpSpPr>
        <p:sp>
          <p:nvSpPr>
            <p:cNvPr id="2946" name="Shape 294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7" name="Shape 294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951" name="Group 2951"/>
          <p:cNvGrpSpPr/>
          <p:nvPr/>
        </p:nvGrpSpPr>
        <p:grpSpPr>
          <a:xfrm>
            <a:off x="-566730" y="2214110"/>
            <a:ext cx="548641" cy="574832"/>
            <a:chOff x="0" y="0"/>
            <a:chExt cx="548640" cy="574831"/>
          </a:xfrm>
        </p:grpSpPr>
        <p:sp>
          <p:nvSpPr>
            <p:cNvPr id="2949" name="Shape 294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0" name="Shape 29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954" name="Group 2954"/>
          <p:cNvGrpSpPr/>
          <p:nvPr/>
        </p:nvGrpSpPr>
        <p:grpSpPr>
          <a:xfrm>
            <a:off x="-1692163" y="3309985"/>
            <a:ext cx="567966" cy="574833"/>
            <a:chOff x="0" y="0"/>
            <a:chExt cx="567964" cy="574831"/>
          </a:xfrm>
        </p:grpSpPr>
        <p:sp>
          <p:nvSpPr>
            <p:cNvPr id="2952" name="Shape 295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3" name="Shape 295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957" name="Group 2957"/>
          <p:cNvGrpSpPr/>
          <p:nvPr/>
        </p:nvGrpSpPr>
        <p:grpSpPr>
          <a:xfrm>
            <a:off x="-1135188" y="3309985"/>
            <a:ext cx="558415" cy="574833"/>
            <a:chOff x="0" y="0"/>
            <a:chExt cx="558413" cy="574831"/>
          </a:xfrm>
        </p:grpSpPr>
        <p:sp>
          <p:nvSpPr>
            <p:cNvPr id="2955" name="Shape 295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6" name="Shape 295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960" name="Group 2960"/>
          <p:cNvGrpSpPr/>
          <p:nvPr/>
        </p:nvGrpSpPr>
        <p:grpSpPr>
          <a:xfrm>
            <a:off x="-578211" y="3309985"/>
            <a:ext cx="548641" cy="574833"/>
            <a:chOff x="0" y="0"/>
            <a:chExt cx="548640" cy="574831"/>
          </a:xfrm>
        </p:grpSpPr>
        <p:sp>
          <p:nvSpPr>
            <p:cNvPr id="2958" name="Shape 295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9" name="Shape 29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963" name="Group 2963"/>
          <p:cNvGrpSpPr/>
          <p:nvPr/>
        </p:nvGrpSpPr>
        <p:grpSpPr>
          <a:xfrm>
            <a:off x="-1683905" y="4403049"/>
            <a:ext cx="561904" cy="574833"/>
            <a:chOff x="0" y="0"/>
            <a:chExt cx="561903" cy="574831"/>
          </a:xfrm>
        </p:grpSpPr>
        <p:sp>
          <p:nvSpPr>
            <p:cNvPr id="2961" name="Shape 296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2" name="Shape 296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966" name="Group 2966"/>
          <p:cNvGrpSpPr/>
          <p:nvPr/>
        </p:nvGrpSpPr>
        <p:grpSpPr>
          <a:xfrm>
            <a:off x="-1130214" y="4403049"/>
            <a:ext cx="548641" cy="574833"/>
            <a:chOff x="0" y="0"/>
            <a:chExt cx="548640" cy="574831"/>
          </a:xfrm>
        </p:grpSpPr>
        <p:sp>
          <p:nvSpPr>
            <p:cNvPr id="2964" name="Shape 296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5" name="Shape 29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969" name="Group 2969"/>
          <p:cNvGrpSpPr/>
          <p:nvPr/>
        </p:nvGrpSpPr>
        <p:grpSpPr>
          <a:xfrm>
            <a:off x="-581453" y="4403049"/>
            <a:ext cx="548642" cy="574833"/>
            <a:chOff x="0" y="0"/>
            <a:chExt cx="548640" cy="574831"/>
          </a:xfrm>
        </p:grpSpPr>
        <p:sp>
          <p:nvSpPr>
            <p:cNvPr id="2967" name="Shape 296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8" name="Shape 29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972" name="Group 2972"/>
          <p:cNvGrpSpPr/>
          <p:nvPr/>
        </p:nvGrpSpPr>
        <p:grpSpPr>
          <a:xfrm>
            <a:off x="-1681291" y="556309"/>
            <a:ext cx="548641" cy="574833"/>
            <a:chOff x="0" y="0"/>
            <a:chExt cx="548640" cy="574831"/>
          </a:xfrm>
        </p:grpSpPr>
        <p:sp>
          <p:nvSpPr>
            <p:cNvPr id="2970" name="Shape 297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1" name="Shape 297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975" name="Group 2975"/>
          <p:cNvGrpSpPr/>
          <p:nvPr/>
        </p:nvGrpSpPr>
        <p:grpSpPr>
          <a:xfrm>
            <a:off x="-1133840" y="556301"/>
            <a:ext cx="557070" cy="574833"/>
            <a:chOff x="0" y="0"/>
            <a:chExt cx="557069" cy="574831"/>
          </a:xfrm>
        </p:grpSpPr>
        <p:sp>
          <p:nvSpPr>
            <p:cNvPr id="2973" name="Shape 297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4" name="Shape 297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978" name="Group 2978"/>
          <p:cNvGrpSpPr/>
          <p:nvPr/>
        </p:nvGrpSpPr>
        <p:grpSpPr>
          <a:xfrm>
            <a:off x="-576885" y="556309"/>
            <a:ext cx="548641" cy="574833"/>
            <a:chOff x="0" y="0"/>
            <a:chExt cx="548640" cy="574831"/>
          </a:xfrm>
        </p:grpSpPr>
        <p:sp>
          <p:nvSpPr>
            <p:cNvPr id="2976" name="Shape 297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7" name="Shape 29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981" name="Group 2981"/>
          <p:cNvGrpSpPr/>
          <p:nvPr/>
        </p:nvGrpSpPr>
        <p:grpSpPr>
          <a:xfrm>
            <a:off x="-1681540" y="1659529"/>
            <a:ext cx="548641" cy="574833"/>
            <a:chOff x="0" y="0"/>
            <a:chExt cx="548640" cy="574831"/>
          </a:xfrm>
        </p:grpSpPr>
        <p:sp>
          <p:nvSpPr>
            <p:cNvPr id="2979" name="Shape 297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0" name="Shape 29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984" name="Group 2984"/>
          <p:cNvGrpSpPr/>
          <p:nvPr/>
        </p:nvGrpSpPr>
        <p:grpSpPr>
          <a:xfrm>
            <a:off x="-1132926" y="1659529"/>
            <a:ext cx="548641" cy="574833"/>
            <a:chOff x="0" y="0"/>
            <a:chExt cx="548640" cy="574831"/>
          </a:xfrm>
        </p:grpSpPr>
        <p:sp>
          <p:nvSpPr>
            <p:cNvPr id="2982" name="Shape 298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3" name="Shape 29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987" name="Group 2987"/>
          <p:cNvGrpSpPr/>
          <p:nvPr/>
        </p:nvGrpSpPr>
        <p:grpSpPr>
          <a:xfrm>
            <a:off x="-576885" y="1659529"/>
            <a:ext cx="548641" cy="574833"/>
            <a:chOff x="0" y="0"/>
            <a:chExt cx="548640" cy="574831"/>
          </a:xfrm>
        </p:grpSpPr>
        <p:sp>
          <p:nvSpPr>
            <p:cNvPr id="2985" name="Shape 298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6" name="Shape 29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990" name="Group 2990"/>
          <p:cNvGrpSpPr/>
          <p:nvPr/>
        </p:nvGrpSpPr>
        <p:grpSpPr>
          <a:xfrm>
            <a:off x="-1686837" y="2762749"/>
            <a:ext cx="545776" cy="574833"/>
            <a:chOff x="0" y="0"/>
            <a:chExt cx="545775" cy="574831"/>
          </a:xfrm>
        </p:grpSpPr>
        <p:sp>
          <p:nvSpPr>
            <p:cNvPr id="2988" name="Shape 298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9" name="Shape 298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993" name="Group 2993"/>
          <p:cNvGrpSpPr/>
          <p:nvPr/>
        </p:nvGrpSpPr>
        <p:grpSpPr>
          <a:xfrm>
            <a:off x="-1133484" y="2762749"/>
            <a:ext cx="549211" cy="574833"/>
            <a:chOff x="0" y="0"/>
            <a:chExt cx="549209" cy="574831"/>
          </a:xfrm>
        </p:grpSpPr>
        <p:sp>
          <p:nvSpPr>
            <p:cNvPr id="2991" name="Shape 299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2" name="Shape 299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996" name="Group 2996"/>
          <p:cNvGrpSpPr/>
          <p:nvPr/>
        </p:nvGrpSpPr>
        <p:grpSpPr>
          <a:xfrm>
            <a:off x="-585202" y="2762749"/>
            <a:ext cx="558184" cy="689133"/>
            <a:chOff x="0" y="0"/>
            <a:chExt cx="558182" cy="689131"/>
          </a:xfrm>
        </p:grpSpPr>
        <p:sp>
          <p:nvSpPr>
            <p:cNvPr id="2994" name="Shape 299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995" name="Shape 299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999" name="Group 2999"/>
          <p:cNvGrpSpPr/>
          <p:nvPr/>
        </p:nvGrpSpPr>
        <p:grpSpPr>
          <a:xfrm>
            <a:off x="-1692163" y="3857219"/>
            <a:ext cx="558681" cy="574833"/>
            <a:chOff x="0" y="0"/>
            <a:chExt cx="558679" cy="574831"/>
          </a:xfrm>
        </p:grpSpPr>
        <p:sp>
          <p:nvSpPr>
            <p:cNvPr id="2997" name="Shape 299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8" name="Shape 299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002" name="Group 3002"/>
          <p:cNvGrpSpPr/>
          <p:nvPr/>
        </p:nvGrpSpPr>
        <p:grpSpPr>
          <a:xfrm>
            <a:off x="-1136130" y="3857219"/>
            <a:ext cx="576147" cy="574833"/>
            <a:chOff x="0" y="0"/>
            <a:chExt cx="576145" cy="574831"/>
          </a:xfrm>
        </p:grpSpPr>
        <p:sp>
          <p:nvSpPr>
            <p:cNvPr id="3000" name="Shape 300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1" name="Shape 300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005" name="Group 3005"/>
          <p:cNvGrpSpPr/>
          <p:nvPr/>
        </p:nvGrpSpPr>
        <p:grpSpPr>
          <a:xfrm>
            <a:off x="-579310" y="3857219"/>
            <a:ext cx="546499" cy="574833"/>
            <a:chOff x="0" y="0"/>
            <a:chExt cx="546497" cy="574831"/>
          </a:xfrm>
        </p:grpSpPr>
        <p:sp>
          <p:nvSpPr>
            <p:cNvPr id="3003" name="Shape 300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4" name="Shape 300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008" name="Group 3008"/>
          <p:cNvGrpSpPr/>
          <p:nvPr/>
        </p:nvGrpSpPr>
        <p:grpSpPr>
          <a:xfrm>
            <a:off x="-1683907" y="4957629"/>
            <a:ext cx="561905" cy="574833"/>
            <a:chOff x="0" y="0"/>
            <a:chExt cx="561903" cy="574831"/>
          </a:xfrm>
        </p:grpSpPr>
        <p:sp>
          <p:nvSpPr>
            <p:cNvPr id="3006" name="Shape 300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7" name="Shape 300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011" name="Group 3011"/>
          <p:cNvGrpSpPr/>
          <p:nvPr/>
        </p:nvGrpSpPr>
        <p:grpSpPr>
          <a:xfrm>
            <a:off x="-1129735" y="4957629"/>
            <a:ext cx="548641" cy="574833"/>
            <a:chOff x="0" y="0"/>
            <a:chExt cx="548640" cy="574831"/>
          </a:xfrm>
        </p:grpSpPr>
        <p:sp>
          <p:nvSpPr>
            <p:cNvPr id="3009" name="Shape 300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0" name="Shape 30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014" name="Group 3014"/>
          <p:cNvGrpSpPr/>
          <p:nvPr/>
        </p:nvGrpSpPr>
        <p:grpSpPr>
          <a:xfrm>
            <a:off x="-581456" y="4957629"/>
            <a:ext cx="548890" cy="574833"/>
            <a:chOff x="0" y="0"/>
            <a:chExt cx="548888" cy="574831"/>
          </a:xfrm>
        </p:grpSpPr>
        <p:sp>
          <p:nvSpPr>
            <p:cNvPr id="3012" name="Shape 301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3" name="Shape 301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017" name="Group 3017"/>
          <p:cNvGrpSpPr/>
          <p:nvPr/>
        </p:nvGrpSpPr>
        <p:grpSpPr>
          <a:xfrm>
            <a:off x="-1129642" y="5504243"/>
            <a:ext cx="548641" cy="574833"/>
            <a:chOff x="0" y="0"/>
            <a:chExt cx="548640" cy="574831"/>
          </a:xfrm>
        </p:grpSpPr>
        <p:sp>
          <p:nvSpPr>
            <p:cNvPr id="3015" name="Shape 301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6" name="Shape 301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020" name="Group 3020"/>
          <p:cNvGrpSpPr/>
          <p:nvPr/>
        </p:nvGrpSpPr>
        <p:grpSpPr>
          <a:xfrm>
            <a:off x="-581361" y="5504243"/>
            <a:ext cx="548889" cy="574833"/>
            <a:chOff x="0" y="0"/>
            <a:chExt cx="548888" cy="574831"/>
          </a:xfrm>
        </p:grpSpPr>
        <p:sp>
          <p:nvSpPr>
            <p:cNvPr id="3018" name="Shape 301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9" name="Shape 301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023" name="Group 3023"/>
          <p:cNvGrpSpPr/>
          <p:nvPr/>
        </p:nvGrpSpPr>
        <p:grpSpPr>
          <a:xfrm>
            <a:off x="-1141894" y="6052899"/>
            <a:ext cx="560893" cy="574833"/>
            <a:chOff x="0" y="0"/>
            <a:chExt cx="560892" cy="574831"/>
          </a:xfrm>
        </p:grpSpPr>
        <p:sp>
          <p:nvSpPr>
            <p:cNvPr id="3021" name="Shape 302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2" name="Shape 302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026" name="Group 3026"/>
          <p:cNvGrpSpPr/>
          <p:nvPr/>
        </p:nvGrpSpPr>
        <p:grpSpPr>
          <a:xfrm>
            <a:off x="-1683906" y="6051324"/>
            <a:ext cx="547973" cy="574833"/>
            <a:chOff x="0" y="0"/>
            <a:chExt cx="547971" cy="574831"/>
          </a:xfrm>
        </p:grpSpPr>
        <p:sp>
          <p:nvSpPr>
            <p:cNvPr id="3024" name="Shape 302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5" name="Shape 302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029" name="Group 3029"/>
          <p:cNvGrpSpPr/>
          <p:nvPr/>
        </p:nvGrpSpPr>
        <p:grpSpPr>
          <a:xfrm>
            <a:off x="-585203" y="6052885"/>
            <a:ext cx="559865" cy="574833"/>
            <a:chOff x="0" y="0"/>
            <a:chExt cx="559863" cy="574831"/>
          </a:xfrm>
        </p:grpSpPr>
        <p:sp>
          <p:nvSpPr>
            <p:cNvPr id="3027" name="Shape 302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8" name="Shape 302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032" name="Group 3032"/>
          <p:cNvGrpSpPr/>
          <p:nvPr/>
        </p:nvGrpSpPr>
        <p:grpSpPr>
          <a:xfrm>
            <a:off x="-1683906" y="5504234"/>
            <a:ext cx="548641" cy="574833"/>
            <a:chOff x="0" y="0"/>
            <a:chExt cx="548640" cy="574831"/>
          </a:xfrm>
        </p:grpSpPr>
        <p:sp>
          <p:nvSpPr>
            <p:cNvPr id="3030" name="Shape 303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1" name="Shape 30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035" name="Group 3035"/>
          <p:cNvGrpSpPr/>
          <p:nvPr/>
        </p:nvGrpSpPr>
        <p:grpSpPr>
          <a:xfrm>
            <a:off x="-1144617" y="6766559"/>
            <a:ext cx="547175" cy="574833"/>
            <a:chOff x="0" y="0"/>
            <a:chExt cx="547174" cy="574831"/>
          </a:xfrm>
        </p:grpSpPr>
        <p:sp>
          <p:nvSpPr>
            <p:cNvPr id="3033" name="Shape 303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4" name="Shape 303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038" name="Group 3038"/>
          <p:cNvGrpSpPr/>
          <p:nvPr/>
        </p:nvGrpSpPr>
        <p:grpSpPr>
          <a:xfrm>
            <a:off x="-1695388" y="6766559"/>
            <a:ext cx="540619" cy="574833"/>
            <a:chOff x="0" y="0"/>
            <a:chExt cx="540618" cy="574831"/>
          </a:xfrm>
        </p:grpSpPr>
        <p:sp>
          <p:nvSpPr>
            <p:cNvPr id="3036" name="Shape 303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7" name="Shape 303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041" name="Group 3041"/>
          <p:cNvGrpSpPr/>
          <p:nvPr/>
        </p:nvGrpSpPr>
        <p:grpSpPr>
          <a:xfrm>
            <a:off x="-587550" y="6766546"/>
            <a:ext cx="546251" cy="574833"/>
            <a:chOff x="0" y="0"/>
            <a:chExt cx="546249" cy="574831"/>
          </a:xfrm>
        </p:grpSpPr>
        <p:sp>
          <p:nvSpPr>
            <p:cNvPr id="3039" name="Shape 303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40" name="Shape 304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042" name="Shape 3042"/>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Title Text</a:t>
            </a:r>
          </a:p>
        </p:txBody>
      </p:sp>
      <p:sp>
        <p:nvSpPr>
          <p:cNvPr id="3043" name="Shape 30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grpSp>
        <p:nvGrpSpPr>
          <p:cNvPr id="3052" name="Group 3052"/>
          <p:cNvGrpSpPr/>
          <p:nvPr/>
        </p:nvGrpSpPr>
        <p:grpSpPr>
          <a:xfrm>
            <a:off x="-1681402" y="742"/>
            <a:ext cx="548641" cy="574833"/>
            <a:chOff x="0" y="0"/>
            <a:chExt cx="548640" cy="574831"/>
          </a:xfrm>
        </p:grpSpPr>
        <p:sp>
          <p:nvSpPr>
            <p:cNvPr id="3050" name="Shape 30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1" name="Shape 3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55" name="Group 3055"/>
          <p:cNvGrpSpPr/>
          <p:nvPr/>
        </p:nvGrpSpPr>
        <p:grpSpPr>
          <a:xfrm>
            <a:off x="-1133722" y="742"/>
            <a:ext cx="548641" cy="574833"/>
            <a:chOff x="0" y="0"/>
            <a:chExt cx="548640" cy="574831"/>
          </a:xfrm>
        </p:grpSpPr>
        <p:sp>
          <p:nvSpPr>
            <p:cNvPr id="3053" name="Shape 30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4" name="Shape 30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58" name="Group 3058"/>
          <p:cNvGrpSpPr/>
          <p:nvPr/>
        </p:nvGrpSpPr>
        <p:grpSpPr>
          <a:xfrm>
            <a:off x="-576885" y="742"/>
            <a:ext cx="548641" cy="689133"/>
            <a:chOff x="0" y="0"/>
            <a:chExt cx="548640" cy="689131"/>
          </a:xfrm>
        </p:grpSpPr>
        <p:sp>
          <p:nvSpPr>
            <p:cNvPr id="3056" name="Shape 30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7" name="Shape 30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61" name="Group 3061"/>
          <p:cNvGrpSpPr/>
          <p:nvPr/>
        </p:nvGrpSpPr>
        <p:grpSpPr>
          <a:xfrm>
            <a:off x="-1681291" y="1103971"/>
            <a:ext cx="548641" cy="574833"/>
            <a:chOff x="0" y="0"/>
            <a:chExt cx="548640" cy="574831"/>
          </a:xfrm>
        </p:grpSpPr>
        <p:sp>
          <p:nvSpPr>
            <p:cNvPr id="3059" name="Shape 30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0" name="Shape 3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064" name="Group 3064"/>
          <p:cNvGrpSpPr/>
          <p:nvPr/>
        </p:nvGrpSpPr>
        <p:grpSpPr>
          <a:xfrm>
            <a:off x="-1133841" y="1103971"/>
            <a:ext cx="548641" cy="574833"/>
            <a:chOff x="0" y="0"/>
            <a:chExt cx="548640" cy="574831"/>
          </a:xfrm>
        </p:grpSpPr>
        <p:sp>
          <p:nvSpPr>
            <p:cNvPr id="3062" name="Shape 30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3" name="Shape 30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067" name="Group 3067"/>
          <p:cNvGrpSpPr/>
          <p:nvPr/>
        </p:nvGrpSpPr>
        <p:grpSpPr>
          <a:xfrm>
            <a:off x="-576868" y="1103971"/>
            <a:ext cx="548641" cy="574833"/>
            <a:chOff x="0" y="0"/>
            <a:chExt cx="548640" cy="574831"/>
          </a:xfrm>
        </p:grpSpPr>
        <p:sp>
          <p:nvSpPr>
            <p:cNvPr id="3065" name="Shape 30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6" name="Shape 3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070" name="Group 3070"/>
          <p:cNvGrpSpPr/>
          <p:nvPr/>
        </p:nvGrpSpPr>
        <p:grpSpPr>
          <a:xfrm>
            <a:off x="-1671156" y="2214110"/>
            <a:ext cx="558442" cy="574832"/>
            <a:chOff x="0" y="0"/>
            <a:chExt cx="558441" cy="574831"/>
          </a:xfrm>
        </p:grpSpPr>
        <p:sp>
          <p:nvSpPr>
            <p:cNvPr id="3068" name="Shape 30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9" name="Shape 30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073" name="Group 3073"/>
          <p:cNvGrpSpPr/>
          <p:nvPr/>
        </p:nvGrpSpPr>
        <p:grpSpPr>
          <a:xfrm>
            <a:off x="-1122239" y="2214110"/>
            <a:ext cx="554182" cy="574832"/>
            <a:chOff x="0" y="0"/>
            <a:chExt cx="554180" cy="574831"/>
          </a:xfrm>
        </p:grpSpPr>
        <p:sp>
          <p:nvSpPr>
            <p:cNvPr id="3071" name="Shape 30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2" name="Shape 30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076" name="Group 3076"/>
          <p:cNvGrpSpPr/>
          <p:nvPr/>
        </p:nvGrpSpPr>
        <p:grpSpPr>
          <a:xfrm>
            <a:off x="-566730" y="2214110"/>
            <a:ext cx="548641" cy="574832"/>
            <a:chOff x="0" y="0"/>
            <a:chExt cx="548640" cy="574831"/>
          </a:xfrm>
        </p:grpSpPr>
        <p:sp>
          <p:nvSpPr>
            <p:cNvPr id="3074" name="Shape 30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5" name="Shape 3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079" name="Group 3079"/>
          <p:cNvGrpSpPr/>
          <p:nvPr/>
        </p:nvGrpSpPr>
        <p:grpSpPr>
          <a:xfrm>
            <a:off x="-1692163" y="3309985"/>
            <a:ext cx="567966" cy="574833"/>
            <a:chOff x="0" y="0"/>
            <a:chExt cx="567964" cy="574831"/>
          </a:xfrm>
        </p:grpSpPr>
        <p:sp>
          <p:nvSpPr>
            <p:cNvPr id="3077" name="Shape 30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8" name="Shape 30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082" name="Group 3082"/>
          <p:cNvGrpSpPr/>
          <p:nvPr/>
        </p:nvGrpSpPr>
        <p:grpSpPr>
          <a:xfrm>
            <a:off x="-1135188" y="3309985"/>
            <a:ext cx="558415" cy="574833"/>
            <a:chOff x="0" y="0"/>
            <a:chExt cx="558413" cy="574831"/>
          </a:xfrm>
        </p:grpSpPr>
        <p:sp>
          <p:nvSpPr>
            <p:cNvPr id="3080" name="Shape 30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1" name="Shape 30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085" name="Group 3085"/>
          <p:cNvGrpSpPr/>
          <p:nvPr/>
        </p:nvGrpSpPr>
        <p:grpSpPr>
          <a:xfrm>
            <a:off x="-578211" y="3309985"/>
            <a:ext cx="548641" cy="574833"/>
            <a:chOff x="0" y="0"/>
            <a:chExt cx="548640" cy="574831"/>
          </a:xfrm>
        </p:grpSpPr>
        <p:sp>
          <p:nvSpPr>
            <p:cNvPr id="3083" name="Shape 30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4" name="Shape 30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088" name="Group 3088"/>
          <p:cNvGrpSpPr/>
          <p:nvPr/>
        </p:nvGrpSpPr>
        <p:grpSpPr>
          <a:xfrm>
            <a:off x="-1683905" y="4403049"/>
            <a:ext cx="561904" cy="574833"/>
            <a:chOff x="0" y="0"/>
            <a:chExt cx="561903" cy="574831"/>
          </a:xfrm>
        </p:grpSpPr>
        <p:sp>
          <p:nvSpPr>
            <p:cNvPr id="3086" name="Shape 30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7" name="Shape 30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091" name="Group 3091"/>
          <p:cNvGrpSpPr/>
          <p:nvPr/>
        </p:nvGrpSpPr>
        <p:grpSpPr>
          <a:xfrm>
            <a:off x="-1130214" y="4403049"/>
            <a:ext cx="548641" cy="574833"/>
            <a:chOff x="0" y="0"/>
            <a:chExt cx="548640" cy="574831"/>
          </a:xfrm>
        </p:grpSpPr>
        <p:sp>
          <p:nvSpPr>
            <p:cNvPr id="3089" name="Shape 30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0" name="Shape 3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094" name="Group 3094"/>
          <p:cNvGrpSpPr/>
          <p:nvPr/>
        </p:nvGrpSpPr>
        <p:grpSpPr>
          <a:xfrm>
            <a:off x="-581453" y="4403049"/>
            <a:ext cx="548642" cy="574833"/>
            <a:chOff x="0" y="0"/>
            <a:chExt cx="548640" cy="574831"/>
          </a:xfrm>
        </p:grpSpPr>
        <p:sp>
          <p:nvSpPr>
            <p:cNvPr id="3092" name="Shape 30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3" name="Shape 3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097" name="Group 3097"/>
          <p:cNvGrpSpPr/>
          <p:nvPr/>
        </p:nvGrpSpPr>
        <p:grpSpPr>
          <a:xfrm>
            <a:off x="-1681291" y="556309"/>
            <a:ext cx="548641" cy="574833"/>
            <a:chOff x="0" y="0"/>
            <a:chExt cx="548640" cy="574831"/>
          </a:xfrm>
        </p:grpSpPr>
        <p:sp>
          <p:nvSpPr>
            <p:cNvPr id="3095" name="Shape 30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6" name="Shape 3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100" name="Group 3100"/>
          <p:cNvGrpSpPr/>
          <p:nvPr/>
        </p:nvGrpSpPr>
        <p:grpSpPr>
          <a:xfrm>
            <a:off x="-1133840" y="556301"/>
            <a:ext cx="557070" cy="574833"/>
            <a:chOff x="0" y="0"/>
            <a:chExt cx="557069" cy="574831"/>
          </a:xfrm>
        </p:grpSpPr>
        <p:sp>
          <p:nvSpPr>
            <p:cNvPr id="3098" name="Shape 30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9" name="Shape 30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103" name="Group 3103"/>
          <p:cNvGrpSpPr/>
          <p:nvPr/>
        </p:nvGrpSpPr>
        <p:grpSpPr>
          <a:xfrm>
            <a:off x="-576885" y="556309"/>
            <a:ext cx="548641" cy="574833"/>
            <a:chOff x="0" y="0"/>
            <a:chExt cx="548640" cy="574831"/>
          </a:xfrm>
        </p:grpSpPr>
        <p:sp>
          <p:nvSpPr>
            <p:cNvPr id="3101" name="Shape 31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2" name="Shape 31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106" name="Group 3106"/>
          <p:cNvGrpSpPr/>
          <p:nvPr/>
        </p:nvGrpSpPr>
        <p:grpSpPr>
          <a:xfrm>
            <a:off x="-1681540" y="1659529"/>
            <a:ext cx="548641" cy="574833"/>
            <a:chOff x="0" y="0"/>
            <a:chExt cx="548640" cy="574831"/>
          </a:xfrm>
        </p:grpSpPr>
        <p:sp>
          <p:nvSpPr>
            <p:cNvPr id="3104" name="Shape 31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5" name="Shape 31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109" name="Group 3109"/>
          <p:cNvGrpSpPr/>
          <p:nvPr/>
        </p:nvGrpSpPr>
        <p:grpSpPr>
          <a:xfrm>
            <a:off x="-1132926" y="1659529"/>
            <a:ext cx="548641" cy="574833"/>
            <a:chOff x="0" y="0"/>
            <a:chExt cx="548640" cy="574831"/>
          </a:xfrm>
        </p:grpSpPr>
        <p:sp>
          <p:nvSpPr>
            <p:cNvPr id="3107" name="Shape 31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8" name="Shape 3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112" name="Group 3112"/>
          <p:cNvGrpSpPr/>
          <p:nvPr/>
        </p:nvGrpSpPr>
        <p:grpSpPr>
          <a:xfrm>
            <a:off x="-576885" y="1659529"/>
            <a:ext cx="548641" cy="574833"/>
            <a:chOff x="0" y="0"/>
            <a:chExt cx="548640" cy="574831"/>
          </a:xfrm>
        </p:grpSpPr>
        <p:sp>
          <p:nvSpPr>
            <p:cNvPr id="3110" name="Shape 31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1" name="Shape 31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115" name="Group 3115"/>
          <p:cNvGrpSpPr/>
          <p:nvPr/>
        </p:nvGrpSpPr>
        <p:grpSpPr>
          <a:xfrm>
            <a:off x="-1686837" y="2762749"/>
            <a:ext cx="545776" cy="574833"/>
            <a:chOff x="0" y="0"/>
            <a:chExt cx="545775" cy="574831"/>
          </a:xfrm>
        </p:grpSpPr>
        <p:sp>
          <p:nvSpPr>
            <p:cNvPr id="3113" name="Shape 31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4" name="Shape 31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118" name="Group 3118"/>
          <p:cNvGrpSpPr/>
          <p:nvPr/>
        </p:nvGrpSpPr>
        <p:grpSpPr>
          <a:xfrm>
            <a:off x="-1133484" y="2762749"/>
            <a:ext cx="549211" cy="574833"/>
            <a:chOff x="0" y="0"/>
            <a:chExt cx="549209" cy="574831"/>
          </a:xfrm>
        </p:grpSpPr>
        <p:sp>
          <p:nvSpPr>
            <p:cNvPr id="3116" name="Shape 31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7" name="Shape 31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121" name="Group 3121"/>
          <p:cNvGrpSpPr/>
          <p:nvPr/>
        </p:nvGrpSpPr>
        <p:grpSpPr>
          <a:xfrm>
            <a:off x="-585202" y="2762749"/>
            <a:ext cx="558184" cy="689133"/>
            <a:chOff x="0" y="0"/>
            <a:chExt cx="558182" cy="689131"/>
          </a:xfrm>
        </p:grpSpPr>
        <p:sp>
          <p:nvSpPr>
            <p:cNvPr id="3119" name="Shape 31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120" name="Shape 31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124" name="Group 3124"/>
          <p:cNvGrpSpPr/>
          <p:nvPr/>
        </p:nvGrpSpPr>
        <p:grpSpPr>
          <a:xfrm>
            <a:off x="-1692163" y="3857219"/>
            <a:ext cx="558681" cy="574833"/>
            <a:chOff x="0" y="0"/>
            <a:chExt cx="558679" cy="574831"/>
          </a:xfrm>
        </p:grpSpPr>
        <p:sp>
          <p:nvSpPr>
            <p:cNvPr id="3122" name="Shape 31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3" name="Shape 31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127" name="Group 3127"/>
          <p:cNvGrpSpPr/>
          <p:nvPr/>
        </p:nvGrpSpPr>
        <p:grpSpPr>
          <a:xfrm>
            <a:off x="-1136130" y="3857219"/>
            <a:ext cx="576147" cy="574833"/>
            <a:chOff x="0" y="0"/>
            <a:chExt cx="576145" cy="574831"/>
          </a:xfrm>
        </p:grpSpPr>
        <p:sp>
          <p:nvSpPr>
            <p:cNvPr id="3125" name="Shape 31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6" name="Shape 31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130" name="Group 3130"/>
          <p:cNvGrpSpPr/>
          <p:nvPr/>
        </p:nvGrpSpPr>
        <p:grpSpPr>
          <a:xfrm>
            <a:off x="-579310" y="3857219"/>
            <a:ext cx="546499" cy="574833"/>
            <a:chOff x="0" y="0"/>
            <a:chExt cx="546497" cy="574831"/>
          </a:xfrm>
        </p:grpSpPr>
        <p:sp>
          <p:nvSpPr>
            <p:cNvPr id="3128" name="Shape 31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9" name="Shape 31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133" name="Group 3133"/>
          <p:cNvGrpSpPr/>
          <p:nvPr/>
        </p:nvGrpSpPr>
        <p:grpSpPr>
          <a:xfrm>
            <a:off x="-1683907" y="4957629"/>
            <a:ext cx="561905" cy="574833"/>
            <a:chOff x="0" y="0"/>
            <a:chExt cx="561903" cy="574831"/>
          </a:xfrm>
        </p:grpSpPr>
        <p:sp>
          <p:nvSpPr>
            <p:cNvPr id="3131" name="Shape 31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2" name="Shape 31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136" name="Group 3136"/>
          <p:cNvGrpSpPr/>
          <p:nvPr/>
        </p:nvGrpSpPr>
        <p:grpSpPr>
          <a:xfrm>
            <a:off x="-1129735" y="4957629"/>
            <a:ext cx="548641" cy="574833"/>
            <a:chOff x="0" y="0"/>
            <a:chExt cx="548640" cy="574831"/>
          </a:xfrm>
        </p:grpSpPr>
        <p:sp>
          <p:nvSpPr>
            <p:cNvPr id="3134" name="Shape 31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5" name="Shape 31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139" name="Group 3139"/>
          <p:cNvGrpSpPr/>
          <p:nvPr/>
        </p:nvGrpSpPr>
        <p:grpSpPr>
          <a:xfrm>
            <a:off x="-581456" y="4957629"/>
            <a:ext cx="548890" cy="574833"/>
            <a:chOff x="0" y="0"/>
            <a:chExt cx="548888" cy="574831"/>
          </a:xfrm>
        </p:grpSpPr>
        <p:sp>
          <p:nvSpPr>
            <p:cNvPr id="3137" name="Shape 31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8" name="Shape 31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142" name="Group 3142"/>
          <p:cNvGrpSpPr/>
          <p:nvPr/>
        </p:nvGrpSpPr>
        <p:grpSpPr>
          <a:xfrm>
            <a:off x="-1129642" y="5504243"/>
            <a:ext cx="548641" cy="574833"/>
            <a:chOff x="0" y="0"/>
            <a:chExt cx="548640" cy="574831"/>
          </a:xfrm>
        </p:grpSpPr>
        <p:sp>
          <p:nvSpPr>
            <p:cNvPr id="3140" name="Shape 31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1" name="Shape 3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145" name="Group 3145"/>
          <p:cNvGrpSpPr/>
          <p:nvPr/>
        </p:nvGrpSpPr>
        <p:grpSpPr>
          <a:xfrm>
            <a:off x="-581361" y="5504243"/>
            <a:ext cx="548889" cy="574833"/>
            <a:chOff x="0" y="0"/>
            <a:chExt cx="548888" cy="574831"/>
          </a:xfrm>
        </p:grpSpPr>
        <p:sp>
          <p:nvSpPr>
            <p:cNvPr id="3143" name="Shape 31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4" name="Shape 31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148" name="Group 3148"/>
          <p:cNvGrpSpPr/>
          <p:nvPr/>
        </p:nvGrpSpPr>
        <p:grpSpPr>
          <a:xfrm>
            <a:off x="-1141894" y="6052899"/>
            <a:ext cx="560893" cy="574833"/>
            <a:chOff x="0" y="0"/>
            <a:chExt cx="560892" cy="574831"/>
          </a:xfrm>
        </p:grpSpPr>
        <p:sp>
          <p:nvSpPr>
            <p:cNvPr id="3146" name="Shape 31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7" name="Shape 31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151" name="Group 3151"/>
          <p:cNvGrpSpPr/>
          <p:nvPr/>
        </p:nvGrpSpPr>
        <p:grpSpPr>
          <a:xfrm>
            <a:off x="-1683906" y="6051324"/>
            <a:ext cx="547973" cy="574833"/>
            <a:chOff x="0" y="0"/>
            <a:chExt cx="547971" cy="574831"/>
          </a:xfrm>
        </p:grpSpPr>
        <p:sp>
          <p:nvSpPr>
            <p:cNvPr id="3149" name="Shape 31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0" name="Shape 31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154" name="Group 3154"/>
          <p:cNvGrpSpPr/>
          <p:nvPr/>
        </p:nvGrpSpPr>
        <p:grpSpPr>
          <a:xfrm>
            <a:off x="-585203" y="6052885"/>
            <a:ext cx="559865" cy="574833"/>
            <a:chOff x="0" y="0"/>
            <a:chExt cx="559863" cy="574831"/>
          </a:xfrm>
        </p:grpSpPr>
        <p:sp>
          <p:nvSpPr>
            <p:cNvPr id="3152" name="Shape 31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3" name="Shape 31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157" name="Group 3157"/>
          <p:cNvGrpSpPr/>
          <p:nvPr/>
        </p:nvGrpSpPr>
        <p:grpSpPr>
          <a:xfrm>
            <a:off x="-1683906" y="5504234"/>
            <a:ext cx="548641" cy="574833"/>
            <a:chOff x="0" y="0"/>
            <a:chExt cx="548640" cy="574831"/>
          </a:xfrm>
        </p:grpSpPr>
        <p:sp>
          <p:nvSpPr>
            <p:cNvPr id="3155" name="Shape 31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6" name="Shape 3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160" name="Group 3160"/>
          <p:cNvGrpSpPr/>
          <p:nvPr/>
        </p:nvGrpSpPr>
        <p:grpSpPr>
          <a:xfrm>
            <a:off x="-1144617" y="6766559"/>
            <a:ext cx="547175" cy="574833"/>
            <a:chOff x="0" y="0"/>
            <a:chExt cx="547174" cy="574831"/>
          </a:xfrm>
        </p:grpSpPr>
        <p:sp>
          <p:nvSpPr>
            <p:cNvPr id="3158" name="Shape 31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9" name="Shape 31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163" name="Group 3163"/>
          <p:cNvGrpSpPr/>
          <p:nvPr/>
        </p:nvGrpSpPr>
        <p:grpSpPr>
          <a:xfrm>
            <a:off x="-1695388" y="6766559"/>
            <a:ext cx="540619" cy="574833"/>
            <a:chOff x="0" y="0"/>
            <a:chExt cx="540618" cy="574831"/>
          </a:xfrm>
        </p:grpSpPr>
        <p:sp>
          <p:nvSpPr>
            <p:cNvPr id="3161" name="Shape 31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2" name="Shape 31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166" name="Group 3166"/>
          <p:cNvGrpSpPr/>
          <p:nvPr/>
        </p:nvGrpSpPr>
        <p:grpSpPr>
          <a:xfrm>
            <a:off x="-587550" y="6766546"/>
            <a:ext cx="546251" cy="574833"/>
            <a:chOff x="0" y="0"/>
            <a:chExt cx="546249" cy="574831"/>
          </a:xfrm>
        </p:grpSpPr>
        <p:sp>
          <p:nvSpPr>
            <p:cNvPr id="3164" name="Shape 31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5" name="Shape 31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167" name="Shape 3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Blank accent color 1">
    <p:bg>
      <p:bgPr>
        <a:solidFill>
          <a:srgbClr val="0072C6"/>
        </a:solidFill>
      </p:bgPr>
    </p:bg>
    <p:spTree>
      <p:nvGrpSpPr>
        <p:cNvPr id="1" name=""/>
        <p:cNvGrpSpPr/>
        <p:nvPr/>
      </p:nvGrpSpPr>
      <p:grpSpPr>
        <a:xfrm>
          <a:off x="0" y="0"/>
          <a:ext cx="0" cy="0"/>
          <a:chOff x="0" y="0"/>
          <a:chExt cx="0" cy="0"/>
        </a:xfrm>
      </p:grpSpPr>
      <p:grpSp>
        <p:nvGrpSpPr>
          <p:cNvPr id="3176" name="Group 3176"/>
          <p:cNvGrpSpPr/>
          <p:nvPr/>
        </p:nvGrpSpPr>
        <p:grpSpPr>
          <a:xfrm>
            <a:off x="-1681402" y="742"/>
            <a:ext cx="548641" cy="574833"/>
            <a:chOff x="0" y="0"/>
            <a:chExt cx="548640" cy="574831"/>
          </a:xfrm>
        </p:grpSpPr>
        <p:sp>
          <p:nvSpPr>
            <p:cNvPr id="3174" name="Shape 31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5" name="Shape 3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179" name="Group 3179"/>
          <p:cNvGrpSpPr/>
          <p:nvPr/>
        </p:nvGrpSpPr>
        <p:grpSpPr>
          <a:xfrm>
            <a:off x="-1133722" y="742"/>
            <a:ext cx="548641" cy="574833"/>
            <a:chOff x="0" y="0"/>
            <a:chExt cx="548640" cy="574831"/>
          </a:xfrm>
        </p:grpSpPr>
        <p:sp>
          <p:nvSpPr>
            <p:cNvPr id="3177" name="Shape 31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8" name="Shape 31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182" name="Group 3182"/>
          <p:cNvGrpSpPr/>
          <p:nvPr/>
        </p:nvGrpSpPr>
        <p:grpSpPr>
          <a:xfrm>
            <a:off x="-576885" y="742"/>
            <a:ext cx="548641" cy="689133"/>
            <a:chOff x="0" y="0"/>
            <a:chExt cx="548640" cy="689131"/>
          </a:xfrm>
        </p:grpSpPr>
        <p:sp>
          <p:nvSpPr>
            <p:cNvPr id="3180" name="Shape 31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181" name="Shape 31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185" name="Group 3185"/>
          <p:cNvGrpSpPr/>
          <p:nvPr/>
        </p:nvGrpSpPr>
        <p:grpSpPr>
          <a:xfrm>
            <a:off x="-1681291" y="1103971"/>
            <a:ext cx="548641" cy="574833"/>
            <a:chOff x="0" y="0"/>
            <a:chExt cx="548640" cy="574831"/>
          </a:xfrm>
        </p:grpSpPr>
        <p:sp>
          <p:nvSpPr>
            <p:cNvPr id="3183" name="Shape 31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4" name="Shape 3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188" name="Group 3188"/>
          <p:cNvGrpSpPr/>
          <p:nvPr/>
        </p:nvGrpSpPr>
        <p:grpSpPr>
          <a:xfrm>
            <a:off x="-1133841" y="1103971"/>
            <a:ext cx="548641" cy="574833"/>
            <a:chOff x="0" y="0"/>
            <a:chExt cx="548640" cy="574831"/>
          </a:xfrm>
        </p:grpSpPr>
        <p:sp>
          <p:nvSpPr>
            <p:cNvPr id="3186" name="Shape 31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7" name="Shape 3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191" name="Group 3191"/>
          <p:cNvGrpSpPr/>
          <p:nvPr/>
        </p:nvGrpSpPr>
        <p:grpSpPr>
          <a:xfrm>
            <a:off x="-576868" y="1103971"/>
            <a:ext cx="548641" cy="574833"/>
            <a:chOff x="0" y="0"/>
            <a:chExt cx="548640" cy="574831"/>
          </a:xfrm>
        </p:grpSpPr>
        <p:sp>
          <p:nvSpPr>
            <p:cNvPr id="3189" name="Shape 31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0" name="Shape 3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94" name="Group 3194"/>
          <p:cNvGrpSpPr/>
          <p:nvPr/>
        </p:nvGrpSpPr>
        <p:grpSpPr>
          <a:xfrm>
            <a:off x="-1671156" y="2214110"/>
            <a:ext cx="558442" cy="574832"/>
            <a:chOff x="0" y="0"/>
            <a:chExt cx="558441" cy="574831"/>
          </a:xfrm>
        </p:grpSpPr>
        <p:sp>
          <p:nvSpPr>
            <p:cNvPr id="3192" name="Shape 31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3" name="Shape 31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197" name="Group 3197"/>
          <p:cNvGrpSpPr/>
          <p:nvPr/>
        </p:nvGrpSpPr>
        <p:grpSpPr>
          <a:xfrm>
            <a:off x="-1122239" y="2214110"/>
            <a:ext cx="554182" cy="574832"/>
            <a:chOff x="0" y="0"/>
            <a:chExt cx="554180" cy="574831"/>
          </a:xfrm>
        </p:grpSpPr>
        <p:sp>
          <p:nvSpPr>
            <p:cNvPr id="3195" name="Shape 31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6" name="Shape 31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200" name="Group 3200"/>
          <p:cNvGrpSpPr/>
          <p:nvPr/>
        </p:nvGrpSpPr>
        <p:grpSpPr>
          <a:xfrm>
            <a:off x="-566730" y="2214110"/>
            <a:ext cx="548641" cy="574832"/>
            <a:chOff x="0" y="0"/>
            <a:chExt cx="548640" cy="574831"/>
          </a:xfrm>
        </p:grpSpPr>
        <p:sp>
          <p:nvSpPr>
            <p:cNvPr id="3198" name="Shape 31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9" name="Shape 31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03" name="Group 3203"/>
          <p:cNvGrpSpPr/>
          <p:nvPr/>
        </p:nvGrpSpPr>
        <p:grpSpPr>
          <a:xfrm>
            <a:off x="-1692163" y="3309985"/>
            <a:ext cx="567966" cy="574833"/>
            <a:chOff x="0" y="0"/>
            <a:chExt cx="567964" cy="574831"/>
          </a:xfrm>
        </p:grpSpPr>
        <p:sp>
          <p:nvSpPr>
            <p:cNvPr id="3201" name="Shape 32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2" name="Shape 32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206" name="Group 3206"/>
          <p:cNvGrpSpPr/>
          <p:nvPr/>
        </p:nvGrpSpPr>
        <p:grpSpPr>
          <a:xfrm>
            <a:off x="-1135188" y="3309985"/>
            <a:ext cx="558415" cy="574833"/>
            <a:chOff x="0" y="0"/>
            <a:chExt cx="558413" cy="574831"/>
          </a:xfrm>
        </p:grpSpPr>
        <p:sp>
          <p:nvSpPr>
            <p:cNvPr id="3204" name="Shape 32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5" name="Shape 32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209" name="Group 3209"/>
          <p:cNvGrpSpPr/>
          <p:nvPr/>
        </p:nvGrpSpPr>
        <p:grpSpPr>
          <a:xfrm>
            <a:off x="-578211" y="3309985"/>
            <a:ext cx="548641" cy="574833"/>
            <a:chOff x="0" y="0"/>
            <a:chExt cx="548640" cy="574831"/>
          </a:xfrm>
        </p:grpSpPr>
        <p:sp>
          <p:nvSpPr>
            <p:cNvPr id="3207" name="Shape 32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8" name="Shape 32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212" name="Group 3212"/>
          <p:cNvGrpSpPr/>
          <p:nvPr/>
        </p:nvGrpSpPr>
        <p:grpSpPr>
          <a:xfrm>
            <a:off x="-1683905" y="4403049"/>
            <a:ext cx="561904" cy="574833"/>
            <a:chOff x="0" y="0"/>
            <a:chExt cx="561903" cy="574831"/>
          </a:xfrm>
        </p:grpSpPr>
        <p:sp>
          <p:nvSpPr>
            <p:cNvPr id="3210" name="Shape 32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1" name="Shape 3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215" name="Group 3215"/>
          <p:cNvGrpSpPr/>
          <p:nvPr/>
        </p:nvGrpSpPr>
        <p:grpSpPr>
          <a:xfrm>
            <a:off x="-1130214" y="4403049"/>
            <a:ext cx="548641" cy="574833"/>
            <a:chOff x="0" y="0"/>
            <a:chExt cx="548640" cy="574831"/>
          </a:xfrm>
        </p:grpSpPr>
        <p:sp>
          <p:nvSpPr>
            <p:cNvPr id="3213" name="Shape 32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4" name="Shape 3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218" name="Group 3218"/>
          <p:cNvGrpSpPr/>
          <p:nvPr/>
        </p:nvGrpSpPr>
        <p:grpSpPr>
          <a:xfrm>
            <a:off x="-581453" y="4403049"/>
            <a:ext cx="548642" cy="574833"/>
            <a:chOff x="0" y="0"/>
            <a:chExt cx="548640" cy="574831"/>
          </a:xfrm>
        </p:grpSpPr>
        <p:sp>
          <p:nvSpPr>
            <p:cNvPr id="3216" name="Shape 32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7" name="Shape 32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221" name="Group 3221"/>
          <p:cNvGrpSpPr/>
          <p:nvPr/>
        </p:nvGrpSpPr>
        <p:grpSpPr>
          <a:xfrm>
            <a:off x="-1681291" y="556309"/>
            <a:ext cx="548641" cy="574833"/>
            <a:chOff x="0" y="0"/>
            <a:chExt cx="548640" cy="574831"/>
          </a:xfrm>
        </p:grpSpPr>
        <p:sp>
          <p:nvSpPr>
            <p:cNvPr id="3219" name="Shape 32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0" name="Shape 3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224" name="Group 3224"/>
          <p:cNvGrpSpPr/>
          <p:nvPr/>
        </p:nvGrpSpPr>
        <p:grpSpPr>
          <a:xfrm>
            <a:off x="-1133840" y="556301"/>
            <a:ext cx="557070" cy="574833"/>
            <a:chOff x="0" y="0"/>
            <a:chExt cx="557069" cy="574831"/>
          </a:xfrm>
        </p:grpSpPr>
        <p:sp>
          <p:nvSpPr>
            <p:cNvPr id="3222" name="Shape 32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3" name="Shape 32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227" name="Group 3227"/>
          <p:cNvGrpSpPr/>
          <p:nvPr/>
        </p:nvGrpSpPr>
        <p:grpSpPr>
          <a:xfrm>
            <a:off x="-576885" y="556309"/>
            <a:ext cx="548641" cy="574833"/>
            <a:chOff x="0" y="0"/>
            <a:chExt cx="548640" cy="574831"/>
          </a:xfrm>
        </p:grpSpPr>
        <p:sp>
          <p:nvSpPr>
            <p:cNvPr id="3225" name="Shape 32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6" name="Shape 32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230" name="Group 3230"/>
          <p:cNvGrpSpPr/>
          <p:nvPr/>
        </p:nvGrpSpPr>
        <p:grpSpPr>
          <a:xfrm>
            <a:off x="-1681540" y="1659529"/>
            <a:ext cx="548641" cy="574833"/>
            <a:chOff x="0" y="0"/>
            <a:chExt cx="548640" cy="574831"/>
          </a:xfrm>
        </p:grpSpPr>
        <p:sp>
          <p:nvSpPr>
            <p:cNvPr id="3228" name="Shape 32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9" name="Shape 32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233" name="Group 3233"/>
          <p:cNvGrpSpPr/>
          <p:nvPr/>
        </p:nvGrpSpPr>
        <p:grpSpPr>
          <a:xfrm>
            <a:off x="-1132926" y="1659529"/>
            <a:ext cx="548641" cy="574833"/>
            <a:chOff x="0" y="0"/>
            <a:chExt cx="548640" cy="574831"/>
          </a:xfrm>
        </p:grpSpPr>
        <p:sp>
          <p:nvSpPr>
            <p:cNvPr id="3231" name="Shape 32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2" name="Shape 32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236" name="Group 3236"/>
          <p:cNvGrpSpPr/>
          <p:nvPr/>
        </p:nvGrpSpPr>
        <p:grpSpPr>
          <a:xfrm>
            <a:off x="-576885" y="1659529"/>
            <a:ext cx="548641" cy="574833"/>
            <a:chOff x="0" y="0"/>
            <a:chExt cx="548640" cy="574831"/>
          </a:xfrm>
        </p:grpSpPr>
        <p:sp>
          <p:nvSpPr>
            <p:cNvPr id="3234" name="Shape 32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5" name="Shape 3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239" name="Group 3239"/>
          <p:cNvGrpSpPr/>
          <p:nvPr/>
        </p:nvGrpSpPr>
        <p:grpSpPr>
          <a:xfrm>
            <a:off x="-1686837" y="2762749"/>
            <a:ext cx="545776" cy="574833"/>
            <a:chOff x="0" y="0"/>
            <a:chExt cx="545775" cy="574831"/>
          </a:xfrm>
        </p:grpSpPr>
        <p:sp>
          <p:nvSpPr>
            <p:cNvPr id="3237" name="Shape 32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8" name="Shape 32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242" name="Group 3242"/>
          <p:cNvGrpSpPr/>
          <p:nvPr/>
        </p:nvGrpSpPr>
        <p:grpSpPr>
          <a:xfrm>
            <a:off x="-1133484" y="2762749"/>
            <a:ext cx="549211" cy="574833"/>
            <a:chOff x="0" y="0"/>
            <a:chExt cx="549209" cy="574831"/>
          </a:xfrm>
        </p:grpSpPr>
        <p:sp>
          <p:nvSpPr>
            <p:cNvPr id="3240" name="Shape 32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1" name="Shape 32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245" name="Group 3245"/>
          <p:cNvGrpSpPr/>
          <p:nvPr/>
        </p:nvGrpSpPr>
        <p:grpSpPr>
          <a:xfrm>
            <a:off x="-585202" y="2762749"/>
            <a:ext cx="558184" cy="689133"/>
            <a:chOff x="0" y="0"/>
            <a:chExt cx="558182" cy="689131"/>
          </a:xfrm>
        </p:grpSpPr>
        <p:sp>
          <p:nvSpPr>
            <p:cNvPr id="3243" name="Shape 32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244" name="Shape 32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248" name="Group 3248"/>
          <p:cNvGrpSpPr/>
          <p:nvPr/>
        </p:nvGrpSpPr>
        <p:grpSpPr>
          <a:xfrm>
            <a:off x="-1692163" y="3857219"/>
            <a:ext cx="558681" cy="574833"/>
            <a:chOff x="0" y="0"/>
            <a:chExt cx="558679" cy="574831"/>
          </a:xfrm>
        </p:grpSpPr>
        <p:sp>
          <p:nvSpPr>
            <p:cNvPr id="3246" name="Shape 32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7" name="Shape 32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251" name="Group 3251"/>
          <p:cNvGrpSpPr/>
          <p:nvPr/>
        </p:nvGrpSpPr>
        <p:grpSpPr>
          <a:xfrm>
            <a:off x="-1136130" y="3857219"/>
            <a:ext cx="576147" cy="574833"/>
            <a:chOff x="0" y="0"/>
            <a:chExt cx="576145" cy="574831"/>
          </a:xfrm>
        </p:grpSpPr>
        <p:sp>
          <p:nvSpPr>
            <p:cNvPr id="3249" name="Shape 32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0" name="Shape 32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254" name="Group 3254"/>
          <p:cNvGrpSpPr/>
          <p:nvPr/>
        </p:nvGrpSpPr>
        <p:grpSpPr>
          <a:xfrm>
            <a:off x="-579310" y="3857219"/>
            <a:ext cx="546499" cy="574833"/>
            <a:chOff x="0" y="0"/>
            <a:chExt cx="546497" cy="574831"/>
          </a:xfrm>
        </p:grpSpPr>
        <p:sp>
          <p:nvSpPr>
            <p:cNvPr id="3252" name="Shape 32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3" name="Shape 32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257" name="Group 3257"/>
          <p:cNvGrpSpPr/>
          <p:nvPr/>
        </p:nvGrpSpPr>
        <p:grpSpPr>
          <a:xfrm>
            <a:off x="-1683907" y="4957629"/>
            <a:ext cx="561905" cy="574833"/>
            <a:chOff x="0" y="0"/>
            <a:chExt cx="561903" cy="574831"/>
          </a:xfrm>
        </p:grpSpPr>
        <p:sp>
          <p:nvSpPr>
            <p:cNvPr id="3255" name="Shape 32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6" name="Shape 32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260" name="Group 3260"/>
          <p:cNvGrpSpPr/>
          <p:nvPr/>
        </p:nvGrpSpPr>
        <p:grpSpPr>
          <a:xfrm>
            <a:off x="-1129735" y="4957629"/>
            <a:ext cx="548641" cy="574833"/>
            <a:chOff x="0" y="0"/>
            <a:chExt cx="548640" cy="574831"/>
          </a:xfrm>
        </p:grpSpPr>
        <p:sp>
          <p:nvSpPr>
            <p:cNvPr id="3258" name="Shape 32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9" name="Shape 32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263" name="Group 3263"/>
          <p:cNvGrpSpPr/>
          <p:nvPr/>
        </p:nvGrpSpPr>
        <p:grpSpPr>
          <a:xfrm>
            <a:off x="-581456" y="4957629"/>
            <a:ext cx="548890" cy="574833"/>
            <a:chOff x="0" y="0"/>
            <a:chExt cx="548888" cy="574831"/>
          </a:xfrm>
        </p:grpSpPr>
        <p:sp>
          <p:nvSpPr>
            <p:cNvPr id="3261" name="Shape 32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2" name="Shape 32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266" name="Group 3266"/>
          <p:cNvGrpSpPr/>
          <p:nvPr/>
        </p:nvGrpSpPr>
        <p:grpSpPr>
          <a:xfrm>
            <a:off x="-1129642" y="5504243"/>
            <a:ext cx="548641" cy="574833"/>
            <a:chOff x="0" y="0"/>
            <a:chExt cx="548640" cy="574831"/>
          </a:xfrm>
        </p:grpSpPr>
        <p:sp>
          <p:nvSpPr>
            <p:cNvPr id="3264" name="Shape 32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5" name="Shape 32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269" name="Group 3269"/>
          <p:cNvGrpSpPr/>
          <p:nvPr/>
        </p:nvGrpSpPr>
        <p:grpSpPr>
          <a:xfrm>
            <a:off x="-581361" y="5504243"/>
            <a:ext cx="548889" cy="574833"/>
            <a:chOff x="0" y="0"/>
            <a:chExt cx="548888" cy="574831"/>
          </a:xfrm>
        </p:grpSpPr>
        <p:sp>
          <p:nvSpPr>
            <p:cNvPr id="3267" name="Shape 32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8" name="Shape 32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272" name="Group 3272"/>
          <p:cNvGrpSpPr/>
          <p:nvPr/>
        </p:nvGrpSpPr>
        <p:grpSpPr>
          <a:xfrm>
            <a:off x="-1141894" y="6052899"/>
            <a:ext cx="560893" cy="574833"/>
            <a:chOff x="0" y="0"/>
            <a:chExt cx="560892" cy="574831"/>
          </a:xfrm>
        </p:grpSpPr>
        <p:sp>
          <p:nvSpPr>
            <p:cNvPr id="3270" name="Shape 32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1" name="Shape 32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275" name="Group 3275"/>
          <p:cNvGrpSpPr/>
          <p:nvPr/>
        </p:nvGrpSpPr>
        <p:grpSpPr>
          <a:xfrm>
            <a:off x="-1683906" y="6051324"/>
            <a:ext cx="547973" cy="574833"/>
            <a:chOff x="0" y="0"/>
            <a:chExt cx="547971" cy="574831"/>
          </a:xfrm>
        </p:grpSpPr>
        <p:sp>
          <p:nvSpPr>
            <p:cNvPr id="3273" name="Shape 32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4" name="Shape 32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278" name="Group 3278"/>
          <p:cNvGrpSpPr/>
          <p:nvPr/>
        </p:nvGrpSpPr>
        <p:grpSpPr>
          <a:xfrm>
            <a:off x="-585203" y="6052885"/>
            <a:ext cx="559865" cy="574833"/>
            <a:chOff x="0" y="0"/>
            <a:chExt cx="559863" cy="574831"/>
          </a:xfrm>
        </p:grpSpPr>
        <p:sp>
          <p:nvSpPr>
            <p:cNvPr id="3276" name="Shape 32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7" name="Shape 32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281" name="Group 3281"/>
          <p:cNvGrpSpPr/>
          <p:nvPr/>
        </p:nvGrpSpPr>
        <p:grpSpPr>
          <a:xfrm>
            <a:off x="-1683906" y="5504234"/>
            <a:ext cx="548641" cy="574833"/>
            <a:chOff x="0" y="0"/>
            <a:chExt cx="548640" cy="574831"/>
          </a:xfrm>
        </p:grpSpPr>
        <p:sp>
          <p:nvSpPr>
            <p:cNvPr id="3279" name="Shape 32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0" name="Shape 32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284" name="Group 3284"/>
          <p:cNvGrpSpPr/>
          <p:nvPr/>
        </p:nvGrpSpPr>
        <p:grpSpPr>
          <a:xfrm>
            <a:off x="-1144617" y="6766559"/>
            <a:ext cx="547175" cy="574833"/>
            <a:chOff x="0" y="0"/>
            <a:chExt cx="547174" cy="574831"/>
          </a:xfrm>
        </p:grpSpPr>
        <p:sp>
          <p:nvSpPr>
            <p:cNvPr id="3282" name="Shape 32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3" name="Shape 32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287" name="Group 3287"/>
          <p:cNvGrpSpPr/>
          <p:nvPr/>
        </p:nvGrpSpPr>
        <p:grpSpPr>
          <a:xfrm>
            <a:off x="-1695388" y="6766559"/>
            <a:ext cx="540619" cy="574833"/>
            <a:chOff x="0" y="0"/>
            <a:chExt cx="540618" cy="574831"/>
          </a:xfrm>
        </p:grpSpPr>
        <p:sp>
          <p:nvSpPr>
            <p:cNvPr id="3285" name="Shape 32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6" name="Shape 32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290" name="Group 3290"/>
          <p:cNvGrpSpPr/>
          <p:nvPr/>
        </p:nvGrpSpPr>
        <p:grpSpPr>
          <a:xfrm>
            <a:off x="-587550" y="6766546"/>
            <a:ext cx="546251" cy="574833"/>
            <a:chOff x="0" y="0"/>
            <a:chExt cx="546249" cy="574831"/>
          </a:xfrm>
        </p:grpSpPr>
        <p:sp>
          <p:nvSpPr>
            <p:cNvPr id="3288" name="Shape 32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9" name="Shape 32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291" name="Shape 3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Developer code layout">
    <p:spTree>
      <p:nvGrpSpPr>
        <p:cNvPr id="1" name=""/>
        <p:cNvGrpSpPr/>
        <p:nvPr/>
      </p:nvGrpSpPr>
      <p:grpSpPr>
        <a:xfrm>
          <a:off x="0" y="0"/>
          <a:ext cx="0" cy="0"/>
          <a:chOff x="0" y="0"/>
          <a:chExt cx="0" cy="0"/>
        </a:xfrm>
      </p:grpSpPr>
      <p:grpSp>
        <p:nvGrpSpPr>
          <p:cNvPr id="3300" name="Group 3300"/>
          <p:cNvGrpSpPr/>
          <p:nvPr/>
        </p:nvGrpSpPr>
        <p:grpSpPr>
          <a:xfrm>
            <a:off x="-1681402" y="742"/>
            <a:ext cx="548641" cy="574833"/>
            <a:chOff x="0" y="0"/>
            <a:chExt cx="548640" cy="574831"/>
          </a:xfrm>
        </p:grpSpPr>
        <p:sp>
          <p:nvSpPr>
            <p:cNvPr id="3298" name="Shape 3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9" name="Shape 3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303" name="Group 3303"/>
          <p:cNvGrpSpPr/>
          <p:nvPr/>
        </p:nvGrpSpPr>
        <p:grpSpPr>
          <a:xfrm>
            <a:off x="-1133722" y="742"/>
            <a:ext cx="548641" cy="574833"/>
            <a:chOff x="0" y="0"/>
            <a:chExt cx="548640" cy="574831"/>
          </a:xfrm>
        </p:grpSpPr>
        <p:sp>
          <p:nvSpPr>
            <p:cNvPr id="3301" name="Shape 3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2" name="Shape 3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306" name="Group 3306"/>
          <p:cNvGrpSpPr/>
          <p:nvPr/>
        </p:nvGrpSpPr>
        <p:grpSpPr>
          <a:xfrm>
            <a:off x="-576885" y="742"/>
            <a:ext cx="548641" cy="689133"/>
            <a:chOff x="0" y="0"/>
            <a:chExt cx="548640" cy="689131"/>
          </a:xfrm>
        </p:grpSpPr>
        <p:sp>
          <p:nvSpPr>
            <p:cNvPr id="3304" name="Shape 3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305" name="Shape 3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309" name="Group 3309"/>
          <p:cNvGrpSpPr/>
          <p:nvPr/>
        </p:nvGrpSpPr>
        <p:grpSpPr>
          <a:xfrm>
            <a:off x="-1681291" y="1103971"/>
            <a:ext cx="548641" cy="574833"/>
            <a:chOff x="0" y="0"/>
            <a:chExt cx="548640" cy="574831"/>
          </a:xfrm>
        </p:grpSpPr>
        <p:sp>
          <p:nvSpPr>
            <p:cNvPr id="3307" name="Shape 3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8" name="Shape 3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312" name="Group 3312"/>
          <p:cNvGrpSpPr/>
          <p:nvPr/>
        </p:nvGrpSpPr>
        <p:grpSpPr>
          <a:xfrm>
            <a:off x="-1133841" y="1103971"/>
            <a:ext cx="548641" cy="574833"/>
            <a:chOff x="0" y="0"/>
            <a:chExt cx="548640" cy="574831"/>
          </a:xfrm>
        </p:grpSpPr>
        <p:sp>
          <p:nvSpPr>
            <p:cNvPr id="3310" name="Shape 3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1" name="Shape 3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315" name="Group 3315"/>
          <p:cNvGrpSpPr/>
          <p:nvPr/>
        </p:nvGrpSpPr>
        <p:grpSpPr>
          <a:xfrm>
            <a:off x="-576868" y="1103971"/>
            <a:ext cx="548641" cy="574833"/>
            <a:chOff x="0" y="0"/>
            <a:chExt cx="548640" cy="574831"/>
          </a:xfrm>
        </p:grpSpPr>
        <p:sp>
          <p:nvSpPr>
            <p:cNvPr id="3313" name="Shape 3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4" name="Shape 3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318" name="Group 3318"/>
          <p:cNvGrpSpPr/>
          <p:nvPr/>
        </p:nvGrpSpPr>
        <p:grpSpPr>
          <a:xfrm>
            <a:off x="-1671156" y="2214110"/>
            <a:ext cx="558442" cy="574832"/>
            <a:chOff x="0" y="0"/>
            <a:chExt cx="558441" cy="574831"/>
          </a:xfrm>
        </p:grpSpPr>
        <p:sp>
          <p:nvSpPr>
            <p:cNvPr id="3316" name="Shape 3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7" name="Shape 3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321" name="Group 3321"/>
          <p:cNvGrpSpPr/>
          <p:nvPr/>
        </p:nvGrpSpPr>
        <p:grpSpPr>
          <a:xfrm>
            <a:off x="-1122239" y="2214110"/>
            <a:ext cx="554182" cy="574832"/>
            <a:chOff x="0" y="0"/>
            <a:chExt cx="554180" cy="574831"/>
          </a:xfrm>
        </p:grpSpPr>
        <p:sp>
          <p:nvSpPr>
            <p:cNvPr id="3319" name="Shape 3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0" name="Shape 3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324" name="Group 3324"/>
          <p:cNvGrpSpPr/>
          <p:nvPr/>
        </p:nvGrpSpPr>
        <p:grpSpPr>
          <a:xfrm>
            <a:off x="-566730" y="2214110"/>
            <a:ext cx="548641" cy="574832"/>
            <a:chOff x="0" y="0"/>
            <a:chExt cx="548640" cy="574831"/>
          </a:xfrm>
        </p:grpSpPr>
        <p:sp>
          <p:nvSpPr>
            <p:cNvPr id="3322" name="Shape 3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3" name="Shape 3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327" name="Group 3327"/>
          <p:cNvGrpSpPr/>
          <p:nvPr/>
        </p:nvGrpSpPr>
        <p:grpSpPr>
          <a:xfrm>
            <a:off x="-1692163" y="3309985"/>
            <a:ext cx="567966" cy="574833"/>
            <a:chOff x="0" y="0"/>
            <a:chExt cx="567964" cy="574831"/>
          </a:xfrm>
        </p:grpSpPr>
        <p:sp>
          <p:nvSpPr>
            <p:cNvPr id="3325" name="Shape 3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6" name="Shape 3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30" name="Group 3330"/>
          <p:cNvGrpSpPr/>
          <p:nvPr/>
        </p:nvGrpSpPr>
        <p:grpSpPr>
          <a:xfrm>
            <a:off x="-1135188" y="3309985"/>
            <a:ext cx="558415" cy="574833"/>
            <a:chOff x="0" y="0"/>
            <a:chExt cx="558413" cy="574831"/>
          </a:xfrm>
        </p:grpSpPr>
        <p:sp>
          <p:nvSpPr>
            <p:cNvPr id="3328" name="Shape 3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9" name="Shape 3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3" name="Group 3333"/>
          <p:cNvGrpSpPr/>
          <p:nvPr/>
        </p:nvGrpSpPr>
        <p:grpSpPr>
          <a:xfrm>
            <a:off x="-578211" y="3309985"/>
            <a:ext cx="548641" cy="574833"/>
            <a:chOff x="0" y="0"/>
            <a:chExt cx="548640" cy="574831"/>
          </a:xfrm>
        </p:grpSpPr>
        <p:sp>
          <p:nvSpPr>
            <p:cNvPr id="3331" name="Shape 3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2" name="Shape 3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36" name="Group 3336"/>
          <p:cNvGrpSpPr/>
          <p:nvPr/>
        </p:nvGrpSpPr>
        <p:grpSpPr>
          <a:xfrm>
            <a:off x="-1683905" y="4403049"/>
            <a:ext cx="561904" cy="574833"/>
            <a:chOff x="0" y="0"/>
            <a:chExt cx="561903" cy="574831"/>
          </a:xfrm>
        </p:grpSpPr>
        <p:sp>
          <p:nvSpPr>
            <p:cNvPr id="3334" name="Shape 3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5" name="Shape 3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39" name="Group 3339"/>
          <p:cNvGrpSpPr/>
          <p:nvPr/>
        </p:nvGrpSpPr>
        <p:grpSpPr>
          <a:xfrm>
            <a:off x="-1130214" y="4403049"/>
            <a:ext cx="548641" cy="574833"/>
            <a:chOff x="0" y="0"/>
            <a:chExt cx="548640" cy="574831"/>
          </a:xfrm>
        </p:grpSpPr>
        <p:sp>
          <p:nvSpPr>
            <p:cNvPr id="3337" name="Shape 3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8" name="Shape 3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342" name="Group 3342"/>
          <p:cNvGrpSpPr/>
          <p:nvPr/>
        </p:nvGrpSpPr>
        <p:grpSpPr>
          <a:xfrm>
            <a:off x="-581453" y="4403049"/>
            <a:ext cx="548642" cy="574833"/>
            <a:chOff x="0" y="0"/>
            <a:chExt cx="548640" cy="574831"/>
          </a:xfrm>
        </p:grpSpPr>
        <p:sp>
          <p:nvSpPr>
            <p:cNvPr id="3340" name="Shape 3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1" name="Shape 3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345" name="Group 3345"/>
          <p:cNvGrpSpPr/>
          <p:nvPr/>
        </p:nvGrpSpPr>
        <p:grpSpPr>
          <a:xfrm>
            <a:off x="-1681291" y="556309"/>
            <a:ext cx="548641" cy="574833"/>
            <a:chOff x="0" y="0"/>
            <a:chExt cx="548640" cy="574831"/>
          </a:xfrm>
        </p:grpSpPr>
        <p:sp>
          <p:nvSpPr>
            <p:cNvPr id="3343" name="Shape 3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4" name="Shape 3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348" name="Group 3348"/>
          <p:cNvGrpSpPr/>
          <p:nvPr/>
        </p:nvGrpSpPr>
        <p:grpSpPr>
          <a:xfrm>
            <a:off x="-1133840" y="556301"/>
            <a:ext cx="557070" cy="574833"/>
            <a:chOff x="0" y="0"/>
            <a:chExt cx="557069" cy="574831"/>
          </a:xfrm>
        </p:grpSpPr>
        <p:sp>
          <p:nvSpPr>
            <p:cNvPr id="3346" name="Shape 3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7" name="Shape 3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351" name="Group 3351"/>
          <p:cNvGrpSpPr/>
          <p:nvPr/>
        </p:nvGrpSpPr>
        <p:grpSpPr>
          <a:xfrm>
            <a:off x="-576885" y="556309"/>
            <a:ext cx="548641" cy="574833"/>
            <a:chOff x="0" y="0"/>
            <a:chExt cx="548640" cy="574831"/>
          </a:xfrm>
        </p:grpSpPr>
        <p:sp>
          <p:nvSpPr>
            <p:cNvPr id="3349" name="Shape 3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0" name="Shape 3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354" name="Group 3354"/>
          <p:cNvGrpSpPr/>
          <p:nvPr/>
        </p:nvGrpSpPr>
        <p:grpSpPr>
          <a:xfrm>
            <a:off x="-1681540" y="1659529"/>
            <a:ext cx="548641" cy="574833"/>
            <a:chOff x="0" y="0"/>
            <a:chExt cx="548640" cy="574831"/>
          </a:xfrm>
        </p:grpSpPr>
        <p:sp>
          <p:nvSpPr>
            <p:cNvPr id="3352" name="Shape 3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3" name="Shape 3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357" name="Group 3357"/>
          <p:cNvGrpSpPr/>
          <p:nvPr/>
        </p:nvGrpSpPr>
        <p:grpSpPr>
          <a:xfrm>
            <a:off x="-1132926" y="1659529"/>
            <a:ext cx="548641" cy="574833"/>
            <a:chOff x="0" y="0"/>
            <a:chExt cx="548640" cy="574831"/>
          </a:xfrm>
        </p:grpSpPr>
        <p:sp>
          <p:nvSpPr>
            <p:cNvPr id="3355" name="Shape 3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6" name="Shape 3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360" name="Group 3360"/>
          <p:cNvGrpSpPr/>
          <p:nvPr/>
        </p:nvGrpSpPr>
        <p:grpSpPr>
          <a:xfrm>
            <a:off x="-576885" y="1659529"/>
            <a:ext cx="548641" cy="574833"/>
            <a:chOff x="0" y="0"/>
            <a:chExt cx="548640" cy="574831"/>
          </a:xfrm>
        </p:grpSpPr>
        <p:sp>
          <p:nvSpPr>
            <p:cNvPr id="3358" name="Shape 3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9" name="Shape 3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363" name="Group 3363"/>
          <p:cNvGrpSpPr/>
          <p:nvPr/>
        </p:nvGrpSpPr>
        <p:grpSpPr>
          <a:xfrm>
            <a:off x="-1686837" y="2762749"/>
            <a:ext cx="545776" cy="574833"/>
            <a:chOff x="0" y="0"/>
            <a:chExt cx="545775" cy="574831"/>
          </a:xfrm>
        </p:grpSpPr>
        <p:sp>
          <p:nvSpPr>
            <p:cNvPr id="3361" name="Shape 3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2" name="Shape 3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366" name="Group 3366"/>
          <p:cNvGrpSpPr/>
          <p:nvPr/>
        </p:nvGrpSpPr>
        <p:grpSpPr>
          <a:xfrm>
            <a:off x="-1133484" y="2762749"/>
            <a:ext cx="549211" cy="574833"/>
            <a:chOff x="0" y="0"/>
            <a:chExt cx="549209" cy="574831"/>
          </a:xfrm>
        </p:grpSpPr>
        <p:sp>
          <p:nvSpPr>
            <p:cNvPr id="3364" name="Shape 3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5" name="Shape 3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369" name="Group 3369"/>
          <p:cNvGrpSpPr/>
          <p:nvPr/>
        </p:nvGrpSpPr>
        <p:grpSpPr>
          <a:xfrm>
            <a:off x="-585202" y="2762749"/>
            <a:ext cx="558184" cy="689133"/>
            <a:chOff x="0" y="0"/>
            <a:chExt cx="558182" cy="689131"/>
          </a:xfrm>
        </p:grpSpPr>
        <p:sp>
          <p:nvSpPr>
            <p:cNvPr id="3367" name="Shape 3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368" name="Shape 3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372" name="Group 3372"/>
          <p:cNvGrpSpPr/>
          <p:nvPr/>
        </p:nvGrpSpPr>
        <p:grpSpPr>
          <a:xfrm>
            <a:off x="-1692163" y="3857219"/>
            <a:ext cx="558681" cy="574833"/>
            <a:chOff x="0" y="0"/>
            <a:chExt cx="558679" cy="574831"/>
          </a:xfrm>
        </p:grpSpPr>
        <p:sp>
          <p:nvSpPr>
            <p:cNvPr id="3370" name="Shape 3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1" name="Shape 3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375" name="Group 3375"/>
          <p:cNvGrpSpPr/>
          <p:nvPr/>
        </p:nvGrpSpPr>
        <p:grpSpPr>
          <a:xfrm>
            <a:off x="-1136130" y="3857219"/>
            <a:ext cx="576147" cy="574833"/>
            <a:chOff x="0" y="0"/>
            <a:chExt cx="576145" cy="574831"/>
          </a:xfrm>
        </p:grpSpPr>
        <p:sp>
          <p:nvSpPr>
            <p:cNvPr id="3373" name="Shape 3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4" name="Shape 3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378" name="Group 3378"/>
          <p:cNvGrpSpPr/>
          <p:nvPr/>
        </p:nvGrpSpPr>
        <p:grpSpPr>
          <a:xfrm>
            <a:off x="-579310" y="3857219"/>
            <a:ext cx="546499" cy="574833"/>
            <a:chOff x="0" y="0"/>
            <a:chExt cx="546497" cy="574831"/>
          </a:xfrm>
        </p:grpSpPr>
        <p:sp>
          <p:nvSpPr>
            <p:cNvPr id="3376" name="Shape 3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7" name="Shape 3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381" name="Group 3381"/>
          <p:cNvGrpSpPr/>
          <p:nvPr/>
        </p:nvGrpSpPr>
        <p:grpSpPr>
          <a:xfrm>
            <a:off x="-1683907" y="4957629"/>
            <a:ext cx="561905" cy="574833"/>
            <a:chOff x="0" y="0"/>
            <a:chExt cx="561903" cy="574831"/>
          </a:xfrm>
        </p:grpSpPr>
        <p:sp>
          <p:nvSpPr>
            <p:cNvPr id="3379" name="Shape 3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0" name="Shape 3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384" name="Group 3384"/>
          <p:cNvGrpSpPr/>
          <p:nvPr/>
        </p:nvGrpSpPr>
        <p:grpSpPr>
          <a:xfrm>
            <a:off x="-1129735" y="4957629"/>
            <a:ext cx="548641" cy="574833"/>
            <a:chOff x="0" y="0"/>
            <a:chExt cx="548640" cy="574831"/>
          </a:xfrm>
        </p:grpSpPr>
        <p:sp>
          <p:nvSpPr>
            <p:cNvPr id="3382" name="Shape 3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3" name="Shape 3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387" name="Group 3387"/>
          <p:cNvGrpSpPr/>
          <p:nvPr/>
        </p:nvGrpSpPr>
        <p:grpSpPr>
          <a:xfrm>
            <a:off x="-581456" y="4957629"/>
            <a:ext cx="548890" cy="574833"/>
            <a:chOff x="0" y="0"/>
            <a:chExt cx="548888" cy="574831"/>
          </a:xfrm>
        </p:grpSpPr>
        <p:sp>
          <p:nvSpPr>
            <p:cNvPr id="3385" name="Shape 3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6" name="Shape 3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390" name="Group 3390"/>
          <p:cNvGrpSpPr/>
          <p:nvPr/>
        </p:nvGrpSpPr>
        <p:grpSpPr>
          <a:xfrm>
            <a:off x="-1129642" y="5504243"/>
            <a:ext cx="548641" cy="574833"/>
            <a:chOff x="0" y="0"/>
            <a:chExt cx="548640" cy="574831"/>
          </a:xfrm>
        </p:grpSpPr>
        <p:sp>
          <p:nvSpPr>
            <p:cNvPr id="3388" name="Shape 3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9" name="Shape 3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393" name="Group 3393"/>
          <p:cNvGrpSpPr/>
          <p:nvPr/>
        </p:nvGrpSpPr>
        <p:grpSpPr>
          <a:xfrm>
            <a:off x="-581361" y="5504243"/>
            <a:ext cx="548889" cy="574833"/>
            <a:chOff x="0" y="0"/>
            <a:chExt cx="548888" cy="574831"/>
          </a:xfrm>
        </p:grpSpPr>
        <p:sp>
          <p:nvSpPr>
            <p:cNvPr id="3391" name="Shape 3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2" name="Shape 3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396" name="Group 3396"/>
          <p:cNvGrpSpPr/>
          <p:nvPr/>
        </p:nvGrpSpPr>
        <p:grpSpPr>
          <a:xfrm>
            <a:off x="-1141894" y="6052899"/>
            <a:ext cx="560893" cy="574833"/>
            <a:chOff x="0" y="0"/>
            <a:chExt cx="560892" cy="574831"/>
          </a:xfrm>
        </p:grpSpPr>
        <p:sp>
          <p:nvSpPr>
            <p:cNvPr id="3394" name="Shape 3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5" name="Shape 3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399" name="Group 3399"/>
          <p:cNvGrpSpPr/>
          <p:nvPr/>
        </p:nvGrpSpPr>
        <p:grpSpPr>
          <a:xfrm>
            <a:off x="-1683906" y="6051324"/>
            <a:ext cx="547973" cy="574833"/>
            <a:chOff x="0" y="0"/>
            <a:chExt cx="547971" cy="574831"/>
          </a:xfrm>
        </p:grpSpPr>
        <p:sp>
          <p:nvSpPr>
            <p:cNvPr id="3397" name="Shape 3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8" name="Shape 3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402" name="Group 3402"/>
          <p:cNvGrpSpPr/>
          <p:nvPr/>
        </p:nvGrpSpPr>
        <p:grpSpPr>
          <a:xfrm>
            <a:off x="-585203" y="6052885"/>
            <a:ext cx="559865" cy="574833"/>
            <a:chOff x="0" y="0"/>
            <a:chExt cx="559863" cy="574831"/>
          </a:xfrm>
        </p:grpSpPr>
        <p:sp>
          <p:nvSpPr>
            <p:cNvPr id="3400" name="Shape 3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1" name="Shape 3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405" name="Group 3405"/>
          <p:cNvGrpSpPr/>
          <p:nvPr/>
        </p:nvGrpSpPr>
        <p:grpSpPr>
          <a:xfrm>
            <a:off x="-1683906" y="5504234"/>
            <a:ext cx="548641" cy="574833"/>
            <a:chOff x="0" y="0"/>
            <a:chExt cx="548640" cy="574831"/>
          </a:xfrm>
        </p:grpSpPr>
        <p:sp>
          <p:nvSpPr>
            <p:cNvPr id="3403" name="Shape 3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4" name="Shape 3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408" name="Group 3408"/>
          <p:cNvGrpSpPr/>
          <p:nvPr/>
        </p:nvGrpSpPr>
        <p:grpSpPr>
          <a:xfrm>
            <a:off x="-1144617" y="6766559"/>
            <a:ext cx="547175" cy="574833"/>
            <a:chOff x="0" y="0"/>
            <a:chExt cx="547174" cy="574831"/>
          </a:xfrm>
        </p:grpSpPr>
        <p:sp>
          <p:nvSpPr>
            <p:cNvPr id="3406" name="Shape 3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7" name="Shape 3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411" name="Group 3411"/>
          <p:cNvGrpSpPr/>
          <p:nvPr/>
        </p:nvGrpSpPr>
        <p:grpSpPr>
          <a:xfrm>
            <a:off x="-1695388" y="6766559"/>
            <a:ext cx="540619" cy="574833"/>
            <a:chOff x="0" y="0"/>
            <a:chExt cx="540618" cy="574831"/>
          </a:xfrm>
        </p:grpSpPr>
        <p:sp>
          <p:nvSpPr>
            <p:cNvPr id="3409" name="Shape 3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0" name="Shape 3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414" name="Group 3414"/>
          <p:cNvGrpSpPr/>
          <p:nvPr/>
        </p:nvGrpSpPr>
        <p:grpSpPr>
          <a:xfrm>
            <a:off x="-587550" y="6766546"/>
            <a:ext cx="546251" cy="574833"/>
            <a:chOff x="0" y="0"/>
            <a:chExt cx="546249" cy="574831"/>
          </a:xfrm>
        </p:grpSpPr>
        <p:sp>
          <p:nvSpPr>
            <p:cNvPr id="3412" name="Shape 3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3" name="Shape 3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415" name="Shape 3415"/>
          <p:cNvSpPr/>
          <p:nvPr>
            <p:ph type="title"/>
          </p:nvPr>
        </p:nvSpPr>
        <p:spPr>
          <a:prstGeom prst="rect">
            <a:avLst/>
          </a:prstGeom>
        </p:spPr>
        <p:txBody>
          <a:bodyPr/>
          <a:lstStyle/>
          <a:p>
            <a:pPr/>
            <a:r>
              <a:t>Title Text</a:t>
            </a:r>
          </a:p>
        </p:txBody>
      </p:sp>
      <p:sp>
        <p:nvSpPr>
          <p:cNvPr id="3416" name="Shape 3416"/>
          <p:cNvSpPr/>
          <p:nvPr>
            <p:ph type="body" sz="half" idx="1"/>
          </p:nvPr>
        </p:nvSpPr>
        <p:spPr>
          <a:xfrm>
            <a:off x="365759" y="1371600"/>
            <a:ext cx="11704321" cy="2043636"/>
          </a:xfrm>
          <a:prstGeom prst="rect">
            <a:avLst/>
          </a:prstGeom>
        </p:spPr>
        <p:txBody>
          <a:bodyPr>
            <a:normAutofit fontScale="100000" lnSpcReduction="0"/>
          </a:bodyPr>
          <a:lstStyle>
            <a:lvl1pPr marL="0" indent="0">
              <a:buSzTx/>
              <a:buFontTx/>
              <a:buNone/>
              <a:defRPr sz="3200">
                <a:solidFill>
                  <a:srgbClr val="000000"/>
                </a:solidFill>
                <a:latin typeface="Consolas"/>
                <a:ea typeface="Consolas"/>
                <a:cs typeface="Consolas"/>
                <a:sym typeface="Consolas"/>
              </a:defRPr>
            </a:lvl1pPr>
            <a:lvl2pPr marL="0" indent="228600">
              <a:buSzTx/>
              <a:buFontTx/>
              <a:buNone/>
              <a:defRPr sz="3200">
                <a:solidFill>
                  <a:srgbClr val="000000"/>
                </a:solidFill>
                <a:latin typeface="Consolas"/>
                <a:ea typeface="Consolas"/>
                <a:cs typeface="Consolas"/>
                <a:sym typeface="Consolas"/>
              </a:defRPr>
            </a:lvl2pPr>
            <a:lvl3pPr marL="0" indent="457200">
              <a:buSzTx/>
              <a:buFontTx/>
              <a:buNone/>
              <a:defRPr sz="3200">
                <a:solidFill>
                  <a:srgbClr val="000000"/>
                </a:solidFill>
                <a:latin typeface="Consolas"/>
                <a:ea typeface="Consolas"/>
                <a:cs typeface="Consolas"/>
                <a:sym typeface="Consolas"/>
              </a:defRPr>
            </a:lvl3pPr>
            <a:lvl4pPr marL="0" indent="685800">
              <a:buSzTx/>
              <a:buFontTx/>
              <a:buNone/>
              <a:defRPr sz="3200">
                <a:solidFill>
                  <a:srgbClr val="000000"/>
                </a:solidFill>
                <a:latin typeface="Consolas"/>
                <a:ea typeface="Consolas"/>
                <a:cs typeface="Consolas"/>
                <a:sym typeface="Consolas"/>
              </a:defRPr>
            </a:lvl4pPr>
            <a:lvl5pPr marL="0" indent="914400">
              <a:buSzTx/>
              <a:buFontTx/>
              <a:buNone/>
              <a:defRPr sz="3200">
                <a:solidFill>
                  <a:srgbClr val="000000"/>
                </a:solidFill>
                <a:latin typeface="Consolas"/>
                <a:ea typeface="Consolas"/>
                <a:cs typeface="Consolas"/>
                <a:sym typeface="Consolas"/>
              </a:defRPr>
            </a:lvl5pPr>
          </a:lstStyle>
          <a:p>
            <a:pPr/>
            <a:r>
              <a:t>Body Level One</a:t>
            </a:r>
          </a:p>
          <a:p>
            <a:pPr lvl="1"/>
            <a:r>
              <a:t>Body Level Two</a:t>
            </a:r>
          </a:p>
          <a:p>
            <a:pPr lvl="2"/>
            <a:r>
              <a:t>Body Level Three</a:t>
            </a:r>
          </a:p>
          <a:p>
            <a:pPr lvl="3"/>
            <a:r>
              <a:t>Body Level Four</a:t>
            </a:r>
          </a:p>
          <a:p>
            <a:pPr lvl="4"/>
            <a:r>
              <a:t>Body Level Five</a:t>
            </a:r>
          </a:p>
        </p:txBody>
      </p:sp>
      <p:sp>
        <p:nvSpPr>
          <p:cNvPr id="3417" name="Shape 34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Closing logo slide">
    <p:bg>
      <p:bgPr>
        <a:solidFill>
          <a:srgbClr val="0072C6"/>
        </a:solidFill>
      </p:bgPr>
    </p:bg>
    <p:spTree>
      <p:nvGrpSpPr>
        <p:cNvPr id="1" name=""/>
        <p:cNvGrpSpPr/>
        <p:nvPr/>
      </p:nvGrpSpPr>
      <p:grpSpPr>
        <a:xfrm>
          <a:off x="0" y="0"/>
          <a:ext cx="0" cy="0"/>
          <a:chOff x="0" y="0"/>
          <a:chExt cx="0" cy="0"/>
        </a:xfrm>
      </p:grpSpPr>
      <p:grpSp>
        <p:nvGrpSpPr>
          <p:cNvPr id="3426" name="Group 3426"/>
          <p:cNvGrpSpPr/>
          <p:nvPr/>
        </p:nvGrpSpPr>
        <p:grpSpPr>
          <a:xfrm>
            <a:off x="-1681402" y="742"/>
            <a:ext cx="548641" cy="574833"/>
            <a:chOff x="0" y="0"/>
            <a:chExt cx="548640" cy="574831"/>
          </a:xfrm>
        </p:grpSpPr>
        <p:sp>
          <p:nvSpPr>
            <p:cNvPr id="3424" name="Shape 342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5" name="Shape 34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429" name="Group 3429"/>
          <p:cNvGrpSpPr/>
          <p:nvPr/>
        </p:nvGrpSpPr>
        <p:grpSpPr>
          <a:xfrm>
            <a:off x="-1133722" y="742"/>
            <a:ext cx="548641" cy="574833"/>
            <a:chOff x="0" y="0"/>
            <a:chExt cx="548640" cy="574831"/>
          </a:xfrm>
        </p:grpSpPr>
        <p:sp>
          <p:nvSpPr>
            <p:cNvPr id="3427" name="Shape 342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8" name="Shape 342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432" name="Group 3432"/>
          <p:cNvGrpSpPr/>
          <p:nvPr/>
        </p:nvGrpSpPr>
        <p:grpSpPr>
          <a:xfrm>
            <a:off x="-576885" y="742"/>
            <a:ext cx="548641" cy="689133"/>
            <a:chOff x="0" y="0"/>
            <a:chExt cx="548640" cy="689131"/>
          </a:xfrm>
        </p:grpSpPr>
        <p:sp>
          <p:nvSpPr>
            <p:cNvPr id="3430" name="Shape 343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431" name="Shape 343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435" name="Group 3435"/>
          <p:cNvGrpSpPr/>
          <p:nvPr/>
        </p:nvGrpSpPr>
        <p:grpSpPr>
          <a:xfrm>
            <a:off x="-1681291" y="1103971"/>
            <a:ext cx="548641" cy="574833"/>
            <a:chOff x="0" y="0"/>
            <a:chExt cx="548640" cy="574831"/>
          </a:xfrm>
        </p:grpSpPr>
        <p:sp>
          <p:nvSpPr>
            <p:cNvPr id="3433" name="Shape 343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4" name="Shape 34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438" name="Group 3438"/>
          <p:cNvGrpSpPr/>
          <p:nvPr/>
        </p:nvGrpSpPr>
        <p:grpSpPr>
          <a:xfrm>
            <a:off x="-1133841" y="1103971"/>
            <a:ext cx="548641" cy="574833"/>
            <a:chOff x="0" y="0"/>
            <a:chExt cx="548640" cy="574831"/>
          </a:xfrm>
        </p:grpSpPr>
        <p:sp>
          <p:nvSpPr>
            <p:cNvPr id="3436" name="Shape 343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7" name="Shape 34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441" name="Group 3441"/>
          <p:cNvGrpSpPr/>
          <p:nvPr/>
        </p:nvGrpSpPr>
        <p:grpSpPr>
          <a:xfrm>
            <a:off x="-576868" y="1103971"/>
            <a:ext cx="548641" cy="574833"/>
            <a:chOff x="0" y="0"/>
            <a:chExt cx="548640" cy="574831"/>
          </a:xfrm>
        </p:grpSpPr>
        <p:sp>
          <p:nvSpPr>
            <p:cNvPr id="3439" name="Shape 343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0" name="Shape 34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444" name="Group 3444"/>
          <p:cNvGrpSpPr/>
          <p:nvPr/>
        </p:nvGrpSpPr>
        <p:grpSpPr>
          <a:xfrm>
            <a:off x="-1671156" y="2214110"/>
            <a:ext cx="558442" cy="574832"/>
            <a:chOff x="0" y="0"/>
            <a:chExt cx="558441" cy="574831"/>
          </a:xfrm>
        </p:grpSpPr>
        <p:sp>
          <p:nvSpPr>
            <p:cNvPr id="3442" name="Shape 344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3" name="Shape 344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447" name="Group 3447"/>
          <p:cNvGrpSpPr/>
          <p:nvPr/>
        </p:nvGrpSpPr>
        <p:grpSpPr>
          <a:xfrm>
            <a:off x="-1122239" y="2214110"/>
            <a:ext cx="554182" cy="574832"/>
            <a:chOff x="0" y="0"/>
            <a:chExt cx="554180" cy="574831"/>
          </a:xfrm>
        </p:grpSpPr>
        <p:sp>
          <p:nvSpPr>
            <p:cNvPr id="3445" name="Shape 344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6" name="Shape 344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450" name="Group 3450"/>
          <p:cNvGrpSpPr/>
          <p:nvPr/>
        </p:nvGrpSpPr>
        <p:grpSpPr>
          <a:xfrm>
            <a:off x="-566730" y="2214110"/>
            <a:ext cx="548641" cy="574832"/>
            <a:chOff x="0" y="0"/>
            <a:chExt cx="548640" cy="574831"/>
          </a:xfrm>
        </p:grpSpPr>
        <p:sp>
          <p:nvSpPr>
            <p:cNvPr id="3448" name="Shape 344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9" name="Shape 34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453" name="Group 3453"/>
          <p:cNvGrpSpPr/>
          <p:nvPr/>
        </p:nvGrpSpPr>
        <p:grpSpPr>
          <a:xfrm>
            <a:off x="-1692163" y="3309985"/>
            <a:ext cx="567966" cy="574833"/>
            <a:chOff x="0" y="0"/>
            <a:chExt cx="567964" cy="574831"/>
          </a:xfrm>
        </p:grpSpPr>
        <p:sp>
          <p:nvSpPr>
            <p:cNvPr id="3451" name="Shape 345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2" name="Shape 345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56" name="Group 3456"/>
          <p:cNvGrpSpPr/>
          <p:nvPr/>
        </p:nvGrpSpPr>
        <p:grpSpPr>
          <a:xfrm>
            <a:off x="-1135188" y="3309985"/>
            <a:ext cx="558415" cy="574833"/>
            <a:chOff x="0" y="0"/>
            <a:chExt cx="558413" cy="574831"/>
          </a:xfrm>
        </p:grpSpPr>
        <p:sp>
          <p:nvSpPr>
            <p:cNvPr id="3454" name="Shape 345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5" name="Shape 345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459" name="Group 3459"/>
          <p:cNvGrpSpPr/>
          <p:nvPr/>
        </p:nvGrpSpPr>
        <p:grpSpPr>
          <a:xfrm>
            <a:off x="-578211" y="3309985"/>
            <a:ext cx="548641" cy="574833"/>
            <a:chOff x="0" y="0"/>
            <a:chExt cx="548640" cy="574831"/>
          </a:xfrm>
        </p:grpSpPr>
        <p:sp>
          <p:nvSpPr>
            <p:cNvPr id="3457" name="Shape 345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8" name="Shape 34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462" name="Group 3462"/>
          <p:cNvGrpSpPr/>
          <p:nvPr/>
        </p:nvGrpSpPr>
        <p:grpSpPr>
          <a:xfrm>
            <a:off x="-1683905" y="4403049"/>
            <a:ext cx="561904" cy="574833"/>
            <a:chOff x="0" y="0"/>
            <a:chExt cx="561903" cy="574831"/>
          </a:xfrm>
        </p:grpSpPr>
        <p:sp>
          <p:nvSpPr>
            <p:cNvPr id="3460" name="Shape 346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1" name="Shape 346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465" name="Group 3465"/>
          <p:cNvGrpSpPr/>
          <p:nvPr/>
        </p:nvGrpSpPr>
        <p:grpSpPr>
          <a:xfrm>
            <a:off x="-1130214" y="4403049"/>
            <a:ext cx="548641" cy="574833"/>
            <a:chOff x="0" y="0"/>
            <a:chExt cx="548640" cy="574831"/>
          </a:xfrm>
        </p:grpSpPr>
        <p:sp>
          <p:nvSpPr>
            <p:cNvPr id="3463" name="Shape 346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4" name="Shape 34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68" name="Group 3468"/>
          <p:cNvGrpSpPr/>
          <p:nvPr/>
        </p:nvGrpSpPr>
        <p:grpSpPr>
          <a:xfrm>
            <a:off x="-581453" y="4403049"/>
            <a:ext cx="548642" cy="574833"/>
            <a:chOff x="0" y="0"/>
            <a:chExt cx="548640" cy="574831"/>
          </a:xfrm>
        </p:grpSpPr>
        <p:sp>
          <p:nvSpPr>
            <p:cNvPr id="3466" name="Shape 346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7" name="Shape 3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71" name="Group 3471"/>
          <p:cNvGrpSpPr/>
          <p:nvPr/>
        </p:nvGrpSpPr>
        <p:grpSpPr>
          <a:xfrm>
            <a:off x="-1681291" y="556309"/>
            <a:ext cx="548641" cy="574833"/>
            <a:chOff x="0" y="0"/>
            <a:chExt cx="548640" cy="574831"/>
          </a:xfrm>
        </p:grpSpPr>
        <p:sp>
          <p:nvSpPr>
            <p:cNvPr id="3469" name="Shape 346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0" name="Shape 3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74" name="Group 3474"/>
          <p:cNvGrpSpPr/>
          <p:nvPr/>
        </p:nvGrpSpPr>
        <p:grpSpPr>
          <a:xfrm>
            <a:off x="-1133840" y="556301"/>
            <a:ext cx="557070" cy="574833"/>
            <a:chOff x="0" y="0"/>
            <a:chExt cx="557069" cy="574831"/>
          </a:xfrm>
        </p:grpSpPr>
        <p:sp>
          <p:nvSpPr>
            <p:cNvPr id="3472" name="Shape 347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3" name="Shape 347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477" name="Group 3477"/>
          <p:cNvGrpSpPr/>
          <p:nvPr/>
        </p:nvGrpSpPr>
        <p:grpSpPr>
          <a:xfrm>
            <a:off x="-576885" y="556309"/>
            <a:ext cx="548641" cy="574833"/>
            <a:chOff x="0" y="0"/>
            <a:chExt cx="548640" cy="574831"/>
          </a:xfrm>
        </p:grpSpPr>
        <p:sp>
          <p:nvSpPr>
            <p:cNvPr id="3475" name="Shape 347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6" name="Shape 3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480" name="Group 3480"/>
          <p:cNvGrpSpPr/>
          <p:nvPr/>
        </p:nvGrpSpPr>
        <p:grpSpPr>
          <a:xfrm>
            <a:off x="-1681540" y="1659529"/>
            <a:ext cx="548641" cy="574833"/>
            <a:chOff x="0" y="0"/>
            <a:chExt cx="548640" cy="574831"/>
          </a:xfrm>
        </p:grpSpPr>
        <p:sp>
          <p:nvSpPr>
            <p:cNvPr id="3478" name="Shape 347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9" name="Shape 3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483" name="Group 3483"/>
          <p:cNvGrpSpPr/>
          <p:nvPr/>
        </p:nvGrpSpPr>
        <p:grpSpPr>
          <a:xfrm>
            <a:off x="-1132926" y="1659529"/>
            <a:ext cx="548641" cy="574833"/>
            <a:chOff x="0" y="0"/>
            <a:chExt cx="548640" cy="574831"/>
          </a:xfrm>
        </p:grpSpPr>
        <p:sp>
          <p:nvSpPr>
            <p:cNvPr id="3481" name="Shape 348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2" name="Shape 3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486" name="Group 3486"/>
          <p:cNvGrpSpPr/>
          <p:nvPr/>
        </p:nvGrpSpPr>
        <p:grpSpPr>
          <a:xfrm>
            <a:off x="-576885" y="1659529"/>
            <a:ext cx="548641" cy="574833"/>
            <a:chOff x="0" y="0"/>
            <a:chExt cx="548640" cy="574831"/>
          </a:xfrm>
        </p:grpSpPr>
        <p:sp>
          <p:nvSpPr>
            <p:cNvPr id="3484" name="Shape 348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5" name="Shape 34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489" name="Group 3489"/>
          <p:cNvGrpSpPr/>
          <p:nvPr/>
        </p:nvGrpSpPr>
        <p:grpSpPr>
          <a:xfrm>
            <a:off x="-1686837" y="2762749"/>
            <a:ext cx="545776" cy="574833"/>
            <a:chOff x="0" y="0"/>
            <a:chExt cx="545775" cy="574831"/>
          </a:xfrm>
        </p:grpSpPr>
        <p:sp>
          <p:nvSpPr>
            <p:cNvPr id="3487" name="Shape 348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8" name="Shape 348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492" name="Group 3492"/>
          <p:cNvGrpSpPr/>
          <p:nvPr/>
        </p:nvGrpSpPr>
        <p:grpSpPr>
          <a:xfrm>
            <a:off x="-1133484" y="2762749"/>
            <a:ext cx="549211" cy="574833"/>
            <a:chOff x="0" y="0"/>
            <a:chExt cx="549209" cy="574831"/>
          </a:xfrm>
        </p:grpSpPr>
        <p:sp>
          <p:nvSpPr>
            <p:cNvPr id="3490" name="Shape 349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1" name="Shape 349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495" name="Group 3495"/>
          <p:cNvGrpSpPr/>
          <p:nvPr/>
        </p:nvGrpSpPr>
        <p:grpSpPr>
          <a:xfrm>
            <a:off x="-585202" y="2762749"/>
            <a:ext cx="558184" cy="689133"/>
            <a:chOff x="0" y="0"/>
            <a:chExt cx="558182" cy="689131"/>
          </a:xfrm>
        </p:grpSpPr>
        <p:sp>
          <p:nvSpPr>
            <p:cNvPr id="3493" name="Shape 349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494" name="Shape 349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498" name="Group 3498"/>
          <p:cNvGrpSpPr/>
          <p:nvPr/>
        </p:nvGrpSpPr>
        <p:grpSpPr>
          <a:xfrm>
            <a:off x="-1692163" y="3857219"/>
            <a:ext cx="558681" cy="574833"/>
            <a:chOff x="0" y="0"/>
            <a:chExt cx="558679" cy="574831"/>
          </a:xfrm>
        </p:grpSpPr>
        <p:sp>
          <p:nvSpPr>
            <p:cNvPr id="3496" name="Shape 349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7" name="Shape 349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501" name="Group 3501"/>
          <p:cNvGrpSpPr/>
          <p:nvPr/>
        </p:nvGrpSpPr>
        <p:grpSpPr>
          <a:xfrm>
            <a:off x="-1136130" y="3857219"/>
            <a:ext cx="576147" cy="574833"/>
            <a:chOff x="0" y="0"/>
            <a:chExt cx="576145" cy="574831"/>
          </a:xfrm>
        </p:grpSpPr>
        <p:sp>
          <p:nvSpPr>
            <p:cNvPr id="3499" name="Shape 349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0" name="Shape 350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504" name="Group 3504"/>
          <p:cNvGrpSpPr/>
          <p:nvPr/>
        </p:nvGrpSpPr>
        <p:grpSpPr>
          <a:xfrm>
            <a:off x="-579310" y="3857219"/>
            <a:ext cx="546499" cy="574833"/>
            <a:chOff x="0" y="0"/>
            <a:chExt cx="546497" cy="574831"/>
          </a:xfrm>
        </p:grpSpPr>
        <p:sp>
          <p:nvSpPr>
            <p:cNvPr id="3502" name="Shape 350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3" name="Shape 350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507" name="Group 3507"/>
          <p:cNvGrpSpPr/>
          <p:nvPr/>
        </p:nvGrpSpPr>
        <p:grpSpPr>
          <a:xfrm>
            <a:off x="-1683907" y="4957629"/>
            <a:ext cx="561905" cy="574833"/>
            <a:chOff x="0" y="0"/>
            <a:chExt cx="561903" cy="574831"/>
          </a:xfrm>
        </p:grpSpPr>
        <p:sp>
          <p:nvSpPr>
            <p:cNvPr id="3505" name="Shape 350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6" name="Shape 350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510" name="Group 3510"/>
          <p:cNvGrpSpPr/>
          <p:nvPr/>
        </p:nvGrpSpPr>
        <p:grpSpPr>
          <a:xfrm>
            <a:off x="-1129735" y="4957629"/>
            <a:ext cx="548641" cy="574833"/>
            <a:chOff x="0" y="0"/>
            <a:chExt cx="548640" cy="574831"/>
          </a:xfrm>
        </p:grpSpPr>
        <p:sp>
          <p:nvSpPr>
            <p:cNvPr id="3508" name="Shape 350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9" name="Shape 3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513" name="Group 3513"/>
          <p:cNvGrpSpPr/>
          <p:nvPr/>
        </p:nvGrpSpPr>
        <p:grpSpPr>
          <a:xfrm>
            <a:off x="-581456" y="4957629"/>
            <a:ext cx="548890" cy="574833"/>
            <a:chOff x="0" y="0"/>
            <a:chExt cx="548888" cy="574831"/>
          </a:xfrm>
        </p:grpSpPr>
        <p:sp>
          <p:nvSpPr>
            <p:cNvPr id="3511" name="Shape 351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2" name="Shape 351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516" name="Group 3516"/>
          <p:cNvGrpSpPr/>
          <p:nvPr/>
        </p:nvGrpSpPr>
        <p:grpSpPr>
          <a:xfrm>
            <a:off x="-1129642" y="5504243"/>
            <a:ext cx="548641" cy="574833"/>
            <a:chOff x="0" y="0"/>
            <a:chExt cx="548640" cy="574831"/>
          </a:xfrm>
        </p:grpSpPr>
        <p:sp>
          <p:nvSpPr>
            <p:cNvPr id="3514" name="Shape 351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5" name="Shape 35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519" name="Group 3519"/>
          <p:cNvGrpSpPr/>
          <p:nvPr/>
        </p:nvGrpSpPr>
        <p:grpSpPr>
          <a:xfrm>
            <a:off x="-581361" y="5504243"/>
            <a:ext cx="548889" cy="574833"/>
            <a:chOff x="0" y="0"/>
            <a:chExt cx="548888" cy="574831"/>
          </a:xfrm>
        </p:grpSpPr>
        <p:sp>
          <p:nvSpPr>
            <p:cNvPr id="3517" name="Shape 351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8" name="Shape 35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522" name="Group 3522"/>
          <p:cNvGrpSpPr/>
          <p:nvPr/>
        </p:nvGrpSpPr>
        <p:grpSpPr>
          <a:xfrm>
            <a:off x="-1141894" y="6052899"/>
            <a:ext cx="560893" cy="574833"/>
            <a:chOff x="0" y="0"/>
            <a:chExt cx="560892" cy="574831"/>
          </a:xfrm>
        </p:grpSpPr>
        <p:sp>
          <p:nvSpPr>
            <p:cNvPr id="3520" name="Shape 352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1" name="Shape 352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525" name="Group 3525"/>
          <p:cNvGrpSpPr/>
          <p:nvPr/>
        </p:nvGrpSpPr>
        <p:grpSpPr>
          <a:xfrm>
            <a:off x="-1683906" y="6051324"/>
            <a:ext cx="547973" cy="574833"/>
            <a:chOff x="0" y="0"/>
            <a:chExt cx="547971" cy="574831"/>
          </a:xfrm>
        </p:grpSpPr>
        <p:sp>
          <p:nvSpPr>
            <p:cNvPr id="3523" name="Shape 352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4" name="Shape 352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528" name="Group 3528"/>
          <p:cNvGrpSpPr/>
          <p:nvPr/>
        </p:nvGrpSpPr>
        <p:grpSpPr>
          <a:xfrm>
            <a:off x="-585203" y="6052885"/>
            <a:ext cx="559865" cy="574833"/>
            <a:chOff x="0" y="0"/>
            <a:chExt cx="559863" cy="574831"/>
          </a:xfrm>
        </p:grpSpPr>
        <p:sp>
          <p:nvSpPr>
            <p:cNvPr id="3526" name="Shape 352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7" name="Shape 352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531" name="Group 3531"/>
          <p:cNvGrpSpPr/>
          <p:nvPr/>
        </p:nvGrpSpPr>
        <p:grpSpPr>
          <a:xfrm>
            <a:off x="-1683906" y="5504234"/>
            <a:ext cx="548641" cy="574833"/>
            <a:chOff x="0" y="0"/>
            <a:chExt cx="548640" cy="574831"/>
          </a:xfrm>
        </p:grpSpPr>
        <p:sp>
          <p:nvSpPr>
            <p:cNvPr id="3529" name="Shape 352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0" name="Shape 35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534" name="Group 3534"/>
          <p:cNvGrpSpPr/>
          <p:nvPr/>
        </p:nvGrpSpPr>
        <p:grpSpPr>
          <a:xfrm>
            <a:off x="-1144617" y="6766559"/>
            <a:ext cx="547175" cy="574833"/>
            <a:chOff x="0" y="0"/>
            <a:chExt cx="547174" cy="574831"/>
          </a:xfrm>
        </p:grpSpPr>
        <p:sp>
          <p:nvSpPr>
            <p:cNvPr id="3532" name="Shape 353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3" name="Shape 353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537" name="Group 3537"/>
          <p:cNvGrpSpPr/>
          <p:nvPr/>
        </p:nvGrpSpPr>
        <p:grpSpPr>
          <a:xfrm>
            <a:off x="-1695388" y="6766559"/>
            <a:ext cx="540619" cy="574833"/>
            <a:chOff x="0" y="0"/>
            <a:chExt cx="540618" cy="574831"/>
          </a:xfrm>
        </p:grpSpPr>
        <p:sp>
          <p:nvSpPr>
            <p:cNvPr id="3535" name="Shape 353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6" name="Shape 353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540" name="Group 3540"/>
          <p:cNvGrpSpPr/>
          <p:nvPr/>
        </p:nvGrpSpPr>
        <p:grpSpPr>
          <a:xfrm>
            <a:off x="-587550" y="6766546"/>
            <a:ext cx="546251" cy="574833"/>
            <a:chOff x="0" y="0"/>
            <a:chExt cx="546249" cy="574831"/>
          </a:xfrm>
        </p:grpSpPr>
        <p:sp>
          <p:nvSpPr>
            <p:cNvPr id="3538" name="Shape 353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9" name="Shape 353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541" name="Shape 3541"/>
          <p:cNvSpPr/>
          <p:nvPr/>
        </p:nvSpPr>
        <p:spPr>
          <a:xfrm>
            <a:off x="350836" y="5554662"/>
            <a:ext cx="11704322" cy="1249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defTabSz="932289">
              <a:defRPr sz="1000">
                <a:solidFill>
                  <a:srgbClr val="FFFFFF"/>
                </a:solidFill>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3542"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3543" name="Shape 35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Black notes slide layout">
    <p:bg>
      <p:bgPr>
        <a:solidFill>
          <a:srgbClr val="000000"/>
        </a:solidFill>
      </p:bgPr>
    </p:bg>
    <p:spTree>
      <p:nvGrpSpPr>
        <p:cNvPr id="1" name=""/>
        <p:cNvGrpSpPr/>
        <p:nvPr/>
      </p:nvGrpSpPr>
      <p:grpSpPr>
        <a:xfrm>
          <a:off x="0" y="0"/>
          <a:ext cx="0" cy="0"/>
          <a:chOff x="0" y="0"/>
          <a:chExt cx="0" cy="0"/>
        </a:xfrm>
      </p:grpSpPr>
      <p:grpSp>
        <p:nvGrpSpPr>
          <p:cNvPr id="3552" name="Group 3552"/>
          <p:cNvGrpSpPr/>
          <p:nvPr/>
        </p:nvGrpSpPr>
        <p:grpSpPr>
          <a:xfrm>
            <a:off x="-1681402" y="742"/>
            <a:ext cx="548641" cy="574833"/>
            <a:chOff x="0" y="0"/>
            <a:chExt cx="548640" cy="574831"/>
          </a:xfrm>
        </p:grpSpPr>
        <p:sp>
          <p:nvSpPr>
            <p:cNvPr id="3550" name="Shape 35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1" name="Shape 3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555" name="Group 3555"/>
          <p:cNvGrpSpPr/>
          <p:nvPr/>
        </p:nvGrpSpPr>
        <p:grpSpPr>
          <a:xfrm>
            <a:off x="-1133722" y="742"/>
            <a:ext cx="548641" cy="574833"/>
            <a:chOff x="0" y="0"/>
            <a:chExt cx="548640" cy="574831"/>
          </a:xfrm>
        </p:grpSpPr>
        <p:sp>
          <p:nvSpPr>
            <p:cNvPr id="3553" name="Shape 35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4" name="Shape 35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558" name="Group 3558"/>
          <p:cNvGrpSpPr/>
          <p:nvPr/>
        </p:nvGrpSpPr>
        <p:grpSpPr>
          <a:xfrm>
            <a:off x="-576885" y="742"/>
            <a:ext cx="548641" cy="689133"/>
            <a:chOff x="0" y="0"/>
            <a:chExt cx="548640" cy="689131"/>
          </a:xfrm>
        </p:grpSpPr>
        <p:sp>
          <p:nvSpPr>
            <p:cNvPr id="3556" name="Shape 35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557" name="Shape 35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561" name="Group 3561"/>
          <p:cNvGrpSpPr/>
          <p:nvPr/>
        </p:nvGrpSpPr>
        <p:grpSpPr>
          <a:xfrm>
            <a:off x="-1681291" y="1103971"/>
            <a:ext cx="548641" cy="574833"/>
            <a:chOff x="0" y="0"/>
            <a:chExt cx="548640" cy="574831"/>
          </a:xfrm>
        </p:grpSpPr>
        <p:sp>
          <p:nvSpPr>
            <p:cNvPr id="3559" name="Shape 35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0" name="Shape 3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564" name="Group 3564"/>
          <p:cNvGrpSpPr/>
          <p:nvPr/>
        </p:nvGrpSpPr>
        <p:grpSpPr>
          <a:xfrm>
            <a:off x="-1133841" y="1103971"/>
            <a:ext cx="548641" cy="574833"/>
            <a:chOff x="0" y="0"/>
            <a:chExt cx="548640" cy="574831"/>
          </a:xfrm>
        </p:grpSpPr>
        <p:sp>
          <p:nvSpPr>
            <p:cNvPr id="3562" name="Shape 35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3" name="Shape 3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567" name="Group 3567"/>
          <p:cNvGrpSpPr/>
          <p:nvPr/>
        </p:nvGrpSpPr>
        <p:grpSpPr>
          <a:xfrm>
            <a:off x="-576868" y="1103971"/>
            <a:ext cx="548641" cy="574833"/>
            <a:chOff x="0" y="0"/>
            <a:chExt cx="548640" cy="574831"/>
          </a:xfrm>
        </p:grpSpPr>
        <p:sp>
          <p:nvSpPr>
            <p:cNvPr id="3565" name="Shape 35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6" name="Shape 35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570" name="Group 3570"/>
          <p:cNvGrpSpPr/>
          <p:nvPr/>
        </p:nvGrpSpPr>
        <p:grpSpPr>
          <a:xfrm>
            <a:off x="-1671156" y="2214110"/>
            <a:ext cx="558442" cy="574832"/>
            <a:chOff x="0" y="0"/>
            <a:chExt cx="558441" cy="574831"/>
          </a:xfrm>
        </p:grpSpPr>
        <p:sp>
          <p:nvSpPr>
            <p:cNvPr id="3568" name="Shape 35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9" name="Shape 35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573" name="Group 3573"/>
          <p:cNvGrpSpPr/>
          <p:nvPr/>
        </p:nvGrpSpPr>
        <p:grpSpPr>
          <a:xfrm>
            <a:off x="-1122239" y="2214110"/>
            <a:ext cx="554182" cy="574832"/>
            <a:chOff x="0" y="0"/>
            <a:chExt cx="554180" cy="574831"/>
          </a:xfrm>
        </p:grpSpPr>
        <p:sp>
          <p:nvSpPr>
            <p:cNvPr id="3571" name="Shape 35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2" name="Shape 35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576" name="Group 3576"/>
          <p:cNvGrpSpPr/>
          <p:nvPr/>
        </p:nvGrpSpPr>
        <p:grpSpPr>
          <a:xfrm>
            <a:off x="-566730" y="2214110"/>
            <a:ext cx="548641" cy="574832"/>
            <a:chOff x="0" y="0"/>
            <a:chExt cx="548640" cy="574831"/>
          </a:xfrm>
        </p:grpSpPr>
        <p:sp>
          <p:nvSpPr>
            <p:cNvPr id="3574" name="Shape 35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5" name="Shape 35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579" name="Group 3579"/>
          <p:cNvGrpSpPr/>
          <p:nvPr/>
        </p:nvGrpSpPr>
        <p:grpSpPr>
          <a:xfrm>
            <a:off x="-1692163" y="3309985"/>
            <a:ext cx="567966" cy="574833"/>
            <a:chOff x="0" y="0"/>
            <a:chExt cx="567964" cy="574831"/>
          </a:xfrm>
        </p:grpSpPr>
        <p:sp>
          <p:nvSpPr>
            <p:cNvPr id="3577" name="Shape 35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8" name="Shape 35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582" name="Group 3582"/>
          <p:cNvGrpSpPr/>
          <p:nvPr/>
        </p:nvGrpSpPr>
        <p:grpSpPr>
          <a:xfrm>
            <a:off x="-1135188" y="3309985"/>
            <a:ext cx="558415" cy="574833"/>
            <a:chOff x="0" y="0"/>
            <a:chExt cx="558413" cy="574831"/>
          </a:xfrm>
        </p:grpSpPr>
        <p:sp>
          <p:nvSpPr>
            <p:cNvPr id="3580" name="Shape 35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1" name="Shape 35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585" name="Group 3585"/>
          <p:cNvGrpSpPr/>
          <p:nvPr/>
        </p:nvGrpSpPr>
        <p:grpSpPr>
          <a:xfrm>
            <a:off x="-578211" y="3309985"/>
            <a:ext cx="548641" cy="574833"/>
            <a:chOff x="0" y="0"/>
            <a:chExt cx="548640" cy="574831"/>
          </a:xfrm>
        </p:grpSpPr>
        <p:sp>
          <p:nvSpPr>
            <p:cNvPr id="3583" name="Shape 35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4" name="Shape 35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588" name="Group 3588"/>
          <p:cNvGrpSpPr/>
          <p:nvPr/>
        </p:nvGrpSpPr>
        <p:grpSpPr>
          <a:xfrm>
            <a:off x="-1683905" y="4403049"/>
            <a:ext cx="561904" cy="574833"/>
            <a:chOff x="0" y="0"/>
            <a:chExt cx="561903" cy="574831"/>
          </a:xfrm>
        </p:grpSpPr>
        <p:sp>
          <p:nvSpPr>
            <p:cNvPr id="3586" name="Shape 35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7" name="Shape 35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591" name="Group 3591"/>
          <p:cNvGrpSpPr/>
          <p:nvPr/>
        </p:nvGrpSpPr>
        <p:grpSpPr>
          <a:xfrm>
            <a:off x="-1130214" y="4403049"/>
            <a:ext cx="548641" cy="574833"/>
            <a:chOff x="0" y="0"/>
            <a:chExt cx="548640" cy="574831"/>
          </a:xfrm>
        </p:grpSpPr>
        <p:sp>
          <p:nvSpPr>
            <p:cNvPr id="3589" name="Shape 35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0" name="Shape 3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594" name="Group 3594"/>
          <p:cNvGrpSpPr/>
          <p:nvPr/>
        </p:nvGrpSpPr>
        <p:grpSpPr>
          <a:xfrm>
            <a:off x="-581453" y="4403049"/>
            <a:ext cx="548642" cy="574833"/>
            <a:chOff x="0" y="0"/>
            <a:chExt cx="548640" cy="574831"/>
          </a:xfrm>
        </p:grpSpPr>
        <p:sp>
          <p:nvSpPr>
            <p:cNvPr id="3592" name="Shape 35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3" name="Shape 3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597" name="Group 3597"/>
          <p:cNvGrpSpPr/>
          <p:nvPr/>
        </p:nvGrpSpPr>
        <p:grpSpPr>
          <a:xfrm>
            <a:off x="-1681291" y="556309"/>
            <a:ext cx="548641" cy="574833"/>
            <a:chOff x="0" y="0"/>
            <a:chExt cx="548640" cy="574831"/>
          </a:xfrm>
        </p:grpSpPr>
        <p:sp>
          <p:nvSpPr>
            <p:cNvPr id="3595" name="Shape 35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6" name="Shape 35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600" name="Group 3600"/>
          <p:cNvGrpSpPr/>
          <p:nvPr/>
        </p:nvGrpSpPr>
        <p:grpSpPr>
          <a:xfrm>
            <a:off x="-1133840" y="556301"/>
            <a:ext cx="557070" cy="574833"/>
            <a:chOff x="0" y="0"/>
            <a:chExt cx="557069" cy="574831"/>
          </a:xfrm>
        </p:grpSpPr>
        <p:sp>
          <p:nvSpPr>
            <p:cNvPr id="3598" name="Shape 35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9" name="Shape 35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603" name="Group 3603"/>
          <p:cNvGrpSpPr/>
          <p:nvPr/>
        </p:nvGrpSpPr>
        <p:grpSpPr>
          <a:xfrm>
            <a:off x="-576885" y="556309"/>
            <a:ext cx="548641" cy="574833"/>
            <a:chOff x="0" y="0"/>
            <a:chExt cx="548640" cy="574831"/>
          </a:xfrm>
        </p:grpSpPr>
        <p:sp>
          <p:nvSpPr>
            <p:cNvPr id="3601" name="Shape 36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2" name="Shape 3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606" name="Group 3606"/>
          <p:cNvGrpSpPr/>
          <p:nvPr/>
        </p:nvGrpSpPr>
        <p:grpSpPr>
          <a:xfrm>
            <a:off x="-1681540" y="1659529"/>
            <a:ext cx="548641" cy="574833"/>
            <a:chOff x="0" y="0"/>
            <a:chExt cx="548640" cy="574831"/>
          </a:xfrm>
        </p:grpSpPr>
        <p:sp>
          <p:nvSpPr>
            <p:cNvPr id="3604" name="Shape 36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5" name="Shape 3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609" name="Group 3609"/>
          <p:cNvGrpSpPr/>
          <p:nvPr/>
        </p:nvGrpSpPr>
        <p:grpSpPr>
          <a:xfrm>
            <a:off x="-1132926" y="1659529"/>
            <a:ext cx="548641" cy="574833"/>
            <a:chOff x="0" y="0"/>
            <a:chExt cx="548640" cy="574831"/>
          </a:xfrm>
        </p:grpSpPr>
        <p:sp>
          <p:nvSpPr>
            <p:cNvPr id="3607" name="Shape 36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8" name="Shape 3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612" name="Group 3612"/>
          <p:cNvGrpSpPr/>
          <p:nvPr/>
        </p:nvGrpSpPr>
        <p:grpSpPr>
          <a:xfrm>
            <a:off x="-576885" y="1659529"/>
            <a:ext cx="548641" cy="574833"/>
            <a:chOff x="0" y="0"/>
            <a:chExt cx="548640" cy="574831"/>
          </a:xfrm>
        </p:grpSpPr>
        <p:sp>
          <p:nvSpPr>
            <p:cNvPr id="3610" name="Shape 36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1" name="Shape 36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15" name="Group 3615"/>
          <p:cNvGrpSpPr/>
          <p:nvPr/>
        </p:nvGrpSpPr>
        <p:grpSpPr>
          <a:xfrm>
            <a:off x="-1686837" y="2762749"/>
            <a:ext cx="545776" cy="574833"/>
            <a:chOff x="0" y="0"/>
            <a:chExt cx="545775" cy="574831"/>
          </a:xfrm>
        </p:grpSpPr>
        <p:sp>
          <p:nvSpPr>
            <p:cNvPr id="3613" name="Shape 36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4" name="Shape 36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618" name="Group 3618"/>
          <p:cNvGrpSpPr/>
          <p:nvPr/>
        </p:nvGrpSpPr>
        <p:grpSpPr>
          <a:xfrm>
            <a:off x="-1133484" y="2762749"/>
            <a:ext cx="549211" cy="574833"/>
            <a:chOff x="0" y="0"/>
            <a:chExt cx="549209" cy="574831"/>
          </a:xfrm>
        </p:grpSpPr>
        <p:sp>
          <p:nvSpPr>
            <p:cNvPr id="3616" name="Shape 36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7" name="Shape 36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621" name="Group 3621"/>
          <p:cNvGrpSpPr/>
          <p:nvPr/>
        </p:nvGrpSpPr>
        <p:grpSpPr>
          <a:xfrm>
            <a:off x="-585202" y="2762749"/>
            <a:ext cx="558184" cy="689133"/>
            <a:chOff x="0" y="0"/>
            <a:chExt cx="558182" cy="689131"/>
          </a:xfrm>
        </p:grpSpPr>
        <p:sp>
          <p:nvSpPr>
            <p:cNvPr id="3619" name="Shape 36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20" name="Shape 36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624" name="Group 3624"/>
          <p:cNvGrpSpPr/>
          <p:nvPr/>
        </p:nvGrpSpPr>
        <p:grpSpPr>
          <a:xfrm>
            <a:off x="-1692163" y="3857219"/>
            <a:ext cx="558681" cy="574833"/>
            <a:chOff x="0" y="0"/>
            <a:chExt cx="558679" cy="574831"/>
          </a:xfrm>
        </p:grpSpPr>
        <p:sp>
          <p:nvSpPr>
            <p:cNvPr id="3622" name="Shape 36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3" name="Shape 36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627" name="Group 3627"/>
          <p:cNvGrpSpPr/>
          <p:nvPr/>
        </p:nvGrpSpPr>
        <p:grpSpPr>
          <a:xfrm>
            <a:off x="-1136130" y="3857219"/>
            <a:ext cx="576147" cy="574833"/>
            <a:chOff x="0" y="0"/>
            <a:chExt cx="576145" cy="574831"/>
          </a:xfrm>
        </p:grpSpPr>
        <p:sp>
          <p:nvSpPr>
            <p:cNvPr id="3625" name="Shape 36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6" name="Shape 36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630" name="Group 3630"/>
          <p:cNvGrpSpPr/>
          <p:nvPr/>
        </p:nvGrpSpPr>
        <p:grpSpPr>
          <a:xfrm>
            <a:off x="-579310" y="3857219"/>
            <a:ext cx="546499" cy="574833"/>
            <a:chOff x="0" y="0"/>
            <a:chExt cx="546497" cy="574831"/>
          </a:xfrm>
        </p:grpSpPr>
        <p:sp>
          <p:nvSpPr>
            <p:cNvPr id="3628" name="Shape 36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9" name="Shape 36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633" name="Group 3633"/>
          <p:cNvGrpSpPr/>
          <p:nvPr/>
        </p:nvGrpSpPr>
        <p:grpSpPr>
          <a:xfrm>
            <a:off x="-1683907" y="4957629"/>
            <a:ext cx="561905" cy="574833"/>
            <a:chOff x="0" y="0"/>
            <a:chExt cx="561903" cy="574831"/>
          </a:xfrm>
        </p:grpSpPr>
        <p:sp>
          <p:nvSpPr>
            <p:cNvPr id="3631" name="Shape 36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2" name="Shape 36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636" name="Group 3636"/>
          <p:cNvGrpSpPr/>
          <p:nvPr/>
        </p:nvGrpSpPr>
        <p:grpSpPr>
          <a:xfrm>
            <a:off x="-1129735" y="4957629"/>
            <a:ext cx="548641" cy="574833"/>
            <a:chOff x="0" y="0"/>
            <a:chExt cx="548640" cy="574831"/>
          </a:xfrm>
        </p:grpSpPr>
        <p:sp>
          <p:nvSpPr>
            <p:cNvPr id="3634" name="Shape 36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5" name="Shape 36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639" name="Group 3639"/>
          <p:cNvGrpSpPr/>
          <p:nvPr/>
        </p:nvGrpSpPr>
        <p:grpSpPr>
          <a:xfrm>
            <a:off x="-581456" y="4957629"/>
            <a:ext cx="548890" cy="574833"/>
            <a:chOff x="0" y="0"/>
            <a:chExt cx="548888" cy="574831"/>
          </a:xfrm>
        </p:grpSpPr>
        <p:sp>
          <p:nvSpPr>
            <p:cNvPr id="3637" name="Shape 36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8" name="Shape 36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642" name="Group 3642"/>
          <p:cNvGrpSpPr/>
          <p:nvPr/>
        </p:nvGrpSpPr>
        <p:grpSpPr>
          <a:xfrm>
            <a:off x="-1129642" y="5504243"/>
            <a:ext cx="548641" cy="574833"/>
            <a:chOff x="0" y="0"/>
            <a:chExt cx="548640" cy="574831"/>
          </a:xfrm>
        </p:grpSpPr>
        <p:sp>
          <p:nvSpPr>
            <p:cNvPr id="3640" name="Shape 36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1" name="Shape 36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645" name="Group 3645"/>
          <p:cNvGrpSpPr/>
          <p:nvPr/>
        </p:nvGrpSpPr>
        <p:grpSpPr>
          <a:xfrm>
            <a:off x="-581361" y="5504243"/>
            <a:ext cx="548889" cy="574833"/>
            <a:chOff x="0" y="0"/>
            <a:chExt cx="548888" cy="574831"/>
          </a:xfrm>
        </p:grpSpPr>
        <p:sp>
          <p:nvSpPr>
            <p:cNvPr id="3643" name="Shape 36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4" name="Shape 36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648" name="Group 3648"/>
          <p:cNvGrpSpPr/>
          <p:nvPr/>
        </p:nvGrpSpPr>
        <p:grpSpPr>
          <a:xfrm>
            <a:off x="-1141894" y="6052899"/>
            <a:ext cx="560893" cy="574833"/>
            <a:chOff x="0" y="0"/>
            <a:chExt cx="560892" cy="574831"/>
          </a:xfrm>
        </p:grpSpPr>
        <p:sp>
          <p:nvSpPr>
            <p:cNvPr id="3646" name="Shape 36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7" name="Shape 36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651" name="Group 3651"/>
          <p:cNvGrpSpPr/>
          <p:nvPr/>
        </p:nvGrpSpPr>
        <p:grpSpPr>
          <a:xfrm>
            <a:off x="-1683906" y="6051324"/>
            <a:ext cx="547973" cy="574833"/>
            <a:chOff x="0" y="0"/>
            <a:chExt cx="547971" cy="574831"/>
          </a:xfrm>
        </p:grpSpPr>
        <p:sp>
          <p:nvSpPr>
            <p:cNvPr id="3649" name="Shape 36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0" name="Shape 36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654" name="Group 3654"/>
          <p:cNvGrpSpPr/>
          <p:nvPr/>
        </p:nvGrpSpPr>
        <p:grpSpPr>
          <a:xfrm>
            <a:off x="-585203" y="6052885"/>
            <a:ext cx="559865" cy="574833"/>
            <a:chOff x="0" y="0"/>
            <a:chExt cx="559863" cy="574831"/>
          </a:xfrm>
        </p:grpSpPr>
        <p:sp>
          <p:nvSpPr>
            <p:cNvPr id="3652" name="Shape 36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3" name="Shape 36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657" name="Group 3657"/>
          <p:cNvGrpSpPr/>
          <p:nvPr/>
        </p:nvGrpSpPr>
        <p:grpSpPr>
          <a:xfrm>
            <a:off x="-1683906" y="5504234"/>
            <a:ext cx="548641" cy="574833"/>
            <a:chOff x="0" y="0"/>
            <a:chExt cx="548640" cy="574831"/>
          </a:xfrm>
        </p:grpSpPr>
        <p:sp>
          <p:nvSpPr>
            <p:cNvPr id="3655" name="Shape 36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6" name="Shape 36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660" name="Group 3660"/>
          <p:cNvGrpSpPr/>
          <p:nvPr/>
        </p:nvGrpSpPr>
        <p:grpSpPr>
          <a:xfrm>
            <a:off x="-1144617" y="6766559"/>
            <a:ext cx="547175" cy="574833"/>
            <a:chOff x="0" y="0"/>
            <a:chExt cx="547174" cy="574831"/>
          </a:xfrm>
        </p:grpSpPr>
        <p:sp>
          <p:nvSpPr>
            <p:cNvPr id="3658" name="Shape 36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9" name="Shape 36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663" name="Group 3663"/>
          <p:cNvGrpSpPr/>
          <p:nvPr/>
        </p:nvGrpSpPr>
        <p:grpSpPr>
          <a:xfrm>
            <a:off x="-1695388" y="6766559"/>
            <a:ext cx="540619" cy="574833"/>
            <a:chOff x="0" y="0"/>
            <a:chExt cx="540618" cy="574831"/>
          </a:xfrm>
        </p:grpSpPr>
        <p:sp>
          <p:nvSpPr>
            <p:cNvPr id="3661" name="Shape 36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2" name="Shape 36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666" name="Group 3666"/>
          <p:cNvGrpSpPr/>
          <p:nvPr/>
        </p:nvGrpSpPr>
        <p:grpSpPr>
          <a:xfrm>
            <a:off x="-587550" y="6766546"/>
            <a:ext cx="546251" cy="574833"/>
            <a:chOff x="0" y="0"/>
            <a:chExt cx="546249" cy="574831"/>
          </a:xfrm>
        </p:grpSpPr>
        <p:sp>
          <p:nvSpPr>
            <p:cNvPr id="3664" name="Shape 36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5" name="Shape 36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667" name="Shape 3667"/>
          <p:cNvSpPr/>
          <p:nvPr>
            <p:ph type="body" sz="half" idx="1"/>
          </p:nvPr>
        </p:nvSpPr>
        <p:spPr>
          <a:xfrm>
            <a:off x="365759" y="1371600"/>
            <a:ext cx="11704321" cy="1877437"/>
          </a:xfrm>
          <a:prstGeom prst="rect">
            <a:avLst/>
          </a:prstGeom>
        </p:spPr>
        <p:txBody>
          <a:bodyPr>
            <a:normAutofit fontScale="100000" lnSpcReduction="0"/>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668" name="Shape 3668"/>
          <p:cNvSpPr/>
          <p:nvPr>
            <p:ph type="body" sz="quarter" idx="13"/>
          </p:nvPr>
        </p:nvSpPr>
        <p:spPr>
          <a:xfrm>
            <a:off x="0" y="6263640"/>
            <a:ext cx="12436478" cy="731521"/>
          </a:xfrm>
          <a:prstGeom prst="rect">
            <a:avLst/>
          </a:prstGeom>
          <a:solidFill>
            <a:srgbClr val="FFFF99"/>
          </a:solidFill>
        </p:spPr>
        <p:txBody>
          <a:bodyPr anchor="ctr">
            <a:normAutofit fontScale="100000" lnSpcReduction="0"/>
          </a:bodyPr>
          <a:lstStyle/>
          <a:p>
            <a:pPr algn="r">
              <a:buSzTx/>
              <a:buFontTx/>
              <a:buNone/>
              <a:defRPr spc="-100" sz="3200">
                <a:solidFill>
                  <a:srgbClr val="000000"/>
                </a:solidFill>
              </a:defRPr>
            </a:pPr>
          </a:p>
        </p:txBody>
      </p:sp>
      <p:sp>
        <p:nvSpPr>
          <p:cNvPr id="3669" name="Shape 3669"/>
          <p:cNvSpPr/>
          <p:nvPr>
            <p:ph type="title"/>
          </p:nvPr>
        </p:nvSpPr>
        <p:spPr>
          <a:prstGeom prst="rect">
            <a:avLst/>
          </a:prstGeom>
        </p:spPr>
        <p:txBody>
          <a:bodyPr/>
          <a:lstStyle>
            <a:lvl1pPr>
              <a:defRPr>
                <a:solidFill>
                  <a:srgbClr val="FFFFFF"/>
                </a:solidFill>
              </a:defRPr>
            </a:lvl1pPr>
          </a:lstStyle>
          <a:p>
            <a:pPr/>
            <a:r>
              <a:t>Title Text</a:t>
            </a:r>
          </a:p>
        </p:txBody>
      </p:sp>
      <p:sp>
        <p:nvSpPr>
          <p:cNvPr id="3670" name="Shape 36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3679" name="Group 3679"/>
          <p:cNvGrpSpPr/>
          <p:nvPr/>
        </p:nvGrpSpPr>
        <p:grpSpPr>
          <a:xfrm>
            <a:off x="-1681402" y="742"/>
            <a:ext cx="548641" cy="574833"/>
            <a:chOff x="0" y="0"/>
            <a:chExt cx="548640" cy="574831"/>
          </a:xfrm>
        </p:grpSpPr>
        <p:sp>
          <p:nvSpPr>
            <p:cNvPr id="3677" name="Shape 367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78" name="Shape 3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682" name="Group 3682"/>
          <p:cNvGrpSpPr/>
          <p:nvPr/>
        </p:nvGrpSpPr>
        <p:grpSpPr>
          <a:xfrm>
            <a:off x="-1133722" y="742"/>
            <a:ext cx="548641" cy="574833"/>
            <a:chOff x="0" y="0"/>
            <a:chExt cx="548640" cy="574831"/>
          </a:xfrm>
        </p:grpSpPr>
        <p:sp>
          <p:nvSpPr>
            <p:cNvPr id="3680" name="Shape 368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1" name="Shape 36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685" name="Group 3685"/>
          <p:cNvGrpSpPr/>
          <p:nvPr/>
        </p:nvGrpSpPr>
        <p:grpSpPr>
          <a:xfrm>
            <a:off x="-576885" y="742"/>
            <a:ext cx="548641" cy="689133"/>
            <a:chOff x="0" y="0"/>
            <a:chExt cx="548640" cy="689131"/>
          </a:xfrm>
        </p:grpSpPr>
        <p:sp>
          <p:nvSpPr>
            <p:cNvPr id="3683" name="Shape 368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684" name="Shape 368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688" name="Group 3688"/>
          <p:cNvGrpSpPr/>
          <p:nvPr/>
        </p:nvGrpSpPr>
        <p:grpSpPr>
          <a:xfrm>
            <a:off x="-1681291" y="1103971"/>
            <a:ext cx="548641" cy="574833"/>
            <a:chOff x="0" y="0"/>
            <a:chExt cx="548640" cy="574831"/>
          </a:xfrm>
        </p:grpSpPr>
        <p:sp>
          <p:nvSpPr>
            <p:cNvPr id="3686" name="Shape 368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7" name="Shape 3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691" name="Group 3691"/>
          <p:cNvGrpSpPr/>
          <p:nvPr/>
        </p:nvGrpSpPr>
        <p:grpSpPr>
          <a:xfrm>
            <a:off x="-1133841" y="1103971"/>
            <a:ext cx="548641" cy="574833"/>
            <a:chOff x="0" y="0"/>
            <a:chExt cx="548640" cy="574831"/>
          </a:xfrm>
        </p:grpSpPr>
        <p:sp>
          <p:nvSpPr>
            <p:cNvPr id="3689" name="Shape 368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0" name="Shape 3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694" name="Group 3694"/>
          <p:cNvGrpSpPr/>
          <p:nvPr/>
        </p:nvGrpSpPr>
        <p:grpSpPr>
          <a:xfrm>
            <a:off x="-576868" y="1103971"/>
            <a:ext cx="548641" cy="574833"/>
            <a:chOff x="0" y="0"/>
            <a:chExt cx="548640" cy="574831"/>
          </a:xfrm>
        </p:grpSpPr>
        <p:sp>
          <p:nvSpPr>
            <p:cNvPr id="3692" name="Shape 369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3" name="Shape 36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697" name="Group 3697"/>
          <p:cNvGrpSpPr/>
          <p:nvPr/>
        </p:nvGrpSpPr>
        <p:grpSpPr>
          <a:xfrm>
            <a:off x="-1671156" y="2214110"/>
            <a:ext cx="558442" cy="574832"/>
            <a:chOff x="0" y="0"/>
            <a:chExt cx="558441" cy="574831"/>
          </a:xfrm>
        </p:grpSpPr>
        <p:sp>
          <p:nvSpPr>
            <p:cNvPr id="3695" name="Shape 369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6" name="Shape 369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700" name="Group 3700"/>
          <p:cNvGrpSpPr/>
          <p:nvPr/>
        </p:nvGrpSpPr>
        <p:grpSpPr>
          <a:xfrm>
            <a:off x="-1122239" y="2214110"/>
            <a:ext cx="554182" cy="574832"/>
            <a:chOff x="0" y="0"/>
            <a:chExt cx="554180" cy="574831"/>
          </a:xfrm>
        </p:grpSpPr>
        <p:sp>
          <p:nvSpPr>
            <p:cNvPr id="3698" name="Shape 369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9" name="Shape 369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703" name="Group 3703"/>
          <p:cNvGrpSpPr/>
          <p:nvPr/>
        </p:nvGrpSpPr>
        <p:grpSpPr>
          <a:xfrm>
            <a:off x="-566730" y="2214110"/>
            <a:ext cx="548641" cy="574832"/>
            <a:chOff x="0" y="0"/>
            <a:chExt cx="548640" cy="574831"/>
          </a:xfrm>
        </p:grpSpPr>
        <p:sp>
          <p:nvSpPr>
            <p:cNvPr id="3701" name="Shape 370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2" name="Shape 37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706" name="Group 3706"/>
          <p:cNvGrpSpPr/>
          <p:nvPr/>
        </p:nvGrpSpPr>
        <p:grpSpPr>
          <a:xfrm>
            <a:off x="-1692163" y="3309985"/>
            <a:ext cx="567966" cy="574833"/>
            <a:chOff x="0" y="0"/>
            <a:chExt cx="567964" cy="574831"/>
          </a:xfrm>
        </p:grpSpPr>
        <p:sp>
          <p:nvSpPr>
            <p:cNvPr id="3704" name="Shape 370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5" name="Shape 370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709" name="Group 3709"/>
          <p:cNvGrpSpPr/>
          <p:nvPr/>
        </p:nvGrpSpPr>
        <p:grpSpPr>
          <a:xfrm>
            <a:off x="-1135188" y="3309985"/>
            <a:ext cx="558415" cy="574833"/>
            <a:chOff x="0" y="0"/>
            <a:chExt cx="558413" cy="574831"/>
          </a:xfrm>
        </p:grpSpPr>
        <p:sp>
          <p:nvSpPr>
            <p:cNvPr id="3707" name="Shape 370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8" name="Shape 370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12" name="Group 3712"/>
          <p:cNvGrpSpPr/>
          <p:nvPr/>
        </p:nvGrpSpPr>
        <p:grpSpPr>
          <a:xfrm>
            <a:off x="-578211" y="3309985"/>
            <a:ext cx="548641" cy="574833"/>
            <a:chOff x="0" y="0"/>
            <a:chExt cx="548640" cy="574831"/>
          </a:xfrm>
        </p:grpSpPr>
        <p:sp>
          <p:nvSpPr>
            <p:cNvPr id="3710" name="Shape 371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1" name="Shape 37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715" name="Group 3715"/>
          <p:cNvGrpSpPr/>
          <p:nvPr/>
        </p:nvGrpSpPr>
        <p:grpSpPr>
          <a:xfrm>
            <a:off x="-1683905" y="4403049"/>
            <a:ext cx="561904" cy="574833"/>
            <a:chOff x="0" y="0"/>
            <a:chExt cx="561903" cy="574831"/>
          </a:xfrm>
        </p:grpSpPr>
        <p:sp>
          <p:nvSpPr>
            <p:cNvPr id="3713" name="Shape 371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4" name="Shape 371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718" name="Group 3718"/>
          <p:cNvGrpSpPr/>
          <p:nvPr/>
        </p:nvGrpSpPr>
        <p:grpSpPr>
          <a:xfrm>
            <a:off x="-1130214" y="4403049"/>
            <a:ext cx="548641" cy="574833"/>
            <a:chOff x="0" y="0"/>
            <a:chExt cx="548640" cy="574831"/>
          </a:xfrm>
        </p:grpSpPr>
        <p:sp>
          <p:nvSpPr>
            <p:cNvPr id="3716" name="Shape 371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7" name="Shape 3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721" name="Group 3721"/>
          <p:cNvGrpSpPr/>
          <p:nvPr/>
        </p:nvGrpSpPr>
        <p:grpSpPr>
          <a:xfrm>
            <a:off x="-581453" y="4403049"/>
            <a:ext cx="548642" cy="574833"/>
            <a:chOff x="0" y="0"/>
            <a:chExt cx="548640" cy="574831"/>
          </a:xfrm>
        </p:grpSpPr>
        <p:sp>
          <p:nvSpPr>
            <p:cNvPr id="3719" name="Shape 371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0" name="Shape 3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724" name="Group 3724"/>
          <p:cNvGrpSpPr/>
          <p:nvPr/>
        </p:nvGrpSpPr>
        <p:grpSpPr>
          <a:xfrm>
            <a:off x="-1681291" y="556309"/>
            <a:ext cx="548641" cy="574833"/>
            <a:chOff x="0" y="0"/>
            <a:chExt cx="548640" cy="574831"/>
          </a:xfrm>
        </p:grpSpPr>
        <p:sp>
          <p:nvSpPr>
            <p:cNvPr id="3722" name="Shape 372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3" name="Shape 37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727" name="Group 3727"/>
          <p:cNvGrpSpPr/>
          <p:nvPr/>
        </p:nvGrpSpPr>
        <p:grpSpPr>
          <a:xfrm>
            <a:off x="-1133840" y="556301"/>
            <a:ext cx="557070" cy="574833"/>
            <a:chOff x="0" y="0"/>
            <a:chExt cx="557069" cy="574831"/>
          </a:xfrm>
        </p:grpSpPr>
        <p:sp>
          <p:nvSpPr>
            <p:cNvPr id="3725" name="Shape 372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6" name="Shape 372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730" name="Group 3730"/>
          <p:cNvGrpSpPr/>
          <p:nvPr/>
        </p:nvGrpSpPr>
        <p:grpSpPr>
          <a:xfrm>
            <a:off x="-576885" y="556309"/>
            <a:ext cx="548641" cy="574833"/>
            <a:chOff x="0" y="0"/>
            <a:chExt cx="548640" cy="574831"/>
          </a:xfrm>
        </p:grpSpPr>
        <p:sp>
          <p:nvSpPr>
            <p:cNvPr id="3728" name="Shape 372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9" name="Shape 3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733" name="Group 3733"/>
          <p:cNvGrpSpPr/>
          <p:nvPr/>
        </p:nvGrpSpPr>
        <p:grpSpPr>
          <a:xfrm>
            <a:off x="-1681540" y="1659529"/>
            <a:ext cx="548641" cy="574833"/>
            <a:chOff x="0" y="0"/>
            <a:chExt cx="548640" cy="574831"/>
          </a:xfrm>
        </p:grpSpPr>
        <p:sp>
          <p:nvSpPr>
            <p:cNvPr id="3731" name="Shape 373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2" name="Shape 3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736" name="Group 3736"/>
          <p:cNvGrpSpPr/>
          <p:nvPr/>
        </p:nvGrpSpPr>
        <p:grpSpPr>
          <a:xfrm>
            <a:off x="-1132926" y="1659529"/>
            <a:ext cx="548641" cy="574833"/>
            <a:chOff x="0" y="0"/>
            <a:chExt cx="548640" cy="574831"/>
          </a:xfrm>
        </p:grpSpPr>
        <p:sp>
          <p:nvSpPr>
            <p:cNvPr id="3734" name="Shape 373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5" name="Shape 3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739" name="Group 3739"/>
          <p:cNvGrpSpPr/>
          <p:nvPr/>
        </p:nvGrpSpPr>
        <p:grpSpPr>
          <a:xfrm>
            <a:off x="-576885" y="1659529"/>
            <a:ext cx="548641" cy="574833"/>
            <a:chOff x="0" y="0"/>
            <a:chExt cx="548640" cy="574831"/>
          </a:xfrm>
        </p:grpSpPr>
        <p:sp>
          <p:nvSpPr>
            <p:cNvPr id="3737" name="Shape 373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8" name="Shape 37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742" name="Group 3742"/>
          <p:cNvGrpSpPr/>
          <p:nvPr/>
        </p:nvGrpSpPr>
        <p:grpSpPr>
          <a:xfrm>
            <a:off x="-1686837" y="2762749"/>
            <a:ext cx="545776" cy="574833"/>
            <a:chOff x="0" y="0"/>
            <a:chExt cx="545775" cy="574831"/>
          </a:xfrm>
        </p:grpSpPr>
        <p:sp>
          <p:nvSpPr>
            <p:cNvPr id="3740" name="Shape 374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1" name="Shape 374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745" name="Group 3745"/>
          <p:cNvGrpSpPr/>
          <p:nvPr/>
        </p:nvGrpSpPr>
        <p:grpSpPr>
          <a:xfrm>
            <a:off x="-1133484" y="2762749"/>
            <a:ext cx="549211" cy="574833"/>
            <a:chOff x="0" y="0"/>
            <a:chExt cx="549209" cy="574831"/>
          </a:xfrm>
        </p:grpSpPr>
        <p:sp>
          <p:nvSpPr>
            <p:cNvPr id="3743" name="Shape 374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4" name="Shape 374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748" name="Group 3748"/>
          <p:cNvGrpSpPr/>
          <p:nvPr/>
        </p:nvGrpSpPr>
        <p:grpSpPr>
          <a:xfrm>
            <a:off x="-585202" y="2762749"/>
            <a:ext cx="558184" cy="689133"/>
            <a:chOff x="0" y="0"/>
            <a:chExt cx="558182" cy="689131"/>
          </a:xfrm>
        </p:grpSpPr>
        <p:sp>
          <p:nvSpPr>
            <p:cNvPr id="3746" name="Shape 374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747" name="Shape 374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51" name="Group 3751"/>
          <p:cNvGrpSpPr/>
          <p:nvPr/>
        </p:nvGrpSpPr>
        <p:grpSpPr>
          <a:xfrm>
            <a:off x="-1692163" y="3857219"/>
            <a:ext cx="558681" cy="574833"/>
            <a:chOff x="0" y="0"/>
            <a:chExt cx="558679" cy="574831"/>
          </a:xfrm>
        </p:grpSpPr>
        <p:sp>
          <p:nvSpPr>
            <p:cNvPr id="3749" name="Shape 374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0" name="Shape 375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4" name="Group 3754"/>
          <p:cNvGrpSpPr/>
          <p:nvPr/>
        </p:nvGrpSpPr>
        <p:grpSpPr>
          <a:xfrm>
            <a:off x="-1136130" y="3857219"/>
            <a:ext cx="576147" cy="574833"/>
            <a:chOff x="0" y="0"/>
            <a:chExt cx="576145" cy="574831"/>
          </a:xfrm>
        </p:grpSpPr>
        <p:sp>
          <p:nvSpPr>
            <p:cNvPr id="3752" name="Shape 375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3" name="Shape 375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57" name="Group 3757"/>
          <p:cNvGrpSpPr/>
          <p:nvPr/>
        </p:nvGrpSpPr>
        <p:grpSpPr>
          <a:xfrm>
            <a:off x="-579310" y="3857219"/>
            <a:ext cx="546499" cy="574833"/>
            <a:chOff x="0" y="0"/>
            <a:chExt cx="546497" cy="574831"/>
          </a:xfrm>
        </p:grpSpPr>
        <p:sp>
          <p:nvSpPr>
            <p:cNvPr id="3755" name="Shape 375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6" name="Shape 375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760" name="Group 3760"/>
          <p:cNvGrpSpPr/>
          <p:nvPr/>
        </p:nvGrpSpPr>
        <p:grpSpPr>
          <a:xfrm>
            <a:off x="-1683907" y="4957629"/>
            <a:ext cx="561905" cy="574833"/>
            <a:chOff x="0" y="0"/>
            <a:chExt cx="561903" cy="574831"/>
          </a:xfrm>
        </p:grpSpPr>
        <p:sp>
          <p:nvSpPr>
            <p:cNvPr id="3758" name="Shape 375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9" name="Shape 375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763" name="Group 3763"/>
          <p:cNvGrpSpPr/>
          <p:nvPr/>
        </p:nvGrpSpPr>
        <p:grpSpPr>
          <a:xfrm>
            <a:off x="-1129735" y="4957629"/>
            <a:ext cx="548641" cy="574833"/>
            <a:chOff x="0" y="0"/>
            <a:chExt cx="548640" cy="574831"/>
          </a:xfrm>
        </p:grpSpPr>
        <p:sp>
          <p:nvSpPr>
            <p:cNvPr id="3761" name="Shape 376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2" name="Shape 37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766" name="Group 3766"/>
          <p:cNvGrpSpPr/>
          <p:nvPr/>
        </p:nvGrpSpPr>
        <p:grpSpPr>
          <a:xfrm>
            <a:off x="-581456" y="4957629"/>
            <a:ext cx="548890" cy="574833"/>
            <a:chOff x="0" y="0"/>
            <a:chExt cx="548888" cy="574831"/>
          </a:xfrm>
        </p:grpSpPr>
        <p:sp>
          <p:nvSpPr>
            <p:cNvPr id="3764" name="Shape 376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5" name="Shape 376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769" name="Group 3769"/>
          <p:cNvGrpSpPr/>
          <p:nvPr/>
        </p:nvGrpSpPr>
        <p:grpSpPr>
          <a:xfrm>
            <a:off x="-1129642" y="5504243"/>
            <a:ext cx="548641" cy="574833"/>
            <a:chOff x="0" y="0"/>
            <a:chExt cx="548640" cy="574831"/>
          </a:xfrm>
        </p:grpSpPr>
        <p:sp>
          <p:nvSpPr>
            <p:cNvPr id="3767" name="Shape 376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8" name="Shape 37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772" name="Group 3772"/>
          <p:cNvGrpSpPr/>
          <p:nvPr/>
        </p:nvGrpSpPr>
        <p:grpSpPr>
          <a:xfrm>
            <a:off x="-581361" y="5504243"/>
            <a:ext cx="548889" cy="574833"/>
            <a:chOff x="0" y="0"/>
            <a:chExt cx="548888" cy="574831"/>
          </a:xfrm>
        </p:grpSpPr>
        <p:sp>
          <p:nvSpPr>
            <p:cNvPr id="3770" name="Shape 377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1" name="Shape 377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775" name="Group 3775"/>
          <p:cNvGrpSpPr/>
          <p:nvPr/>
        </p:nvGrpSpPr>
        <p:grpSpPr>
          <a:xfrm>
            <a:off x="-1141894" y="6052899"/>
            <a:ext cx="560893" cy="574833"/>
            <a:chOff x="0" y="0"/>
            <a:chExt cx="560892" cy="574831"/>
          </a:xfrm>
        </p:grpSpPr>
        <p:sp>
          <p:nvSpPr>
            <p:cNvPr id="3773" name="Shape 377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4" name="Shape 377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778" name="Group 3778"/>
          <p:cNvGrpSpPr/>
          <p:nvPr/>
        </p:nvGrpSpPr>
        <p:grpSpPr>
          <a:xfrm>
            <a:off x="-1683906" y="6051324"/>
            <a:ext cx="547973" cy="574833"/>
            <a:chOff x="0" y="0"/>
            <a:chExt cx="547971" cy="574831"/>
          </a:xfrm>
        </p:grpSpPr>
        <p:sp>
          <p:nvSpPr>
            <p:cNvPr id="3776" name="Shape 377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7" name="Shape 377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781" name="Group 3781"/>
          <p:cNvGrpSpPr/>
          <p:nvPr/>
        </p:nvGrpSpPr>
        <p:grpSpPr>
          <a:xfrm>
            <a:off x="-585203" y="6052885"/>
            <a:ext cx="559865" cy="574833"/>
            <a:chOff x="0" y="0"/>
            <a:chExt cx="559863" cy="574831"/>
          </a:xfrm>
        </p:grpSpPr>
        <p:sp>
          <p:nvSpPr>
            <p:cNvPr id="3779" name="Shape 377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0" name="Shape 378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784" name="Group 3784"/>
          <p:cNvGrpSpPr/>
          <p:nvPr/>
        </p:nvGrpSpPr>
        <p:grpSpPr>
          <a:xfrm>
            <a:off x="-1683906" y="5504234"/>
            <a:ext cx="548641" cy="574833"/>
            <a:chOff x="0" y="0"/>
            <a:chExt cx="548640" cy="574831"/>
          </a:xfrm>
        </p:grpSpPr>
        <p:sp>
          <p:nvSpPr>
            <p:cNvPr id="3782" name="Shape 378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3" name="Shape 37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787" name="Group 3787"/>
          <p:cNvGrpSpPr/>
          <p:nvPr/>
        </p:nvGrpSpPr>
        <p:grpSpPr>
          <a:xfrm>
            <a:off x="-1144617" y="6766559"/>
            <a:ext cx="547175" cy="574833"/>
            <a:chOff x="0" y="0"/>
            <a:chExt cx="547174" cy="574831"/>
          </a:xfrm>
        </p:grpSpPr>
        <p:sp>
          <p:nvSpPr>
            <p:cNvPr id="3785" name="Shape 378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6" name="Shape 378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790" name="Group 3790"/>
          <p:cNvGrpSpPr/>
          <p:nvPr/>
        </p:nvGrpSpPr>
        <p:grpSpPr>
          <a:xfrm>
            <a:off x="-1695388" y="6766559"/>
            <a:ext cx="540619" cy="574833"/>
            <a:chOff x="0" y="0"/>
            <a:chExt cx="540618" cy="574831"/>
          </a:xfrm>
        </p:grpSpPr>
        <p:sp>
          <p:nvSpPr>
            <p:cNvPr id="3788" name="Shape 378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9" name="Shape 378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793" name="Group 3793"/>
          <p:cNvGrpSpPr/>
          <p:nvPr/>
        </p:nvGrpSpPr>
        <p:grpSpPr>
          <a:xfrm>
            <a:off x="-587550" y="6766546"/>
            <a:ext cx="546251" cy="574833"/>
            <a:chOff x="0" y="0"/>
            <a:chExt cx="546249" cy="574831"/>
          </a:xfrm>
        </p:grpSpPr>
        <p:sp>
          <p:nvSpPr>
            <p:cNvPr id="3791" name="Shape 379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92" name="Shape 379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794" name="Shape 379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795" name="Shape 3795"/>
          <p:cNvSpPr/>
          <p:nvPr>
            <p:ph type="body" sz="quarter" idx="1"/>
          </p:nvPr>
        </p:nvSpPr>
        <p:spPr>
          <a:xfrm>
            <a:off x="274638" y="2774679"/>
            <a:ext cx="8436348" cy="914401"/>
          </a:xfrm>
          <a:prstGeom prst="rect">
            <a:avLst/>
          </a:prstGeom>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3796" name="Shape 3796"/>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379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3838" name="Group 3838"/>
          <p:cNvGrpSpPr/>
          <p:nvPr/>
        </p:nvGrpSpPr>
        <p:grpSpPr>
          <a:xfrm>
            <a:off x="9258066" y="1695132"/>
            <a:ext cx="2805579" cy="3604261"/>
            <a:chOff x="0" y="0"/>
            <a:chExt cx="2805577" cy="3604260"/>
          </a:xfrm>
        </p:grpSpPr>
        <p:sp>
          <p:nvSpPr>
            <p:cNvPr id="3798" name="Shape 379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799" name="Shape 379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0" name="Shape 380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1" name="Shape 3801"/>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2" name="Shape 3802"/>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3" name="Shape 380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4" name="Shape 3804"/>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5" name="Shape 3805"/>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6" name="Shape 3806"/>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7" name="Shape 380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0" name="Group 3810"/>
            <p:cNvGrpSpPr/>
            <p:nvPr/>
          </p:nvGrpSpPr>
          <p:grpSpPr>
            <a:xfrm>
              <a:off x="597172" y="78161"/>
              <a:ext cx="474984" cy="267597"/>
              <a:chOff x="0" y="0"/>
              <a:chExt cx="474982" cy="267596"/>
            </a:xfrm>
          </p:grpSpPr>
          <p:sp>
            <p:nvSpPr>
              <p:cNvPr id="3808" name="Shape 380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9" name="Shape 380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14" name="Group 3814"/>
            <p:cNvGrpSpPr/>
            <p:nvPr/>
          </p:nvGrpSpPr>
          <p:grpSpPr>
            <a:xfrm>
              <a:off x="0" y="845527"/>
              <a:ext cx="385306" cy="234021"/>
              <a:chOff x="0" y="0"/>
              <a:chExt cx="385305" cy="234019"/>
            </a:xfrm>
          </p:grpSpPr>
          <p:sp>
            <p:nvSpPr>
              <p:cNvPr id="3811" name="Shape 381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2" name="Shape 381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3" name="Shape 381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3815" name="Shape 3815"/>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6" name="Shape 381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9" name="Group 3819"/>
            <p:cNvGrpSpPr/>
            <p:nvPr/>
          </p:nvGrpSpPr>
          <p:grpSpPr>
            <a:xfrm>
              <a:off x="1876867" y="0"/>
              <a:ext cx="293411" cy="435381"/>
              <a:chOff x="0" y="0"/>
              <a:chExt cx="293409" cy="435380"/>
            </a:xfrm>
          </p:grpSpPr>
          <p:sp>
            <p:nvSpPr>
              <p:cNvPr id="3817" name="Shape 381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8" name="Shape 381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25" name="Group 3825"/>
            <p:cNvGrpSpPr/>
            <p:nvPr/>
          </p:nvGrpSpPr>
          <p:grpSpPr>
            <a:xfrm>
              <a:off x="2073309" y="1702682"/>
              <a:ext cx="409970" cy="279130"/>
              <a:chOff x="0" y="0"/>
              <a:chExt cx="409969" cy="279128"/>
            </a:xfrm>
          </p:grpSpPr>
          <p:sp>
            <p:nvSpPr>
              <p:cNvPr id="3820" name="Shape 382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1" name="Shape 382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2" name="Shape 382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3" name="Shape 382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4" name="Shape 382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37" name="Group 3837"/>
            <p:cNvGrpSpPr/>
            <p:nvPr/>
          </p:nvGrpSpPr>
          <p:grpSpPr>
            <a:xfrm>
              <a:off x="459915" y="670565"/>
              <a:ext cx="1961168" cy="1329377"/>
              <a:chOff x="0" y="0"/>
              <a:chExt cx="1961167" cy="1329375"/>
            </a:xfrm>
          </p:grpSpPr>
          <p:sp>
            <p:nvSpPr>
              <p:cNvPr id="3826" name="Shape 382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7" name="Shape 382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8" name="Shape 382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9" name="Shape 382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0" name="Shape 383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1" name="Shape 383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2" name="Shape 383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3" name="Shape 383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4" name="Shape 383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5" name="Shape 383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6" name="Shape 383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3839" name="Shape 38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grpSp>
        <p:nvGrpSpPr>
          <p:cNvPr id="468" name="Group 468"/>
          <p:cNvGrpSpPr/>
          <p:nvPr/>
        </p:nvGrpSpPr>
        <p:grpSpPr>
          <a:xfrm>
            <a:off x="-1681402" y="742"/>
            <a:ext cx="548641" cy="574833"/>
            <a:chOff x="0" y="0"/>
            <a:chExt cx="548640" cy="574831"/>
          </a:xfrm>
        </p:grpSpPr>
        <p:sp>
          <p:nvSpPr>
            <p:cNvPr id="466" name="Shape 4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67" name="Shape 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471" name="Group 471"/>
          <p:cNvGrpSpPr/>
          <p:nvPr/>
        </p:nvGrpSpPr>
        <p:grpSpPr>
          <a:xfrm>
            <a:off x="-1133722" y="742"/>
            <a:ext cx="548641" cy="574833"/>
            <a:chOff x="0" y="0"/>
            <a:chExt cx="548640" cy="574831"/>
          </a:xfrm>
        </p:grpSpPr>
        <p:sp>
          <p:nvSpPr>
            <p:cNvPr id="469" name="Shape 4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0" name="Shape 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474" name="Group 474"/>
          <p:cNvGrpSpPr/>
          <p:nvPr/>
        </p:nvGrpSpPr>
        <p:grpSpPr>
          <a:xfrm>
            <a:off x="-576885" y="742"/>
            <a:ext cx="548641" cy="689133"/>
            <a:chOff x="0" y="0"/>
            <a:chExt cx="548640" cy="689131"/>
          </a:xfrm>
        </p:grpSpPr>
        <p:sp>
          <p:nvSpPr>
            <p:cNvPr id="472" name="Shape 4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473" name="Shape 4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477" name="Group 477"/>
          <p:cNvGrpSpPr/>
          <p:nvPr/>
        </p:nvGrpSpPr>
        <p:grpSpPr>
          <a:xfrm>
            <a:off x="-1681291" y="1103971"/>
            <a:ext cx="548641" cy="574833"/>
            <a:chOff x="0" y="0"/>
            <a:chExt cx="548640" cy="574831"/>
          </a:xfrm>
        </p:grpSpPr>
        <p:sp>
          <p:nvSpPr>
            <p:cNvPr id="475" name="Shape 4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6" name="Shape 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480" name="Group 480"/>
          <p:cNvGrpSpPr/>
          <p:nvPr/>
        </p:nvGrpSpPr>
        <p:grpSpPr>
          <a:xfrm>
            <a:off x="-1133841" y="1103971"/>
            <a:ext cx="548641" cy="574833"/>
            <a:chOff x="0" y="0"/>
            <a:chExt cx="548640" cy="574831"/>
          </a:xfrm>
        </p:grpSpPr>
        <p:sp>
          <p:nvSpPr>
            <p:cNvPr id="478" name="Shape 4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9" name="Shape 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483" name="Group 483"/>
          <p:cNvGrpSpPr/>
          <p:nvPr/>
        </p:nvGrpSpPr>
        <p:grpSpPr>
          <a:xfrm>
            <a:off x="-576868" y="1103971"/>
            <a:ext cx="548641" cy="574833"/>
            <a:chOff x="0" y="0"/>
            <a:chExt cx="548640" cy="574831"/>
          </a:xfrm>
        </p:grpSpPr>
        <p:sp>
          <p:nvSpPr>
            <p:cNvPr id="481" name="Shape 4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2" name="Shape 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486" name="Group 486"/>
          <p:cNvGrpSpPr/>
          <p:nvPr/>
        </p:nvGrpSpPr>
        <p:grpSpPr>
          <a:xfrm>
            <a:off x="-1671156" y="2214110"/>
            <a:ext cx="558442" cy="574832"/>
            <a:chOff x="0" y="0"/>
            <a:chExt cx="558441" cy="574831"/>
          </a:xfrm>
        </p:grpSpPr>
        <p:sp>
          <p:nvSpPr>
            <p:cNvPr id="484" name="Shape 4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5" name="Shape 4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489" name="Group 489"/>
          <p:cNvGrpSpPr/>
          <p:nvPr/>
        </p:nvGrpSpPr>
        <p:grpSpPr>
          <a:xfrm>
            <a:off x="-1122239" y="2214110"/>
            <a:ext cx="554182" cy="574832"/>
            <a:chOff x="0" y="0"/>
            <a:chExt cx="554180" cy="574831"/>
          </a:xfrm>
        </p:grpSpPr>
        <p:sp>
          <p:nvSpPr>
            <p:cNvPr id="487" name="Shape 4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8" name="Shape 4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492" name="Group 492"/>
          <p:cNvGrpSpPr/>
          <p:nvPr/>
        </p:nvGrpSpPr>
        <p:grpSpPr>
          <a:xfrm>
            <a:off x="-566730" y="2214110"/>
            <a:ext cx="548641" cy="574832"/>
            <a:chOff x="0" y="0"/>
            <a:chExt cx="548640" cy="574831"/>
          </a:xfrm>
        </p:grpSpPr>
        <p:sp>
          <p:nvSpPr>
            <p:cNvPr id="490" name="Shape 4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1" name="Shape 4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495" name="Group 495"/>
          <p:cNvGrpSpPr/>
          <p:nvPr/>
        </p:nvGrpSpPr>
        <p:grpSpPr>
          <a:xfrm>
            <a:off x="-1692163" y="3309985"/>
            <a:ext cx="567966" cy="574833"/>
            <a:chOff x="0" y="0"/>
            <a:chExt cx="567964" cy="574831"/>
          </a:xfrm>
        </p:grpSpPr>
        <p:sp>
          <p:nvSpPr>
            <p:cNvPr id="493" name="Shape 4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4" name="Shape 4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498" name="Group 498"/>
          <p:cNvGrpSpPr/>
          <p:nvPr/>
        </p:nvGrpSpPr>
        <p:grpSpPr>
          <a:xfrm>
            <a:off x="-1135188" y="3309985"/>
            <a:ext cx="558415" cy="574833"/>
            <a:chOff x="0" y="0"/>
            <a:chExt cx="558413" cy="574831"/>
          </a:xfrm>
        </p:grpSpPr>
        <p:sp>
          <p:nvSpPr>
            <p:cNvPr id="496" name="Shape 4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7" name="Shape 4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501" name="Group 501"/>
          <p:cNvGrpSpPr/>
          <p:nvPr/>
        </p:nvGrpSpPr>
        <p:grpSpPr>
          <a:xfrm>
            <a:off x="-578211" y="3309985"/>
            <a:ext cx="548641" cy="574833"/>
            <a:chOff x="0" y="0"/>
            <a:chExt cx="548640" cy="574831"/>
          </a:xfrm>
        </p:grpSpPr>
        <p:sp>
          <p:nvSpPr>
            <p:cNvPr id="499" name="Shape 4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0" name="Shape 5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504" name="Group 504"/>
          <p:cNvGrpSpPr/>
          <p:nvPr/>
        </p:nvGrpSpPr>
        <p:grpSpPr>
          <a:xfrm>
            <a:off x="-1683905" y="4403049"/>
            <a:ext cx="561904" cy="574833"/>
            <a:chOff x="0" y="0"/>
            <a:chExt cx="561903" cy="574831"/>
          </a:xfrm>
        </p:grpSpPr>
        <p:sp>
          <p:nvSpPr>
            <p:cNvPr id="502" name="Shape 5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3" name="Shape 5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507" name="Group 507"/>
          <p:cNvGrpSpPr/>
          <p:nvPr/>
        </p:nvGrpSpPr>
        <p:grpSpPr>
          <a:xfrm>
            <a:off x="-1130214" y="4403049"/>
            <a:ext cx="548641" cy="574833"/>
            <a:chOff x="0" y="0"/>
            <a:chExt cx="548640" cy="574831"/>
          </a:xfrm>
        </p:grpSpPr>
        <p:sp>
          <p:nvSpPr>
            <p:cNvPr id="505" name="Shape 5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6" name="Shape 5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510" name="Group 510"/>
          <p:cNvGrpSpPr/>
          <p:nvPr/>
        </p:nvGrpSpPr>
        <p:grpSpPr>
          <a:xfrm>
            <a:off x="-581453" y="4403049"/>
            <a:ext cx="548642" cy="574833"/>
            <a:chOff x="0" y="0"/>
            <a:chExt cx="548640" cy="574831"/>
          </a:xfrm>
        </p:grpSpPr>
        <p:sp>
          <p:nvSpPr>
            <p:cNvPr id="508" name="Shape 5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9" name="Shape 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513" name="Group 513"/>
          <p:cNvGrpSpPr/>
          <p:nvPr/>
        </p:nvGrpSpPr>
        <p:grpSpPr>
          <a:xfrm>
            <a:off x="-1681291" y="556309"/>
            <a:ext cx="548641" cy="574833"/>
            <a:chOff x="0" y="0"/>
            <a:chExt cx="548640" cy="574831"/>
          </a:xfrm>
        </p:grpSpPr>
        <p:sp>
          <p:nvSpPr>
            <p:cNvPr id="511" name="Shape 5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2" name="Shape 5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16" name="Group 516"/>
          <p:cNvGrpSpPr/>
          <p:nvPr/>
        </p:nvGrpSpPr>
        <p:grpSpPr>
          <a:xfrm>
            <a:off x="-1133840" y="556301"/>
            <a:ext cx="557070" cy="574833"/>
            <a:chOff x="0" y="0"/>
            <a:chExt cx="557069" cy="574831"/>
          </a:xfrm>
        </p:grpSpPr>
        <p:sp>
          <p:nvSpPr>
            <p:cNvPr id="514" name="Shape 5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5" name="Shape 5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19" name="Group 519"/>
          <p:cNvGrpSpPr/>
          <p:nvPr/>
        </p:nvGrpSpPr>
        <p:grpSpPr>
          <a:xfrm>
            <a:off x="-576885" y="556309"/>
            <a:ext cx="548641" cy="574833"/>
            <a:chOff x="0" y="0"/>
            <a:chExt cx="548640" cy="574831"/>
          </a:xfrm>
        </p:grpSpPr>
        <p:sp>
          <p:nvSpPr>
            <p:cNvPr id="517" name="Shape 5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8" name="Shape 5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22" name="Group 522"/>
          <p:cNvGrpSpPr/>
          <p:nvPr/>
        </p:nvGrpSpPr>
        <p:grpSpPr>
          <a:xfrm>
            <a:off x="-1681540" y="1659529"/>
            <a:ext cx="548641" cy="574833"/>
            <a:chOff x="0" y="0"/>
            <a:chExt cx="548640" cy="574831"/>
          </a:xfrm>
        </p:grpSpPr>
        <p:sp>
          <p:nvSpPr>
            <p:cNvPr id="520" name="Shape 5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1" name="Shape 5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525" name="Group 525"/>
          <p:cNvGrpSpPr/>
          <p:nvPr/>
        </p:nvGrpSpPr>
        <p:grpSpPr>
          <a:xfrm>
            <a:off x="-1132926" y="1659529"/>
            <a:ext cx="548641" cy="574833"/>
            <a:chOff x="0" y="0"/>
            <a:chExt cx="548640" cy="574831"/>
          </a:xfrm>
        </p:grpSpPr>
        <p:sp>
          <p:nvSpPr>
            <p:cNvPr id="523" name="Shape 5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4" name="Shape 5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528" name="Group 528"/>
          <p:cNvGrpSpPr/>
          <p:nvPr/>
        </p:nvGrpSpPr>
        <p:grpSpPr>
          <a:xfrm>
            <a:off x="-576885" y="1659529"/>
            <a:ext cx="548641" cy="574833"/>
            <a:chOff x="0" y="0"/>
            <a:chExt cx="548640" cy="574831"/>
          </a:xfrm>
        </p:grpSpPr>
        <p:sp>
          <p:nvSpPr>
            <p:cNvPr id="526" name="Shape 5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7" name="Shape 5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531" name="Group 531"/>
          <p:cNvGrpSpPr/>
          <p:nvPr/>
        </p:nvGrpSpPr>
        <p:grpSpPr>
          <a:xfrm>
            <a:off x="-1686837" y="2762749"/>
            <a:ext cx="545776" cy="574833"/>
            <a:chOff x="0" y="0"/>
            <a:chExt cx="545775" cy="574831"/>
          </a:xfrm>
        </p:grpSpPr>
        <p:sp>
          <p:nvSpPr>
            <p:cNvPr id="529" name="Shape 5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0" name="Shape 5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534" name="Group 534"/>
          <p:cNvGrpSpPr/>
          <p:nvPr/>
        </p:nvGrpSpPr>
        <p:grpSpPr>
          <a:xfrm>
            <a:off x="-1133484" y="2762749"/>
            <a:ext cx="549211" cy="574833"/>
            <a:chOff x="0" y="0"/>
            <a:chExt cx="549209" cy="574831"/>
          </a:xfrm>
        </p:grpSpPr>
        <p:sp>
          <p:nvSpPr>
            <p:cNvPr id="532" name="Shape 5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3" name="Shape 5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537" name="Group 537"/>
          <p:cNvGrpSpPr/>
          <p:nvPr/>
        </p:nvGrpSpPr>
        <p:grpSpPr>
          <a:xfrm>
            <a:off x="-585202" y="2762749"/>
            <a:ext cx="558184" cy="689133"/>
            <a:chOff x="0" y="0"/>
            <a:chExt cx="558182" cy="689131"/>
          </a:xfrm>
        </p:grpSpPr>
        <p:sp>
          <p:nvSpPr>
            <p:cNvPr id="535" name="Shape 5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536" name="Shape 5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540" name="Group 540"/>
          <p:cNvGrpSpPr/>
          <p:nvPr/>
        </p:nvGrpSpPr>
        <p:grpSpPr>
          <a:xfrm>
            <a:off x="-1692163" y="3857219"/>
            <a:ext cx="558681" cy="574833"/>
            <a:chOff x="0" y="0"/>
            <a:chExt cx="558679" cy="574831"/>
          </a:xfrm>
        </p:grpSpPr>
        <p:sp>
          <p:nvSpPr>
            <p:cNvPr id="538" name="Shape 5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9" name="Shape 5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543" name="Group 543"/>
          <p:cNvGrpSpPr/>
          <p:nvPr/>
        </p:nvGrpSpPr>
        <p:grpSpPr>
          <a:xfrm>
            <a:off x="-1136130" y="3857219"/>
            <a:ext cx="576147" cy="574833"/>
            <a:chOff x="0" y="0"/>
            <a:chExt cx="576145" cy="574831"/>
          </a:xfrm>
        </p:grpSpPr>
        <p:sp>
          <p:nvSpPr>
            <p:cNvPr id="541" name="Shape 5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2" name="Shape 5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546" name="Group 546"/>
          <p:cNvGrpSpPr/>
          <p:nvPr/>
        </p:nvGrpSpPr>
        <p:grpSpPr>
          <a:xfrm>
            <a:off x="-579310" y="3857219"/>
            <a:ext cx="546499" cy="574833"/>
            <a:chOff x="0" y="0"/>
            <a:chExt cx="546497" cy="574831"/>
          </a:xfrm>
        </p:grpSpPr>
        <p:sp>
          <p:nvSpPr>
            <p:cNvPr id="544" name="Shape 5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5" name="Shape 5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549" name="Group 549"/>
          <p:cNvGrpSpPr/>
          <p:nvPr/>
        </p:nvGrpSpPr>
        <p:grpSpPr>
          <a:xfrm>
            <a:off x="-1683907" y="4957629"/>
            <a:ext cx="561905" cy="574833"/>
            <a:chOff x="0" y="0"/>
            <a:chExt cx="561903" cy="574831"/>
          </a:xfrm>
        </p:grpSpPr>
        <p:sp>
          <p:nvSpPr>
            <p:cNvPr id="547" name="Shape 5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8" name="Shape 5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552" name="Group 552"/>
          <p:cNvGrpSpPr/>
          <p:nvPr/>
        </p:nvGrpSpPr>
        <p:grpSpPr>
          <a:xfrm>
            <a:off x="-1129735" y="4957629"/>
            <a:ext cx="548641" cy="574833"/>
            <a:chOff x="0" y="0"/>
            <a:chExt cx="548640" cy="574831"/>
          </a:xfrm>
        </p:grpSpPr>
        <p:sp>
          <p:nvSpPr>
            <p:cNvPr id="550" name="Shape 5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1" name="Shape 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555" name="Group 555"/>
          <p:cNvGrpSpPr/>
          <p:nvPr/>
        </p:nvGrpSpPr>
        <p:grpSpPr>
          <a:xfrm>
            <a:off x="-581456" y="4957629"/>
            <a:ext cx="548890" cy="574833"/>
            <a:chOff x="0" y="0"/>
            <a:chExt cx="548888" cy="574831"/>
          </a:xfrm>
        </p:grpSpPr>
        <p:sp>
          <p:nvSpPr>
            <p:cNvPr id="553" name="Shape 5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4" name="Shape 5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558" name="Group 558"/>
          <p:cNvGrpSpPr/>
          <p:nvPr/>
        </p:nvGrpSpPr>
        <p:grpSpPr>
          <a:xfrm>
            <a:off x="-1129642" y="5504243"/>
            <a:ext cx="548641" cy="574833"/>
            <a:chOff x="0" y="0"/>
            <a:chExt cx="548640" cy="574831"/>
          </a:xfrm>
        </p:grpSpPr>
        <p:sp>
          <p:nvSpPr>
            <p:cNvPr id="556" name="Shape 5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7" name="Shape 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561" name="Group 561"/>
          <p:cNvGrpSpPr/>
          <p:nvPr/>
        </p:nvGrpSpPr>
        <p:grpSpPr>
          <a:xfrm>
            <a:off x="-581361" y="5504243"/>
            <a:ext cx="548889" cy="574833"/>
            <a:chOff x="0" y="0"/>
            <a:chExt cx="548888" cy="574831"/>
          </a:xfrm>
        </p:grpSpPr>
        <p:sp>
          <p:nvSpPr>
            <p:cNvPr id="559" name="Shape 5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0" name="Shape 5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564" name="Group 564"/>
          <p:cNvGrpSpPr/>
          <p:nvPr/>
        </p:nvGrpSpPr>
        <p:grpSpPr>
          <a:xfrm>
            <a:off x="-1141894" y="6052899"/>
            <a:ext cx="560893" cy="574833"/>
            <a:chOff x="0" y="0"/>
            <a:chExt cx="560892" cy="574831"/>
          </a:xfrm>
        </p:grpSpPr>
        <p:sp>
          <p:nvSpPr>
            <p:cNvPr id="562" name="Shape 5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3" name="Shape 5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567" name="Group 567"/>
          <p:cNvGrpSpPr/>
          <p:nvPr/>
        </p:nvGrpSpPr>
        <p:grpSpPr>
          <a:xfrm>
            <a:off x="-1683906" y="6051324"/>
            <a:ext cx="547973" cy="574833"/>
            <a:chOff x="0" y="0"/>
            <a:chExt cx="547971" cy="574831"/>
          </a:xfrm>
        </p:grpSpPr>
        <p:sp>
          <p:nvSpPr>
            <p:cNvPr id="565" name="Shape 5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6" name="Shape 5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570" name="Group 570"/>
          <p:cNvGrpSpPr/>
          <p:nvPr/>
        </p:nvGrpSpPr>
        <p:grpSpPr>
          <a:xfrm>
            <a:off x="-585203" y="6052885"/>
            <a:ext cx="559865" cy="574833"/>
            <a:chOff x="0" y="0"/>
            <a:chExt cx="559863" cy="574831"/>
          </a:xfrm>
        </p:grpSpPr>
        <p:sp>
          <p:nvSpPr>
            <p:cNvPr id="568" name="Shape 5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9" name="Shape 5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573" name="Group 573"/>
          <p:cNvGrpSpPr/>
          <p:nvPr/>
        </p:nvGrpSpPr>
        <p:grpSpPr>
          <a:xfrm>
            <a:off x="-1683906" y="5504234"/>
            <a:ext cx="548641" cy="574833"/>
            <a:chOff x="0" y="0"/>
            <a:chExt cx="548640" cy="574831"/>
          </a:xfrm>
        </p:grpSpPr>
        <p:sp>
          <p:nvSpPr>
            <p:cNvPr id="571" name="Shape 5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2" name="Shape 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576" name="Group 576"/>
          <p:cNvGrpSpPr/>
          <p:nvPr/>
        </p:nvGrpSpPr>
        <p:grpSpPr>
          <a:xfrm>
            <a:off x="-1144617" y="6766559"/>
            <a:ext cx="547175" cy="574833"/>
            <a:chOff x="0" y="0"/>
            <a:chExt cx="547174" cy="574831"/>
          </a:xfrm>
        </p:grpSpPr>
        <p:sp>
          <p:nvSpPr>
            <p:cNvPr id="574" name="Shape 5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5" name="Shape 5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579" name="Group 579"/>
          <p:cNvGrpSpPr/>
          <p:nvPr/>
        </p:nvGrpSpPr>
        <p:grpSpPr>
          <a:xfrm>
            <a:off x="-1695388" y="6766559"/>
            <a:ext cx="540619" cy="574833"/>
            <a:chOff x="0" y="0"/>
            <a:chExt cx="540618" cy="574831"/>
          </a:xfrm>
        </p:grpSpPr>
        <p:sp>
          <p:nvSpPr>
            <p:cNvPr id="577" name="Shape 5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8" name="Shape 5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582" name="Group 582"/>
          <p:cNvGrpSpPr/>
          <p:nvPr/>
        </p:nvGrpSpPr>
        <p:grpSpPr>
          <a:xfrm>
            <a:off x="-587550" y="6766546"/>
            <a:ext cx="546251" cy="574833"/>
            <a:chOff x="0" y="0"/>
            <a:chExt cx="546249" cy="574831"/>
          </a:xfrm>
        </p:grpSpPr>
        <p:sp>
          <p:nvSpPr>
            <p:cNvPr id="580" name="Shape 5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81" name="Shape 5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583" name="Shape 58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584" name="Shape 584"/>
          <p:cNvSpPr/>
          <p:nvPr>
            <p:ph type="body" sz="quarter" idx="1"/>
          </p:nvPr>
        </p:nvSpPr>
        <p:spPr>
          <a:xfrm>
            <a:off x="274638" y="2774679"/>
            <a:ext cx="8436348" cy="914401"/>
          </a:xfrm>
          <a:prstGeom prst="rect">
            <a:avLst/>
          </a:prstGeom>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585" name="Shape 585"/>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58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627" name="Group 627"/>
          <p:cNvGrpSpPr/>
          <p:nvPr/>
        </p:nvGrpSpPr>
        <p:grpSpPr>
          <a:xfrm>
            <a:off x="9258066" y="1695132"/>
            <a:ext cx="2805579" cy="3604261"/>
            <a:chOff x="0" y="0"/>
            <a:chExt cx="2805577" cy="3604260"/>
          </a:xfrm>
        </p:grpSpPr>
        <p:sp>
          <p:nvSpPr>
            <p:cNvPr id="587" name="Shape 58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8" name="Shape 58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9" name="Shape 58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0" name="Shape 590"/>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1" name="Shape 591"/>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2" name="Shape 59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3" name="Shape 593"/>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4" name="Shape 594"/>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5" name="Shape 595"/>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6" name="Shape 59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599" name="Group 599"/>
            <p:cNvGrpSpPr/>
            <p:nvPr/>
          </p:nvGrpSpPr>
          <p:grpSpPr>
            <a:xfrm>
              <a:off x="597172" y="78161"/>
              <a:ext cx="474984" cy="267597"/>
              <a:chOff x="0" y="0"/>
              <a:chExt cx="474982" cy="267596"/>
            </a:xfrm>
          </p:grpSpPr>
          <p:sp>
            <p:nvSpPr>
              <p:cNvPr id="597" name="Shape 59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8" name="Shape 59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03" name="Group 603"/>
            <p:cNvGrpSpPr/>
            <p:nvPr/>
          </p:nvGrpSpPr>
          <p:grpSpPr>
            <a:xfrm>
              <a:off x="0" y="845527"/>
              <a:ext cx="385306" cy="234021"/>
              <a:chOff x="0" y="0"/>
              <a:chExt cx="385305" cy="234019"/>
            </a:xfrm>
          </p:grpSpPr>
          <p:sp>
            <p:nvSpPr>
              <p:cNvPr id="600" name="Shape 60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1" name="Shape 60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2" name="Shape 60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604" name="Shape 604"/>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5" name="Shape 60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608" name="Group 608"/>
            <p:cNvGrpSpPr/>
            <p:nvPr/>
          </p:nvGrpSpPr>
          <p:grpSpPr>
            <a:xfrm>
              <a:off x="1876867" y="0"/>
              <a:ext cx="293411" cy="435381"/>
              <a:chOff x="0" y="0"/>
              <a:chExt cx="293409" cy="435380"/>
            </a:xfrm>
          </p:grpSpPr>
          <p:sp>
            <p:nvSpPr>
              <p:cNvPr id="606" name="Shape 60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7" name="Shape 60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14" name="Group 614"/>
            <p:cNvGrpSpPr/>
            <p:nvPr/>
          </p:nvGrpSpPr>
          <p:grpSpPr>
            <a:xfrm>
              <a:off x="2073309" y="1702682"/>
              <a:ext cx="409970" cy="279130"/>
              <a:chOff x="0" y="0"/>
              <a:chExt cx="409969" cy="279128"/>
            </a:xfrm>
          </p:grpSpPr>
          <p:sp>
            <p:nvSpPr>
              <p:cNvPr id="609" name="Shape 60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0" name="Shape 61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1" name="Shape 61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2" name="Shape 61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3" name="Shape 61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26" name="Group 626"/>
            <p:cNvGrpSpPr/>
            <p:nvPr/>
          </p:nvGrpSpPr>
          <p:grpSpPr>
            <a:xfrm>
              <a:off x="459915" y="670565"/>
              <a:ext cx="1961168" cy="1329377"/>
              <a:chOff x="0" y="0"/>
              <a:chExt cx="1961167" cy="1329375"/>
            </a:xfrm>
          </p:grpSpPr>
          <p:sp>
            <p:nvSpPr>
              <p:cNvPr id="615" name="Shape 61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6" name="Shape 61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7" name="Shape 61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8" name="Shape 61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9" name="Shape 61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0" name="Shape 62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1" name="Shape 62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2" name="Shape 62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3" name="Shape 62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4" name="Shape 62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5" name="Shape 62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628" name="Shape 628"/>
          <p:cNvSpPr/>
          <p:nvPr/>
        </p:nvSpPr>
        <p:spPr>
          <a:xfrm>
            <a:off x="148078" y="296861"/>
            <a:ext cx="4468319" cy="724410"/>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629" name="Shape 6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638" name="Group 638"/>
          <p:cNvGrpSpPr/>
          <p:nvPr/>
        </p:nvGrpSpPr>
        <p:grpSpPr>
          <a:xfrm>
            <a:off x="-1681402" y="742"/>
            <a:ext cx="548641" cy="574833"/>
            <a:chOff x="0" y="0"/>
            <a:chExt cx="548640" cy="574831"/>
          </a:xfrm>
        </p:grpSpPr>
        <p:sp>
          <p:nvSpPr>
            <p:cNvPr id="636" name="Shape 63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7" name="Shape 6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641" name="Group 641"/>
          <p:cNvGrpSpPr/>
          <p:nvPr/>
        </p:nvGrpSpPr>
        <p:grpSpPr>
          <a:xfrm>
            <a:off x="-1133722" y="742"/>
            <a:ext cx="548641" cy="574833"/>
            <a:chOff x="0" y="0"/>
            <a:chExt cx="548640" cy="574831"/>
          </a:xfrm>
        </p:grpSpPr>
        <p:sp>
          <p:nvSpPr>
            <p:cNvPr id="639" name="Shape 63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0" name="Shape 6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644" name="Group 644"/>
          <p:cNvGrpSpPr/>
          <p:nvPr/>
        </p:nvGrpSpPr>
        <p:grpSpPr>
          <a:xfrm>
            <a:off x="-576885" y="742"/>
            <a:ext cx="548641" cy="689133"/>
            <a:chOff x="0" y="0"/>
            <a:chExt cx="548640" cy="689131"/>
          </a:xfrm>
        </p:grpSpPr>
        <p:sp>
          <p:nvSpPr>
            <p:cNvPr id="642" name="Shape 64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643" name="Shape 64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647" name="Group 647"/>
          <p:cNvGrpSpPr/>
          <p:nvPr/>
        </p:nvGrpSpPr>
        <p:grpSpPr>
          <a:xfrm>
            <a:off x="-1681291" y="1103971"/>
            <a:ext cx="548641" cy="574833"/>
            <a:chOff x="0" y="0"/>
            <a:chExt cx="548640" cy="574831"/>
          </a:xfrm>
        </p:grpSpPr>
        <p:sp>
          <p:nvSpPr>
            <p:cNvPr id="645" name="Shape 64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6" name="Shape 6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650" name="Group 650"/>
          <p:cNvGrpSpPr/>
          <p:nvPr/>
        </p:nvGrpSpPr>
        <p:grpSpPr>
          <a:xfrm>
            <a:off x="-1133841" y="1103971"/>
            <a:ext cx="548641" cy="574833"/>
            <a:chOff x="0" y="0"/>
            <a:chExt cx="548640" cy="574831"/>
          </a:xfrm>
        </p:grpSpPr>
        <p:sp>
          <p:nvSpPr>
            <p:cNvPr id="648" name="Shape 64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9" name="Shape 6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653" name="Group 653"/>
          <p:cNvGrpSpPr/>
          <p:nvPr/>
        </p:nvGrpSpPr>
        <p:grpSpPr>
          <a:xfrm>
            <a:off x="-576868" y="1103971"/>
            <a:ext cx="548641" cy="574833"/>
            <a:chOff x="0" y="0"/>
            <a:chExt cx="548640" cy="574831"/>
          </a:xfrm>
        </p:grpSpPr>
        <p:sp>
          <p:nvSpPr>
            <p:cNvPr id="651" name="Shape 65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2" name="Shape 6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656" name="Group 656"/>
          <p:cNvGrpSpPr/>
          <p:nvPr/>
        </p:nvGrpSpPr>
        <p:grpSpPr>
          <a:xfrm>
            <a:off x="-1671156" y="2214110"/>
            <a:ext cx="558442" cy="574832"/>
            <a:chOff x="0" y="0"/>
            <a:chExt cx="558441" cy="574831"/>
          </a:xfrm>
        </p:grpSpPr>
        <p:sp>
          <p:nvSpPr>
            <p:cNvPr id="654" name="Shape 65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5" name="Shape 65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659" name="Group 659"/>
          <p:cNvGrpSpPr/>
          <p:nvPr/>
        </p:nvGrpSpPr>
        <p:grpSpPr>
          <a:xfrm>
            <a:off x="-1122239" y="2214110"/>
            <a:ext cx="554182" cy="574832"/>
            <a:chOff x="0" y="0"/>
            <a:chExt cx="554180" cy="574831"/>
          </a:xfrm>
        </p:grpSpPr>
        <p:sp>
          <p:nvSpPr>
            <p:cNvPr id="657" name="Shape 65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8" name="Shape 65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662" name="Group 662"/>
          <p:cNvGrpSpPr/>
          <p:nvPr/>
        </p:nvGrpSpPr>
        <p:grpSpPr>
          <a:xfrm>
            <a:off x="-566730" y="2214110"/>
            <a:ext cx="548641" cy="574832"/>
            <a:chOff x="0" y="0"/>
            <a:chExt cx="548640" cy="574831"/>
          </a:xfrm>
        </p:grpSpPr>
        <p:sp>
          <p:nvSpPr>
            <p:cNvPr id="660" name="Shape 66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1" name="Shape 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665" name="Group 665"/>
          <p:cNvGrpSpPr/>
          <p:nvPr/>
        </p:nvGrpSpPr>
        <p:grpSpPr>
          <a:xfrm>
            <a:off x="-1692163" y="3309985"/>
            <a:ext cx="567966" cy="574833"/>
            <a:chOff x="0" y="0"/>
            <a:chExt cx="567964" cy="574831"/>
          </a:xfrm>
        </p:grpSpPr>
        <p:sp>
          <p:nvSpPr>
            <p:cNvPr id="663" name="Shape 66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4" name="Shape 66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668" name="Group 668"/>
          <p:cNvGrpSpPr/>
          <p:nvPr/>
        </p:nvGrpSpPr>
        <p:grpSpPr>
          <a:xfrm>
            <a:off x="-1135188" y="3309985"/>
            <a:ext cx="558415" cy="574833"/>
            <a:chOff x="0" y="0"/>
            <a:chExt cx="558413" cy="574831"/>
          </a:xfrm>
        </p:grpSpPr>
        <p:sp>
          <p:nvSpPr>
            <p:cNvPr id="666" name="Shape 66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7" name="Shape 66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671" name="Group 671"/>
          <p:cNvGrpSpPr/>
          <p:nvPr/>
        </p:nvGrpSpPr>
        <p:grpSpPr>
          <a:xfrm>
            <a:off x="-578211" y="3309985"/>
            <a:ext cx="548641" cy="574833"/>
            <a:chOff x="0" y="0"/>
            <a:chExt cx="548640" cy="574831"/>
          </a:xfrm>
        </p:grpSpPr>
        <p:sp>
          <p:nvSpPr>
            <p:cNvPr id="669" name="Shape 66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0" name="Shape 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674" name="Group 674"/>
          <p:cNvGrpSpPr/>
          <p:nvPr/>
        </p:nvGrpSpPr>
        <p:grpSpPr>
          <a:xfrm>
            <a:off x="-1683905" y="4403049"/>
            <a:ext cx="561904" cy="574833"/>
            <a:chOff x="0" y="0"/>
            <a:chExt cx="561903" cy="574831"/>
          </a:xfrm>
        </p:grpSpPr>
        <p:sp>
          <p:nvSpPr>
            <p:cNvPr id="672" name="Shape 67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3" name="Shape 67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677" name="Group 677"/>
          <p:cNvGrpSpPr/>
          <p:nvPr/>
        </p:nvGrpSpPr>
        <p:grpSpPr>
          <a:xfrm>
            <a:off x="-1130214" y="4403049"/>
            <a:ext cx="548641" cy="574833"/>
            <a:chOff x="0" y="0"/>
            <a:chExt cx="548640" cy="574831"/>
          </a:xfrm>
        </p:grpSpPr>
        <p:sp>
          <p:nvSpPr>
            <p:cNvPr id="675" name="Shape 67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6" name="Shape 6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680" name="Group 680"/>
          <p:cNvGrpSpPr/>
          <p:nvPr/>
        </p:nvGrpSpPr>
        <p:grpSpPr>
          <a:xfrm>
            <a:off x="-581453" y="4403049"/>
            <a:ext cx="548642" cy="574833"/>
            <a:chOff x="0" y="0"/>
            <a:chExt cx="548640" cy="574831"/>
          </a:xfrm>
        </p:grpSpPr>
        <p:sp>
          <p:nvSpPr>
            <p:cNvPr id="678" name="Shape 67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9" name="Shape 6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683" name="Group 683"/>
          <p:cNvGrpSpPr/>
          <p:nvPr/>
        </p:nvGrpSpPr>
        <p:grpSpPr>
          <a:xfrm>
            <a:off x="-1681291" y="556309"/>
            <a:ext cx="548641" cy="574833"/>
            <a:chOff x="0" y="0"/>
            <a:chExt cx="548640" cy="574831"/>
          </a:xfrm>
        </p:grpSpPr>
        <p:sp>
          <p:nvSpPr>
            <p:cNvPr id="681" name="Shape 68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2" name="Shape 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686" name="Group 686"/>
          <p:cNvGrpSpPr/>
          <p:nvPr/>
        </p:nvGrpSpPr>
        <p:grpSpPr>
          <a:xfrm>
            <a:off x="-1133840" y="556301"/>
            <a:ext cx="557070" cy="574833"/>
            <a:chOff x="0" y="0"/>
            <a:chExt cx="557069" cy="574831"/>
          </a:xfrm>
        </p:grpSpPr>
        <p:sp>
          <p:nvSpPr>
            <p:cNvPr id="684" name="Shape 68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5" name="Shape 68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689" name="Group 689"/>
          <p:cNvGrpSpPr/>
          <p:nvPr/>
        </p:nvGrpSpPr>
        <p:grpSpPr>
          <a:xfrm>
            <a:off x="-576885" y="556309"/>
            <a:ext cx="548641" cy="574833"/>
            <a:chOff x="0" y="0"/>
            <a:chExt cx="548640" cy="574831"/>
          </a:xfrm>
        </p:grpSpPr>
        <p:sp>
          <p:nvSpPr>
            <p:cNvPr id="687" name="Shape 68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8" name="Shape 6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692" name="Group 692"/>
          <p:cNvGrpSpPr/>
          <p:nvPr/>
        </p:nvGrpSpPr>
        <p:grpSpPr>
          <a:xfrm>
            <a:off x="-1681540" y="1659529"/>
            <a:ext cx="548641" cy="574833"/>
            <a:chOff x="0" y="0"/>
            <a:chExt cx="548640" cy="574831"/>
          </a:xfrm>
        </p:grpSpPr>
        <p:sp>
          <p:nvSpPr>
            <p:cNvPr id="690" name="Shape 69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1" name="Shape 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95" name="Group 695"/>
          <p:cNvGrpSpPr/>
          <p:nvPr/>
        </p:nvGrpSpPr>
        <p:grpSpPr>
          <a:xfrm>
            <a:off x="-1132926" y="1659529"/>
            <a:ext cx="548641" cy="574833"/>
            <a:chOff x="0" y="0"/>
            <a:chExt cx="548640" cy="574831"/>
          </a:xfrm>
        </p:grpSpPr>
        <p:sp>
          <p:nvSpPr>
            <p:cNvPr id="693" name="Shape 69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4" name="Shape 6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98" name="Group 698"/>
          <p:cNvGrpSpPr/>
          <p:nvPr/>
        </p:nvGrpSpPr>
        <p:grpSpPr>
          <a:xfrm>
            <a:off x="-576885" y="1659529"/>
            <a:ext cx="548641" cy="574833"/>
            <a:chOff x="0" y="0"/>
            <a:chExt cx="548640" cy="574831"/>
          </a:xfrm>
        </p:grpSpPr>
        <p:sp>
          <p:nvSpPr>
            <p:cNvPr id="696" name="Shape 69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7" name="Shape 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701" name="Group 701"/>
          <p:cNvGrpSpPr/>
          <p:nvPr/>
        </p:nvGrpSpPr>
        <p:grpSpPr>
          <a:xfrm>
            <a:off x="-1686837" y="2762749"/>
            <a:ext cx="545776" cy="574833"/>
            <a:chOff x="0" y="0"/>
            <a:chExt cx="545775" cy="574831"/>
          </a:xfrm>
        </p:grpSpPr>
        <p:sp>
          <p:nvSpPr>
            <p:cNvPr id="699" name="Shape 69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0" name="Shape 70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4" name="Group 704"/>
          <p:cNvGrpSpPr/>
          <p:nvPr/>
        </p:nvGrpSpPr>
        <p:grpSpPr>
          <a:xfrm>
            <a:off x="-1133484" y="2762749"/>
            <a:ext cx="549211" cy="574833"/>
            <a:chOff x="0" y="0"/>
            <a:chExt cx="549209" cy="574831"/>
          </a:xfrm>
        </p:grpSpPr>
        <p:sp>
          <p:nvSpPr>
            <p:cNvPr id="702" name="Shape 70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3" name="Shape 70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07" name="Group 707"/>
          <p:cNvGrpSpPr/>
          <p:nvPr/>
        </p:nvGrpSpPr>
        <p:grpSpPr>
          <a:xfrm>
            <a:off x="-585202" y="2762749"/>
            <a:ext cx="558184" cy="689133"/>
            <a:chOff x="0" y="0"/>
            <a:chExt cx="558182" cy="689131"/>
          </a:xfrm>
        </p:grpSpPr>
        <p:sp>
          <p:nvSpPr>
            <p:cNvPr id="705" name="Shape 70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06" name="Shape 70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10" name="Group 710"/>
          <p:cNvGrpSpPr/>
          <p:nvPr/>
        </p:nvGrpSpPr>
        <p:grpSpPr>
          <a:xfrm>
            <a:off x="-1692163" y="3857219"/>
            <a:ext cx="558681" cy="574833"/>
            <a:chOff x="0" y="0"/>
            <a:chExt cx="558679" cy="574831"/>
          </a:xfrm>
        </p:grpSpPr>
        <p:sp>
          <p:nvSpPr>
            <p:cNvPr id="708" name="Shape 70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9" name="Shape 70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13" name="Group 713"/>
          <p:cNvGrpSpPr/>
          <p:nvPr/>
        </p:nvGrpSpPr>
        <p:grpSpPr>
          <a:xfrm>
            <a:off x="-1136130" y="3857219"/>
            <a:ext cx="576147" cy="574833"/>
            <a:chOff x="0" y="0"/>
            <a:chExt cx="576145" cy="574831"/>
          </a:xfrm>
        </p:grpSpPr>
        <p:sp>
          <p:nvSpPr>
            <p:cNvPr id="711" name="Shape 71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2" name="Shape 71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716" name="Group 716"/>
          <p:cNvGrpSpPr/>
          <p:nvPr/>
        </p:nvGrpSpPr>
        <p:grpSpPr>
          <a:xfrm>
            <a:off x="-579310" y="3857219"/>
            <a:ext cx="546499" cy="574833"/>
            <a:chOff x="0" y="0"/>
            <a:chExt cx="546497" cy="574831"/>
          </a:xfrm>
        </p:grpSpPr>
        <p:sp>
          <p:nvSpPr>
            <p:cNvPr id="714" name="Shape 71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5" name="Shape 71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719" name="Group 719"/>
          <p:cNvGrpSpPr/>
          <p:nvPr/>
        </p:nvGrpSpPr>
        <p:grpSpPr>
          <a:xfrm>
            <a:off x="-1683907" y="4957629"/>
            <a:ext cx="561905" cy="574833"/>
            <a:chOff x="0" y="0"/>
            <a:chExt cx="561903" cy="574831"/>
          </a:xfrm>
        </p:grpSpPr>
        <p:sp>
          <p:nvSpPr>
            <p:cNvPr id="717" name="Shape 71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8" name="Shape 71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722" name="Group 722"/>
          <p:cNvGrpSpPr/>
          <p:nvPr/>
        </p:nvGrpSpPr>
        <p:grpSpPr>
          <a:xfrm>
            <a:off x="-1129735" y="4957629"/>
            <a:ext cx="548641" cy="574833"/>
            <a:chOff x="0" y="0"/>
            <a:chExt cx="548640" cy="574831"/>
          </a:xfrm>
        </p:grpSpPr>
        <p:sp>
          <p:nvSpPr>
            <p:cNvPr id="720" name="Shape 72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1" name="Shape 7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725" name="Group 725"/>
          <p:cNvGrpSpPr/>
          <p:nvPr/>
        </p:nvGrpSpPr>
        <p:grpSpPr>
          <a:xfrm>
            <a:off x="-581456" y="4957629"/>
            <a:ext cx="548890" cy="574833"/>
            <a:chOff x="0" y="0"/>
            <a:chExt cx="548888" cy="574831"/>
          </a:xfrm>
        </p:grpSpPr>
        <p:sp>
          <p:nvSpPr>
            <p:cNvPr id="723" name="Shape 72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4" name="Shape 7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728" name="Group 728"/>
          <p:cNvGrpSpPr/>
          <p:nvPr/>
        </p:nvGrpSpPr>
        <p:grpSpPr>
          <a:xfrm>
            <a:off x="-1129642" y="5504243"/>
            <a:ext cx="548641" cy="574833"/>
            <a:chOff x="0" y="0"/>
            <a:chExt cx="548640" cy="574831"/>
          </a:xfrm>
        </p:grpSpPr>
        <p:sp>
          <p:nvSpPr>
            <p:cNvPr id="726" name="Shape 72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7" name="Shape 7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731" name="Group 731"/>
          <p:cNvGrpSpPr/>
          <p:nvPr/>
        </p:nvGrpSpPr>
        <p:grpSpPr>
          <a:xfrm>
            <a:off x="-581361" y="5504243"/>
            <a:ext cx="548889" cy="574833"/>
            <a:chOff x="0" y="0"/>
            <a:chExt cx="548888" cy="574831"/>
          </a:xfrm>
        </p:grpSpPr>
        <p:sp>
          <p:nvSpPr>
            <p:cNvPr id="729" name="Shape 72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0" name="Shape 73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734" name="Group 734"/>
          <p:cNvGrpSpPr/>
          <p:nvPr/>
        </p:nvGrpSpPr>
        <p:grpSpPr>
          <a:xfrm>
            <a:off x="-1141894" y="6052899"/>
            <a:ext cx="560893" cy="574833"/>
            <a:chOff x="0" y="0"/>
            <a:chExt cx="560892" cy="574831"/>
          </a:xfrm>
        </p:grpSpPr>
        <p:sp>
          <p:nvSpPr>
            <p:cNvPr id="732" name="Shape 73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3" name="Shape 73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737" name="Group 737"/>
          <p:cNvGrpSpPr/>
          <p:nvPr/>
        </p:nvGrpSpPr>
        <p:grpSpPr>
          <a:xfrm>
            <a:off x="-1683906" y="6051324"/>
            <a:ext cx="547973" cy="574833"/>
            <a:chOff x="0" y="0"/>
            <a:chExt cx="547971" cy="574831"/>
          </a:xfrm>
        </p:grpSpPr>
        <p:sp>
          <p:nvSpPr>
            <p:cNvPr id="735" name="Shape 73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6" name="Shape 73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740" name="Group 740"/>
          <p:cNvGrpSpPr/>
          <p:nvPr/>
        </p:nvGrpSpPr>
        <p:grpSpPr>
          <a:xfrm>
            <a:off x="-585203" y="6052885"/>
            <a:ext cx="559865" cy="574833"/>
            <a:chOff x="0" y="0"/>
            <a:chExt cx="559863" cy="574831"/>
          </a:xfrm>
        </p:grpSpPr>
        <p:sp>
          <p:nvSpPr>
            <p:cNvPr id="738" name="Shape 73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9" name="Shape 73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743" name="Group 743"/>
          <p:cNvGrpSpPr/>
          <p:nvPr/>
        </p:nvGrpSpPr>
        <p:grpSpPr>
          <a:xfrm>
            <a:off x="-1683906" y="5504234"/>
            <a:ext cx="548641" cy="574833"/>
            <a:chOff x="0" y="0"/>
            <a:chExt cx="548640" cy="574831"/>
          </a:xfrm>
        </p:grpSpPr>
        <p:sp>
          <p:nvSpPr>
            <p:cNvPr id="741" name="Shape 74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2" name="Shape 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746" name="Group 746"/>
          <p:cNvGrpSpPr/>
          <p:nvPr/>
        </p:nvGrpSpPr>
        <p:grpSpPr>
          <a:xfrm>
            <a:off x="-1144617" y="6766559"/>
            <a:ext cx="547175" cy="574833"/>
            <a:chOff x="0" y="0"/>
            <a:chExt cx="547174" cy="574831"/>
          </a:xfrm>
        </p:grpSpPr>
        <p:sp>
          <p:nvSpPr>
            <p:cNvPr id="744" name="Shape 74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5" name="Shape 74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749" name="Group 749"/>
          <p:cNvGrpSpPr/>
          <p:nvPr/>
        </p:nvGrpSpPr>
        <p:grpSpPr>
          <a:xfrm>
            <a:off x="-1695388" y="6766559"/>
            <a:ext cx="540619" cy="574833"/>
            <a:chOff x="0" y="0"/>
            <a:chExt cx="540618" cy="574831"/>
          </a:xfrm>
        </p:grpSpPr>
        <p:sp>
          <p:nvSpPr>
            <p:cNvPr id="747" name="Shape 74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8" name="Shape 74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752" name="Group 752"/>
          <p:cNvGrpSpPr/>
          <p:nvPr/>
        </p:nvGrpSpPr>
        <p:grpSpPr>
          <a:xfrm>
            <a:off x="-587550" y="6766546"/>
            <a:ext cx="546251" cy="574833"/>
            <a:chOff x="0" y="0"/>
            <a:chExt cx="546249" cy="574831"/>
          </a:xfrm>
        </p:grpSpPr>
        <p:sp>
          <p:nvSpPr>
            <p:cNvPr id="750" name="Shape 75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1" name="Shape 75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753" name="Shape 75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754" name="Shape 754"/>
          <p:cNvSpPr/>
          <p:nvPr>
            <p:ph type="body" sz="quarter" idx="1"/>
          </p:nvPr>
        </p:nvSpPr>
        <p:spPr>
          <a:xfrm>
            <a:off x="274638" y="2774679"/>
            <a:ext cx="8436348" cy="914401"/>
          </a:xfrm>
          <a:prstGeom prst="rect">
            <a:avLst/>
          </a:prstGeom>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755" name="Shape 755"/>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75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797" name="Group 797"/>
          <p:cNvGrpSpPr/>
          <p:nvPr/>
        </p:nvGrpSpPr>
        <p:grpSpPr>
          <a:xfrm>
            <a:off x="9258066" y="1695132"/>
            <a:ext cx="2805579" cy="3604261"/>
            <a:chOff x="0" y="0"/>
            <a:chExt cx="2805577" cy="3604260"/>
          </a:xfrm>
        </p:grpSpPr>
        <p:sp>
          <p:nvSpPr>
            <p:cNvPr id="757" name="Shape 75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8" name="Shape 75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9" name="Shape 75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0" name="Shape 760"/>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1" name="Shape 761"/>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2" name="Shape 76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3" name="Shape 763"/>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4" name="Shape 764"/>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5" name="Shape 765"/>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6" name="Shape 76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69" name="Group 769"/>
            <p:cNvGrpSpPr/>
            <p:nvPr/>
          </p:nvGrpSpPr>
          <p:grpSpPr>
            <a:xfrm>
              <a:off x="597172" y="78161"/>
              <a:ext cx="474984" cy="267597"/>
              <a:chOff x="0" y="0"/>
              <a:chExt cx="474982" cy="267596"/>
            </a:xfrm>
          </p:grpSpPr>
          <p:sp>
            <p:nvSpPr>
              <p:cNvPr id="767" name="Shape 76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8" name="Shape 76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73" name="Group 773"/>
            <p:cNvGrpSpPr/>
            <p:nvPr/>
          </p:nvGrpSpPr>
          <p:grpSpPr>
            <a:xfrm>
              <a:off x="0" y="845527"/>
              <a:ext cx="385306" cy="234021"/>
              <a:chOff x="0" y="0"/>
              <a:chExt cx="385305" cy="234019"/>
            </a:xfrm>
          </p:grpSpPr>
          <p:sp>
            <p:nvSpPr>
              <p:cNvPr id="770" name="Shape 77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1" name="Shape 77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2" name="Shape 77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774" name="Shape 774"/>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5" name="Shape 77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78" name="Group 778"/>
            <p:cNvGrpSpPr/>
            <p:nvPr/>
          </p:nvGrpSpPr>
          <p:grpSpPr>
            <a:xfrm>
              <a:off x="1876867" y="0"/>
              <a:ext cx="293411" cy="435381"/>
              <a:chOff x="0" y="0"/>
              <a:chExt cx="293409" cy="435380"/>
            </a:xfrm>
          </p:grpSpPr>
          <p:sp>
            <p:nvSpPr>
              <p:cNvPr id="776" name="Shape 77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7" name="Shape 77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84" name="Group 784"/>
            <p:cNvGrpSpPr/>
            <p:nvPr/>
          </p:nvGrpSpPr>
          <p:grpSpPr>
            <a:xfrm>
              <a:off x="2073309" y="1702682"/>
              <a:ext cx="409970" cy="279130"/>
              <a:chOff x="0" y="0"/>
              <a:chExt cx="409969" cy="279128"/>
            </a:xfrm>
          </p:grpSpPr>
          <p:sp>
            <p:nvSpPr>
              <p:cNvPr id="779" name="Shape 77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0" name="Shape 78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1" name="Shape 78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2" name="Shape 78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3" name="Shape 78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96" name="Group 796"/>
            <p:cNvGrpSpPr/>
            <p:nvPr/>
          </p:nvGrpSpPr>
          <p:grpSpPr>
            <a:xfrm>
              <a:off x="459915" y="670565"/>
              <a:ext cx="1961168" cy="1329377"/>
              <a:chOff x="0" y="0"/>
              <a:chExt cx="1961167" cy="1329375"/>
            </a:xfrm>
          </p:grpSpPr>
          <p:sp>
            <p:nvSpPr>
              <p:cNvPr id="785" name="Shape 78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6" name="Shape 78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7" name="Shape 78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8" name="Shape 78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9" name="Shape 78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0" name="Shape 79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1" name="Shape 79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2" name="Shape 79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3" name="Shape 79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4" name="Shape 79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5" name="Shape 79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798" name="Shape 7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2_Title Slide">
    <p:bg>
      <p:bgPr>
        <a:solidFill>
          <a:srgbClr val="0072C6"/>
        </a:solidFill>
      </p:bgPr>
    </p:bg>
    <p:spTree>
      <p:nvGrpSpPr>
        <p:cNvPr id="1" name=""/>
        <p:cNvGrpSpPr/>
        <p:nvPr/>
      </p:nvGrpSpPr>
      <p:grpSpPr>
        <a:xfrm>
          <a:off x="0" y="0"/>
          <a:ext cx="0" cy="0"/>
          <a:chOff x="0" y="0"/>
          <a:chExt cx="0" cy="0"/>
        </a:xfrm>
      </p:grpSpPr>
      <p:grpSp>
        <p:nvGrpSpPr>
          <p:cNvPr id="807" name="Group 807"/>
          <p:cNvGrpSpPr/>
          <p:nvPr/>
        </p:nvGrpSpPr>
        <p:grpSpPr>
          <a:xfrm>
            <a:off x="-1681402" y="742"/>
            <a:ext cx="548641" cy="574833"/>
            <a:chOff x="0" y="0"/>
            <a:chExt cx="548640" cy="574831"/>
          </a:xfrm>
        </p:grpSpPr>
        <p:sp>
          <p:nvSpPr>
            <p:cNvPr id="805" name="Shape 80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6" name="Shape 8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810" name="Group 810"/>
          <p:cNvGrpSpPr/>
          <p:nvPr/>
        </p:nvGrpSpPr>
        <p:grpSpPr>
          <a:xfrm>
            <a:off x="-1133722" y="742"/>
            <a:ext cx="548641" cy="574833"/>
            <a:chOff x="0" y="0"/>
            <a:chExt cx="548640" cy="574831"/>
          </a:xfrm>
        </p:grpSpPr>
        <p:sp>
          <p:nvSpPr>
            <p:cNvPr id="808" name="Shape 80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9" name="Shape 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813" name="Group 813"/>
          <p:cNvGrpSpPr/>
          <p:nvPr/>
        </p:nvGrpSpPr>
        <p:grpSpPr>
          <a:xfrm>
            <a:off x="-576885" y="742"/>
            <a:ext cx="548641" cy="689133"/>
            <a:chOff x="0" y="0"/>
            <a:chExt cx="548640" cy="689131"/>
          </a:xfrm>
        </p:grpSpPr>
        <p:sp>
          <p:nvSpPr>
            <p:cNvPr id="811" name="Shape 81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812" name="Shape 81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816" name="Group 816"/>
          <p:cNvGrpSpPr/>
          <p:nvPr/>
        </p:nvGrpSpPr>
        <p:grpSpPr>
          <a:xfrm>
            <a:off x="-1681291" y="1103971"/>
            <a:ext cx="548641" cy="574833"/>
            <a:chOff x="0" y="0"/>
            <a:chExt cx="548640" cy="574831"/>
          </a:xfrm>
        </p:grpSpPr>
        <p:sp>
          <p:nvSpPr>
            <p:cNvPr id="814" name="Shape 81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5" name="Shape 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819" name="Group 819"/>
          <p:cNvGrpSpPr/>
          <p:nvPr/>
        </p:nvGrpSpPr>
        <p:grpSpPr>
          <a:xfrm>
            <a:off x="-1133841" y="1103971"/>
            <a:ext cx="548641" cy="574833"/>
            <a:chOff x="0" y="0"/>
            <a:chExt cx="548640" cy="574831"/>
          </a:xfrm>
        </p:grpSpPr>
        <p:sp>
          <p:nvSpPr>
            <p:cNvPr id="817" name="Shape 81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8" name="Shape 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822" name="Group 822"/>
          <p:cNvGrpSpPr/>
          <p:nvPr/>
        </p:nvGrpSpPr>
        <p:grpSpPr>
          <a:xfrm>
            <a:off x="-576868" y="1103971"/>
            <a:ext cx="548641" cy="574833"/>
            <a:chOff x="0" y="0"/>
            <a:chExt cx="548640" cy="574831"/>
          </a:xfrm>
        </p:grpSpPr>
        <p:sp>
          <p:nvSpPr>
            <p:cNvPr id="820" name="Shape 82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1" name="Shape 8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825" name="Group 825"/>
          <p:cNvGrpSpPr/>
          <p:nvPr/>
        </p:nvGrpSpPr>
        <p:grpSpPr>
          <a:xfrm>
            <a:off x="-1671156" y="2214110"/>
            <a:ext cx="558442" cy="574832"/>
            <a:chOff x="0" y="0"/>
            <a:chExt cx="558441" cy="574831"/>
          </a:xfrm>
        </p:grpSpPr>
        <p:sp>
          <p:nvSpPr>
            <p:cNvPr id="823" name="Shape 82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4" name="Shape 82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828" name="Group 828"/>
          <p:cNvGrpSpPr/>
          <p:nvPr/>
        </p:nvGrpSpPr>
        <p:grpSpPr>
          <a:xfrm>
            <a:off x="-1122239" y="2214110"/>
            <a:ext cx="554182" cy="574832"/>
            <a:chOff x="0" y="0"/>
            <a:chExt cx="554180" cy="574831"/>
          </a:xfrm>
        </p:grpSpPr>
        <p:sp>
          <p:nvSpPr>
            <p:cNvPr id="826" name="Shape 82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7" name="Shape 82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831" name="Group 831"/>
          <p:cNvGrpSpPr/>
          <p:nvPr/>
        </p:nvGrpSpPr>
        <p:grpSpPr>
          <a:xfrm>
            <a:off x="-566730" y="2214110"/>
            <a:ext cx="548641" cy="574832"/>
            <a:chOff x="0" y="0"/>
            <a:chExt cx="548640" cy="574831"/>
          </a:xfrm>
        </p:grpSpPr>
        <p:sp>
          <p:nvSpPr>
            <p:cNvPr id="829" name="Shape 82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0" name="Shape 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834" name="Group 834"/>
          <p:cNvGrpSpPr/>
          <p:nvPr/>
        </p:nvGrpSpPr>
        <p:grpSpPr>
          <a:xfrm>
            <a:off x="-1692163" y="3309985"/>
            <a:ext cx="567966" cy="574833"/>
            <a:chOff x="0" y="0"/>
            <a:chExt cx="567964" cy="574831"/>
          </a:xfrm>
        </p:grpSpPr>
        <p:sp>
          <p:nvSpPr>
            <p:cNvPr id="832" name="Shape 83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3" name="Shape 83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837" name="Group 837"/>
          <p:cNvGrpSpPr/>
          <p:nvPr/>
        </p:nvGrpSpPr>
        <p:grpSpPr>
          <a:xfrm>
            <a:off x="-1135188" y="3309985"/>
            <a:ext cx="558415" cy="574833"/>
            <a:chOff x="0" y="0"/>
            <a:chExt cx="558413" cy="574831"/>
          </a:xfrm>
        </p:grpSpPr>
        <p:sp>
          <p:nvSpPr>
            <p:cNvPr id="835" name="Shape 83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6" name="Shape 83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840" name="Group 840"/>
          <p:cNvGrpSpPr/>
          <p:nvPr/>
        </p:nvGrpSpPr>
        <p:grpSpPr>
          <a:xfrm>
            <a:off x="-578211" y="3309985"/>
            <a:ext cx="548641" cy="574833"/>
            <a:chOff x="0" y="0"/>
            <a:chExt cx="548640" cy="574831"/>
          </a:xfrm>
        </p:grpSpPr>
        <p:sp>
          <p:nvSpPr>
            <p:cNvPr id="838" name="Shape 83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9" name="Shape 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843" name="Group 843"/>
          <p:cNvGrpSpPr/>
          <p:nvPr/>
        </p:nvGrpSpPr>
        <p:grpSpPr>
          <a:xfrm>
            <a:off x="-1683905" y="4403049"/>
            <a:ext cx="561904" cy="574833"/>
            <a:chOff x="0" y="0"/>
            <a:chExt cx="561903" cy="574831"/>
          </a:xfrm>
        </p:grpSpPr>
        <p:sp>
          <p:nvSpPr>
            <p:cNvPr id="841" name="Shape 84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2" name="Shape 84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846" name="Group 846"/>
          <p:cNvGrpSpPr/>
          <p:nvPr/>
        </p:nvGrpSpPr>
        <p:grpSpPr>
          <a:xfrm>
            <a:off x="-1130214" y="4403049"/>
            <a:ext cx="548641" cy="574833"/>
            <a:chOff x="0" y="0"/>
            <a:chExt cx="548640" cy="574831"/>
          </a:xfrm>
        </p:grpSpPr>
        <p:sp>
          <p:nvSpPr>
            <p:cNvPr id="844" name="Shape 84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5" name="Shape 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849" name="Group 849"/>
          <p:cNvGrpSpPr/>
          <p:nvPr/>
        </p:nvGrpSpPr>
        <p:grpSpPr>
          <a:xfrm>
            <a:off x="-581453" y="4403049"/>
            <a:ext cx="548642" cy="574833"/>
            <a:chOff x="0" y="0"/>
            <a:chExt cx="548640" cy="574831"/>
          </a:xfrm>
        </p:grpSpPr>
        <p:sp>
          <p:nvSpPr>
            <p:cNvPr id="847" name="Shape 84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8" name="Shape 8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852" name="Group 852"/>
          <p:cNvGrpSpPr/>
          <p:nvPr/>
        </p:nvGrpSpPr>
        <p:grpSpPr>
          <a:xfrm>
            <a:off x="-1681291" y="556309"/>
            <a:ext cx="548641" cy="574833"/>
            <a:chOff x="0" y="0"/>
            <a:chExt cx="548640" cy="574831"/>
          </a:xfrm>
        </p:grpSpPr>
        <p:sp>
          <p:nvSpPr>
            <p:cNvPr id="850" name="Shape 85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1" name="Shape 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855" name="Group 855"/>
          <p:cNvGrpSpPr/>
          <p:nvPr/>
        </p:nvGrpSpPr>
        <p:grpSpPr>
          <a:xfrm>
            <a:off x="-1133840" y="556301"/>
            <a:ext cx="557070" cy="574833"/>
            <a:chOff x="0" y="0"/>
            <a:chExt cx="557069" cy="574831"/>
          </a:xfrm>
        </p:grpSpPr>
        <p:sp>
          <p:nvSpPr>
            <p:cNvPr id="853" name="Shape 85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4" name="Shape 85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858" name="Group 858"/>
          <p:cNvGrpSpPr/>
          <p:nvPr/>
        </p:nvGrpSpPr>
        <p:grpSpPr>
          <a:xfrm>
            <a:off x="-576885" y="556309"/>
            <a:ext cx="548641" cy="574833"/>
            <a:chOff x="0" y="0"/>
            <a:chExt cx="548640" cy="574831"/>
          </a:xfrm>
        </p:grpSpPr>
        <p:sp>
          <p:nvSpPr>
            <p:cNvPr id="856" name="Shape 85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7" name="Shape 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861" name="Group 861"/>
          <p:cNvGrpSpPr/>
          <p:nvPr/>
        </p:nvGrpSpPr>
        <p:grpSpPr>
          <a:xfrm>
            <a:off x="-1681540" y="1659529"/>
            <a:ext cx="548641" cy="574833"/>
            <a:chOff x="0" y="0"/>
            <a:chExt cx="548640" cy="574831"/>
          </a:xfrm>
        </p:grpSpPr>
        <p:sp>
          <p:nvSpPr>
            <p:cNvPr id="859" name="Shape 85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0" name="Shape 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864" name="Group 864"/>
          <p:cNvGrpSpPr/>
          <p:nvPr/>
        </p:nvGrpSpPr>
        <p:grpSpPr>
          <a:xfrm>
            <a:off x="-1132926" y="1659529"/>
            <a:ext cx="548641" cy="574833"/>
            <a:chOff x="0" y="0"/>
            <a:chExt cx="548640" cy="574831"/>
          </a:xfrm>
        </p:grpSpPr>
        <p:sp>
          <p:nvSpPr>
            <p:cNvPr id="862" name="Shape 86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3" name="Shape 8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867" name="Group 867"/>
          <p:cNvGrpSpPr/>
          <p:nvPr/>
        </p:nvGrpSpPr>
        <p:grpSpPr>
          <a:xfrm>
            <a:off x="-576885" y="1659529"/>
            <a:ext cx="548641" cy="574833"/>
            <a:chOff x="0" y="0"/>
            <a:chExt cx="548640" cy="574831"/>
          </a:xfrm>
        </p:grpSpPr>
        <p:sp>
          <p:nvSpPr>
            <p:cNvPr id="865" name="Shape 86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6" name="Shape 8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870" name="Group 870"/>
          <p:cNvGrpSpPr/>
          <p:nvPr/>
        </p:nvGrpSpPr>
        <p:grpSpPr>
          <a:xfrm>
            <a:off x="-1686837" y="2762749"/>
            <a:ext cx="545776" cy="574833"/>
            <a:chOff x="0" y="0"/>
            <a:chExt cx="545775" cy="574831"/>
          </a:xfrm>
        </p:grpSpPr>
        <p:sp>
          <p:nvSpPr>
            <p:cNvPr id="868" name="Shape 86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9" name="Shape 86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873" name="Group 873"/>
          <p:cNvGrpSpPr/>
          <p:nvPr/>
        </p:nvGrpSpPr>
        <p:grpSpPr>
          <a:xfrm>
            <a:off x="-1133484" y="2762749"/>
            <a:ext cx="549211" cy="574833"/>
            <a:chOff x="0" y="0"/>
            <a:chExt cx="549209" cy="574831"/>
          </a:xfrm>
        </p:grpSpPr>
        <p:sp>
          <p:nvSpPr>
            <p:cNvPr id="871" name="Shape 87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2" name="Shape 87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876" name="Group 876"/>
          <p:cNvGrpSpPr/>
          <p:nvPr/>
        </p:nvGrpSpPr>
        <p:grpSpPr>
          <a:xfrm>
            <a:off x="-585202" y="2762749"/>
            <a:ext cx="558184" cy="689133"/>
            <a:chOff x="0" y="0"/>
            <a:chExt cx="558182" cy="689131"/>
          </a:xfrm>
        </p:grpSpPr>
        <p:sp>
          <p:nvSpPr>
            <p:cNvPr id="874" name="Shape 87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875" name="Shape 87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879" name="Group 879"/>
          <p:cNvGrpSpPr/>
          <p:nvPr/>
        </p:nvGrpSpPr>
        <p:grpSpPr>
          <a:xfrm>
            <a:off x="-1692163" y="3857219"/>
            <a:ext cx="558681" cy="574833"/>
            <a:chOff x="0" y="0"/>
            <a:chExt cx="558679" cy="574831"/>
          </a:xfrm>
        </p:grpSpPr>
        <p:sp>
          <p:nvSpPr>
            <p:cNvPr id="877" name="Shape 87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8" name="Shape 87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882" name="Group 882"/>
          <p:cNvGrpSpPr/>
          <p:nvPr/>
        </p:nvGrpSpPr>
        <p:grpSpPr>
          <a:xfrm>
            <a:off x="-1136130" y="3857219"/>
            <a:ext cx="576147" cy="574833"/>
            <a:chOff x="0" y="0"/>
            <a:chExt cx="576145" cy="574831"/>
          </a:xfrm>
        </p:grpSpPr>
        <p:sp>
          <p:nvSpPr>
            <p:cNvPr id="880" name="Shape 88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1" name="Shape 88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85" name="Group 885"/>
          <p:cNvGrpSpPr/>
          <p:nvPr/>
        </p:nvGrpSpPr>
        <p:grpSpPr>
          <a:xfrm>
            <a:off x="-579310" y="3857219"/>
            <a:ext cx="546499" cy="574833"/>
            <a:chOff x="0" y="0"/>
            <a:chExt cx="546497" cy="574831"/>
          </a:xfrm>
        </p:grpSpPr>
        <p:sp>
          <p:nvSpPr>
            <p:cNvPr id="883" name="Shape 88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4" name="Shape 88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88" name="Group 888"/>
          <p:cNvGrpSpPr/>
          <p:nvPr/>
        </p:nvGrpSpPr>
        <p:grpSpPr>
          <a:xfrm>
            <a:off x="-1683907" y="4957629"/>
            <a:ext cx="561905" cy="574833"/>
            <a:chOff x="0" y="0"/>
            <a:chExt cx="561903" cy="574831"/>
          </a:xfrm>
        </p:grpSpPr>
        <p:sp>
          <p:nvSpPr>
            <p:cNvPr id="886" name="Shape 88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7" name="Shape 8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91" name="Group 891"/>
          <p:cNvGrpSpPr/>
          <p:nvPr/>
        </p:nvGrpSpPr>
        <p:grpSpPr>
          <a:xfrm>
            <a:off x="-1129735" y="4957629"/>
            <a:ext cx="548641" cy="574833"/>
            <a:chOff x="0" y="0"/>
            <a:chExt cx="548640" cy="574831"/>
          </a:xfrm>
        </p:grpSpPr>
        <p:sp>
          <p:nvSpPr>
            <p:cNvPr id="889" name="Shape 88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0" name="Shape 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894" name="Group 894"/>
          <p:cNvGrpSpPr/>
          <p:nvPr/>
        </p:nvGrpSpPr>
        <p:grpSpPr>
          <a:xfrm>
            <a:off x="-581456" y="4957629"/>
            <a:ext cx="548890" cy="574833"/>
            <a:chOff x="0" y="0"/>
            <a:chExt cx="548888" cy="574831"/>
          </a:xfrm>
        </p:grpSpPr>
        <p:sp>
          <p:nvSpPr>
            <p:cNvPr id="892" name="Shape 89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3" name="Shape 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897" name="Group 897"/>
          <p:cNvGrpSpPr/>
          <p:nvPr/>
        </p:nvGrpSpPr>
        <p:grpSpPr>
          <a:xfrm>
            <a:off x="-1129642" y="5504243"/>
            <a:ext cx="548641" cy="574833"/>
            <a:chOff x="0" y="0"/>
            <a:chExt cx="548640" cy="574831"/>
          </a:xfrm>
        </p:grpSpPr>
        <p:sp>
          <p:nvSpPr>
            <p:cNvPr id="895" name="Shape 89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6" name="Shape 8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00" name="Group 900"/>
          <p:cNvGrpSpPr/>
          <p:nvPr/>
        </p:nvGrpSpPr>
        <p:grpSpPr>
          <a:xfrm>
            <a:off x="-581361" y="5504243"/>
            <a:ext cx="548889" cy="574833"/>
            <a:chOff x="0" y="0"/>
            <a:chExt cx="548888" cy="574831"/>
          </a:xfrm>
        </p:grpSpPr>
        <p:sp>
          <p:nvSpPr>
            <p:cNvPr id="898" name="Shape 89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9" name="Shape 89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903" name="Group 903"/>
          <p:cNvGrpSpPr/>
          <p:nvPr/>
        </p:nvGrpSpPr>
        <p:grpSpPr>
          <a:xfrm>
            <a:off x="-1141894" y="6052899"/>
            <a:ext cx="560893" cy="574833"/>
            <a:chOff x="0" y="0"/>
            <a:chExt cx="560892" cy="574831"/>
          </a:xfrm>
        </p:grpSpPr>
        <p:sp>
          <p:nvSpPr>
            <p:cNvPr id="901" name="Shape 90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2" name="Shape 90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906" name="Group 906"/>
          <p:cNvGrpSpPr/>
          <p:nvPr/>
        </p:nvGrpSpPr>
        <p:grpSpPr>
          <a:xfrm>
            <a:off x="-1683906" y="6051324"/>
            <a:ext cx="547973" cy="574833"/>
            <a:chOff x="0" y="0"/>
            <a:chExt cx="547971" cy="574831"/>
          </a:xfrm>
        </p:grpSpPr>
        <p:sp>
          <p:nvSpPr>
            <p:cNvPr id="904" name="Shape 90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5" name="Shape 90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909" name="Group 909"/>
          <p:cNvGrpSpPr/>
          <p:nvPr/>
        </p:nvGrpSpPr>
        <p:grpSpPr>
          <a:xfrm>
            <a:off x="-585203" y="6052885"/>
            <a:ext cx="559865" cy="574833"/>
            <a:chOff x="0" y="0"/>
            <a:chExt cx="559863" cy="574831"/>
          </a:xfrm>
        </p:grpSpPr>
        <p:sp>
          <p:nvSpPr>
            <p:cNvPr id="907" name="Shape 90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8" name="Shape 90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912" name="Group 912"/>
          <p:cNvGrpSpPr/>
          <p:nvPr/>
        </p:nvGrpSpPr>
        <p:grpSpPr>
          <a:xfrm>
            <a:off x="-1683906" y="5504234"/>
            <a:ext cx="548641" cy="574833"/>
            <a:chOff x="0" y="0"/>
            <a:chExt cx="548640" cy="574831"/>
          </a:xfrm>
        </p:grpSpPr>
        <p:sp>
          <p:nvSpPr>
            <p:cNvPr id="910" name="Shape 91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1" name="Shape 9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915" name="Group 915"/>
          <p:cNvGrpSpPr/>
          <p:nvPr/>
        </p:nvGrpSpPr>
        <p:grpSpPr>
          <a:xfrm>
            <a:off x="-1144617" y="6766559"/>
            <a:ext cx="547175" cy="574833"/>
            <a:chOff x="0" y="0"/>
            <a:chExt cx="547174" cy="574831"/>
          </a:xfrm>
        </p:grpSpPr>
        <p:sp>
          <p:nvSpPr>
            <p:cNvPr id="913" name="Shape 91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4" name="Shape 91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918" name="Group 918"/>
          <p:cNvGrpSpPr/>
          <p:nvPr/>
        </p:nvGrpSpPr>
        <p:grpSpPr>
          <a:xfrm>
            <a:off x="-1695388" y="6766559"/>
            <a:ext cx="540619" cy="574833"/>
            <a:chOff x="0" y="0"/>
            <a:chExt cx="540618" cy="574831"/>
          </a:xfrm>
        </p:grpSpPr>
        <p:sp>
          <p:nvSpPr>
            <p:cNvPr id="916" name="Shape 91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7" name="Shape 91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921" name="Group 921"/>
          <p:cNvGrpSpPr/>
          <p:nvPr/>
        </p:nvGrpSpPr>
        <p:grpSpPr>
          <a:xfrm>
            <a:off x="-587550" y="6766546"/>
            <a:ext cx="546251" cy="574833"/>
            <a:chOff x="0" y="0"/>
            <a:chExt cx="546249" cy="574831"/>
          </a:xfrm>
        </p:grpSpPr>
        <p:sp>
          <p:nvSpPr>
            <p:cNvPr id="919" name="Shape 91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20" name="Shape 92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92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923" name="Shape 92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924" name="Shape 924"/>
          <p:cNvSpPr/>
          <p:nvPr>
            <p:ph type="body" sz="quarter" idx="1"/>
          </p:nvPr>
        </p:nvSpPr>
        <p:spPr>
          <a:xfrm>
            <a:off x="274638" y="2774679"/>
            <a:ext cx="8436348" cy="914401"/>
          </a:xfrm>
          <a:prstGeom prst="rect">
            <a:avLst/>
          </a:prstGeom>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vl2pPr marL="548639" indent="-320039">
              <a:spcBef>
                <a:spcPts val="0"/>
              </a:spcBef>
              <a:buFontTx/>
              <a:defRPr sz="2800">
                <a:solidFill>
                  <a:srgbClr val="FFFFFF"/>
                </a:solidFill>
                <a:latin typeface="+mn-lt"/>
                <a:ea typeface="+mn-ea"/>
                <a:cs typeface="+mn-cs"/>
                <a:sym typeface="Segoe UI Light"/>
              </a:defRPr>
            </a:lvl2pPr>
            <a:lvl3pPr marL="777239" indent="-320039">
              <a:spcBef>
                <a:spcPts val="0"/>
              </a:spcBef>
              <a:buFontTx/>
              <a:defRPr sz="2800">
                <a:solidFill>
                  <a:srgbClr val="FFFFFF"/>
                </a:solidFill>
                <a:latin typeface="+mn-lt"/>
                <a:ea typeface="+mn-ea"/>
                <a:cs typeface="+mn-cs"/>
                <a:sym typeface="Segoe UI Light"/>
              </a:defRPr>
            </a:lvl3pPr>
            <a:lvl4pPr marL="1005839" indent="-320039">
              <a:spcBef>
                <a:spcPts val="0"/>
              </a:spcBef>
              <a:buFontTx/>
              <a:defRPr sz="2800">
                <a:solidFill>
                  <a:srgbClr val="FFFFFF"/>
                </a:solidFill>
                <a:latin typeface="+mn-lt"/>
                <a:ea typeface="+mn-ea"/>
                <a:cs typeface="+mn-cs"/>
                <a:sym typeface="Segoe UI Light"/>
              </a:defRPr>
            </a:lvl4pPr>
            <a:lvl5pPr marL="1234439" indent="-320039">
              <a:spcBef>
                <a:spcPts val="0"/>
              </a:spcBef>
              <a:buFontTx/>
              <a:defRPr sz="2800">
                <a:solidFill>
                  <a:srgbClr val="FFFFFF"/>
                </a:solidFill>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925" name="Shape 92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Title Text</a:t>
            </a:r>
          </a:p>
        </p:txBody>
      </p:sp>
      <p:grpSp>
        <p:nvGrpSpPr>
          <p:cNvPr id="966" name="Group 966"/>
          <p:cNvGrpSpPr/>
          <p:nvPr/>
        </p:nvGrpSpPr>
        <p:grpSpPr>
          <a:xfrm>
            <a:off x="9258066" y="1695132"/>
            <a:ext cx="2805579" cy="3604261"/>
            <a:chOff x="0" y="0"/>
            <a:chExt cx="2805577" cy="3604260"/>
          </a:xfrm>
        </p:grpSpPr>
        <p:sp>
          <p:nvSpPr>
            <p:cNvPr id="926" name="Shape 92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7" name="Shape 92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8" name="Shape 92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9" name="Shape 929"/>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0" name="Shape 930"/>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1" name="Shape 93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2" name="Shape 932"/>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3" name="Shape 933"/>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4" name="Shape 934"/>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5" name="Shape 93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38" name="Group 938"/>
            <p:cNvGrpSpPr/>
            <p:nvPr/>
          </p:nvGrpSpPr>
          <p:grpSpPr>
            <a:xfrm>
              <a:off x="597172" y="78161"/>
              <a:ext cx="474984" cy="267597"/>
              <a:chOff x="0" y="0"/>
              <a:chExt cx="474982" cy="267596"/>
            </a:xfrm>
          </p:grpSpPr>
          <p:sp>
            <p:nvSpPr>
              <p:cNvPr id="936" name="Shape 93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7" name="Shape 93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42" name="Group 942"/>
            <p:cNvGrpSpPr/>
            <p:nvPr/>
          </p:nvGrpSpPr>
          <p:grpSpPr>
            <a:xfrm>
              <a:off x="0" y="845527"/>
              <a:ext cx="385306" cy="234021"/>
              <a:chOff x="0" y="0"/>
              <a:chExt cx="385305" cy="234019"/>
            </a:xfrm>
          </p:grpSpPr>
          <p:sp>
            <p:nvSpPr>
              <p:cNvPr id="939" name="Shape 93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0" name="Shape 94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1" name="Shape 94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943" name="Shape 943"/>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4" name="Shape 94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47" name="Group 947"/>
            <p:cNvGrpSpPr/>
            <p:nvPr/>
          </p:nvGrpSpPr>
          <p:grpSpPr>
            <a:xfrm>
              <a:off x="1876867" y="0"/>
              <a:ext cx="293411" cy="435381"/>
              <a:chOff x="0" y="0"/>
              <a:chExt cx="293409" cy="435380"/>
            </a:xfrm>
          </p:grpSpPr>
          <p:sp>
            <p:nvSpPr>
              <p:cNvPr id="945" name="Shape 94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6" name="Shape 94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53" name="Group 953"/>
            <p:cNvGrpSpPr/>
            <p:nvPr/>
          </p:nvGrpSpPr>
          <p:grpSpPr>
            <a:xfrm>
              <a:off x="2073309" y="1702682"/>
              <a:ext cx="409970" cy="279130"/>
              <a:chOff x="0" y="0"/>
              <a:chExt cx="409969" cy="279128"/>
            </a:xfrm>
          </p:grpSpPr>
          <p:sp>
            <p:nvSpPr>
              <p:cNvPr id="948" name="Shape 94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9" name="Shape 94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0" name="Shape 95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1" name="Shape 95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2" name="Shape 95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65" name="Group 965"/>
            <p:cNvGrpSpPr/>
            <p:nvPr/>
          </p:nvGrpSpPr>
          <p:grpSpPr>
            <a:xfrm>
              <a:off x="459915" y="670565"/>
              <a:ext cx="1961168" cy="1329377"/>
              <a:chOff x="0" y="0"/>
              <a:chExt cx="1961167" cy="1329375"/>
            </a:xfrm>
          </p:grpSpPr>
          <p:sp>
            <p:nvSpPr>
              <p:cNvPr id="954" name="Shape 95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5" name="Shape 95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6" name="Shape 95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7" name="Shape 95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8" name="Shape 95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9" name="Shape 95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0" name="Shape 96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1" name="Shape 96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2" name="Shape 96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3" name="Shape 96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4" name="Shape 96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967" name="Shape 967"/>
          <p:cNvSpPr/>
          <p:nvPr/>
        </p:nvSpPr>
        <p:spPr>
          <a:xfrm>
            <a:off x="148078" y="296861"/>
            <a:ext cx="4468319" cy="724410"/>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latin typeface="+mn-lt"/>
                <a:ea typeface="+mn-ea"/>
                <a:cs typeface="+mn-cs"/>
                <a:sym typeface="Segoe UI Light"/>
              </a:defRPr>
            </a:lvl1pPr>
          </a:lstStyle>
          <a:p>
            <a:pPr/>
            <a:r>
              <a:t>Microsoft Virtual Academy</a:t>
            </a:r>
          </a:p>
        </p:txBody>
      </p:sp>
      <p:sp>
        <p:nvSpPr>
          <p:cNvPr id="968" name="Shape 9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5_Title Slide">
    <p:bg>
      <p:bgPr>
        <a:solidFill>
          <a:srgbClr val="0072C6"/>
        </a:solidFill>
      </p:bgPr>
    </p:bg>
    <p:spTree>
      <p:nvGrpSpPr>
        <p:cNvPr id="1" name=""/>
        <p:cNvGrpSpPr/>
        <p:nvPr/>
      </p:nvGrpSpPr>
      <p:grpSpPr>
        <a:xfrm>
          <a:off x="0" y="0"/>
          <a:ext cx="0" cy="0"/>
          <a:chOff x="0" y="0"/>
          <a:chExt cx="0" cy="0"/>
        </a:xfrm>
      </p:grpSpPr>
      <p:grpSp>
        <p:nvGrpSpPr>
          <p:cNvPr id="977" name="Group 977"/>
          <p:cNvGrpSpPr/>
          <p:nvPr/>
        </p:nvGrpSpPr>
        <p:grpSpPr>
          <a:xfrm>
            <a:off x="-1681402" y="742"/>
            <a:ext cx="548641" cy="574833"/>
            <a:chOff x="0" y="0"/>
            <a:chExt cx="548640" cy="574831"/>
          </a:xfrm>
        </p:grpSpPr>
        <p:sp>
          <p:nvSpPr>
            <p:cNvPr id="975" name="Shape 97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6" name="Shape 9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980" name="Group 980"/>
          <p:cNvGrpSpPr/>
          <p:nvPr/>
        </p:nvGrpSpPr>
        <p:grpSpPr>
          <a:xfrm>
            <a:off x="-1133722" y="742"/>
            <a:ext cx="548641" cy="574833"/>
            <a:chOff x="0" y="0"/>
            <a:chExt cx="548640" cy="574831"/>
          </a:xfrm>
        </p:grpSpPr>
        <p:sp>
          <p:nvSpPr>
            <p:cNvPr id="978" name="Shape 97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9" name="Shape 9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983" name="Group 983"/>
          <p:cNvGrpSpPr/>
          <p:nvPr/>
        </p:nvGrpSpPr>
        <p:grpSpPr>
          <a:xfrm>
            <a:off x="-576885" y="742"/>
            <a:ext cx="548641" cy="689133"/>
            <a:chOff x="0" y="0"/>
            <a:chExt cx="548640" cy="689131"/>
          </a:xfrm>
        </p:grpSpPr>
        <p:sp>
          <p:nvSpPr>
            <p:cNvPr id="981" name="Shape 98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82" name="Shape 98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986" name="Group 986"/>
          <p:cNvGrpSpPr/>
          <p:nvPr/>
        </p:nvGrpSpPr>
        <p:grpSpPr>
          <a:xfrm>
            <a:off x="-1681291" y="1103971"/>
            <a:ext cx="548641" cy="574833"/>
            <a:chOff x="0" y="0"/>
            <a:chExt cx="548640" cy="574831"/>
          </a:xfrm>
        </p:grpSpPr>
        <p:sp>
          <p:nvSpPr>
            <p:cNvPr id="984" name="Shape 98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5" name="Shape 9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989" name="Group 989"/>
          <p:cNvGrpSpPr/>
          <p:nvPr/>
        </p:nvGrpSpPr>
        <p:grpSpPr>
          <a:xfrm>
            <a:off x="-1133841" y="1103971"/>
            <a:ext cx="548641" cy="574833"/>
            <a:chOff x="0" y="0"/>
            <a:chExt cx="548640" cy="574831"/>
          </a:xfrm>
        </p:grpSpPr>
        <p:sp>
          <p:nvSpPr>
            <p:cNvPr id="987" name="Shape 98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8" name="Shape 9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992" name="Group 992"/>
          <p:cNvGrpSpPr/>
          <p:nvPr/>
        </p:nvGrpSpPr>
        <p:grpSpPr>
          <a:xfrm>
            <a:off x="-576868" y="1103971"/>
            <a:ext cx="548641" cy="574833"/>
            <a:chOff x="0" y="0"/>
            <a:chExt cx="548640" cy="574831"/>
          </a:xfrm>
        </p:grpSpPr>
        <p:sp>
          <p:nvSpPr>
            <p:cNvPr id="990" name="Shape 99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1" name="Shape 9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995" name="Group 995"/>
          <p:cNvGrpSpPr/>
          <p:nvPr/>
        </p:nvGrpSpPr>
        <p:grpSpPr>
          <a:xfrm>
            <a:off x="-1671156" y="2214110"/>
            <a:ext cx="558442" cy="574832"/>
            <a:chOff x="0" y="0"/>
            <a:chExt cx="558441" cy="574831"/>
          </a:xfrm>
        </p:grpSpPr>
        <p:sp>
          <p:nvSpPr>
            <p:cNvPr id="993" name="Shape 99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4" name="Shape 99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998" name="Group 998"/>
          <p:cNvGrpSpPr/>
          <p:nvPr/>
        </p:nvGrpSpPr>
        <p:grpSpPr>
          <a:xfrm>
            <a:off x="-1122239" y="2214110"/>
            <a:ext cx="554182" cy="574832"/>
            <a:chOff x="0" y="0"/>
            <a:chExt cx="554180" cy="574831"/>
          </a:xfrm>
        </p:grpSpPr>
        <p:sp>
          <p:nvSpPr>
            <p:cNvPr id="996" name="Shape 99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7" name="Shape 99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001" name="Group 1001"/>
          <p:cNvGrpSpPr/>
          <p:nvPr/>
        </p:nvGrpSpPr>
        <p:grpSpPr>
          <a:xfrm>
            <a:off x="-566730" y="2214110"/>
            <a:ext cx="548641" cy="574832"/>
            <a:chOff x="0" y="0"/>
            <a:chExt cx="548640" cy="574831"/>
          </a:xfrm>
        </p:grpSpPr>
        <p:sp>
          <p:nvSpPr>
            <p:cNvPr id="999" name="Shape 99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0" name="Shape 1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004" name="Group 1004"/>
          <p:cNvGrpSpPr/>
          <p:nvPr/>
        </p:nvGrpSpPr>
        <p:grpSpPr>
          <a:xfrm>
            <a:off x="-1692163" y="3309985"/>
            <a:ext cx="567966" cy="574833"/>
            <a:chOff x="0" y="0"/>
            <a:chExt cx="567964" cy="574831"/>
          </a:xfrm>
        </p:grpSpPr>
        <p:sp>
          <p:nvSpPr>
            <p:cNvPr id="1002" name="Shape 100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3" name="Shape 100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007" name="Group 1007"/>
          <p:cNvGrpSpPr/>
          <p:nvPr/>
        </p:nvGrpSpPr>
        <p:grpSpPr>
          <a:xfrm>
            <a:off x="-1135188" y="3309985"/>
            <a:ext cx="558415" cy="574833"/>
            <a:chOff x="0" y="0"/>
            <a:chExt cx="558413" cy="574831"/>
          </a:xfrm>
        </p:grpSpPr>
        <p:sp>
          <p:nvSpPr>
            <p:cNvPr id="1005" name="Shape 100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6" name="Shape 100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010" name="Group 1010"/>
          <p:cNvGrpSpPr/>
          <p:nvPr/>
        </p:nvGrpSpPr>
        <p:grpSpPr>
          <a:xfrm>
            <a:off x="-578211" y="3309985"/>
            <a:ext cx="548641" cy="574833"/>
            <a:chOff x="0" y="0"/>
            <a:chExt cx="548640" cy="574831"/>
          </a:xfrm>
        </p:grpSpPr>
        <p:sp>
          <p:nvSpPr>
            <p:cNvPr id="1008" name="Shape 100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9" name="Shape 10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013" name="Group 1013"/>
          <p:cNvGrpSpPr/>
          <p:nvPr/>
        </p:nvGrpSpPr>
        <p:grpSpPr>
          <a:xfrm>
            <a:off x="-1683905" y="4403049"/>
            <a:ext cx="561904" cy="574833"/>
            <a:chOff x="0" y="0"/>
            <a:chExt cx="561903" cy="574831"/>
          </a:xfrm>
        </p:grpSpPr>
        <p:sp>
          <p:nvSpPr>
            <p:cNvPr id="1011" name="Shape 101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2" name="Shape 10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016" name="Group 1016"/>
          <p:cNvGrpSpPr/>
          <p:nvPr/>
        </p:nvGrpSpPr>
        <p:grpSpPr>
          <a:xfrm>
            <a:off x="-1130214" y="4403049"/>
            <a:ext cx="548641" cy="574833"/>
            <a:chOff x="0" y="0"/>
            <a:chExt cx="548640" cy="574831"/>
          </a:xfrm>
        </p:grpSpPr>
        <p:sp>
          <p:nvSpPr>
            <p:cNvPr id="1014" name="Shape 101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5" name="Shape 1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019" name="Group 1019"/>
          <p:cNvGrpSpPr/>
          <p:nvPr/>
        </p:nvGrpSpPr>
        <p:grpSpPr>
          <a:xfrm>
            <a:off x="-581453" y="4403049"/>
            <a:ext cx="548642" cy="574833"/>
            <a:chOff x="0" y="0"/>
            <a:chExt cx="548640" cy="574831"/>
          </a:xfrm>
        </p:grpSpPr>
        <p:sp>
          <p:nvSpPr>
            <p:cNvPr id="1017" name="Shape 101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8" name="Shape 10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022" name="Group 1022"/>
          <p:cNvGrpSpPr/>
          <p:nvPr/>
        </p:nvGrpSpPr>
        <p:grpSpPr>
          <a:xfrm>
            <a:off x="-1681291" y="556309"/>
            <a:ext cx="548641" cy="574833"/>
            <a:chOff x="0" y="0"/>
            <a:chExt cx="548640" cy="574831"/>
          </a:xfrm>
        </p:grpSpPr>
        <p:sp>
          <p:nvSpPr>
            <p:cNvPr id="1020" name="Shape 102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1" name="Shape 10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025" name="Group 1025"/>
          <p:cNvGrpSpPr/>
          <p:nvPr/>
        </p:nvGrpSpPr>
        <p:grpSpPr>
          <a:xfrm>
            <a:off x="-1133840" y="556301"/>
            <a:ext cx="557070" cy="574833"/>
            <a:chOff x="0" y="0"/>
            <a:chExt cx="557069" cy="574831"/>
          </a:xfrm>
        </p:grpSpPr>
        <p:sp>
          <p:nvSpPr>
            <p:cNvPr id="1023" name="Shape 102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4" name="Shape 102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028" name="Group 1028"/>
          <p:cNvGrpSpPr/>
          <p:nvPr/>
        </p:nvGrpSpPr>
        <p:grpSpPr>
          <a:xfrm>
            <a:off x="-576885" y="556309"/>
            <a:ext cx="548641" cy="574833"/>
            <a:chOff x="0" y="0"/>
            <a:chExt cx="548640" cy="574831"/>
          </a:xfrm>
        </p:grpSpPr>
        <p:sp>
          <p:nvSpPr>
            <p:cNvPr id="1026" name="Shape 102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7" name="Shape 10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031" name="Group 1031"/>
          <p:cNvGrpSpPr/>
          <p:nvPr/>
        </p:nvGrpSpPr>
        <p:grpSpPr>
          <a:xfrm>
            <a:off x="-1681540" y="1659529"/>
            <a:ext cx="548641" cy="574833"/>
            <a:chOff x="0" y="0"/>
            <a:chExt cx="548640" cy="574831"/>
          </a:xfrm>
        </p:grpSpPr>
        <p:sp>
          <p:nvSpPr>
            <p:cNvPr id="1029" name="Shape 102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0" name="Shape 10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034" name="Group 1034"/>
          <p:cNvGrpSpPr/>
          <p:nvPr/>
        </p:nvGrpSpPr>
        <p:grpSpPr>
          <a:xfrm>
            <a:off x="-1132926" y="1659529"/>
            <a:ext cx="548641" cy="574833"/>
            <a:chOff x="0" y="0"/>
            <a:chExt cx="548640" cy="574831"/>
          </a:xfrm>
        </p:grpSpPr>
        <p:sp>
          <p:nvSpPr>
            <p:cNvPr id="1032" name="Shape 103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3" name="Shape 10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037" name="Group 1037"/>
          <p:cNvGrpSpPr/>
          <p:nvPr/>
        </p:nvGrpSpPr>
        <p:grpSpPr>
          <a:xfrm>
            <a:off x="-576885" y="1659529"/>
            <a:ext cx="548641" cy="574833"/>
            <a:chOff x="0" y="0"/>
            <a:chExt cx="548640" cy="574831"/>
          </a:xfrm>
        </p:grpSpPr>
        <p:sp>
          <p:nvSpPr>
            <p:cNvPr id="1035" name="Shape 103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6" name="Shape 1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040" name="Group 1040"/>
          <p:cNvGrpSpPr/>
          <p:nvPr/>
        </p:nvGrpSpPr>
        <p:grpSpPr>
          <a:xfrm>
            <a:off x="-1686837" y="2762749"/>
            <a:ext cx="545776" cy="574833"/>
            <a:chOff x="0" y="0"/>
            <a:chExt cx="545775" cy="574831"/>
          </a:xfrm>
        </p:grpSpPr>
        <p:sp>
          <p:nvSpPr>
            <p:cNvPr id="1038" name="Shape 103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9" name="Shape 103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043" name="Group 1043"/>
          <p:cNvGrpSpPr/>
          <p:nvPr/>
        </p:nvGrpSpPr>
        <p:grpSpPr>
          <a:xfrm>
            <a:off x="-1133484" y="2762749"/>
            <a:ext cx="549211" cy="574833"/>
            <a:chOff x="0" y="0"/>
            <a:chExt cx="549209" cy="574831"/>
          </a:xfrm>
        </p:grpSpPr>
        <p:sp>
          <p:nvSpPr>
            <p:cNvPr id="1041" name="Shape 104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2" name="Shape 104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046" name="Group 1046"/>
          <p:cNvGrpSpPr/>
          <p:nvPr/>
        </p:nvGrpSpPr>
        <p:grpSpPr>
          <a:xfrm>
            <a:off x="-585202" y="2762749"/>
            <a:ext cx="558184" cy="689133"/>
            <a:chOff x="0" y="0"/>
            <a:chExt cx="558182" cy="689131"/>
          </a:xfrm>
        </p:grpSpPr>
        <p:sp>
          <p:nvSpPr>
            <p:cNvPr id="1044" name="Shape 104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045" name="Shape 104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049" name="Group 1049"/>
          <p:cNvGrpSpPr/>
          <p:nvPr/>
        </p:nvGrpSpPr>
        <p:grpSpPr>
          <a:xfrm>
            <a:off x="-1692163" y="3857219"/>
            <a:ext cx="558681" cy="574833"/>
            <a:chOff x="0" y="0"/>
            <a:chExt cx="558679" cy="574831"/>
          </a:xfrm>
        </p:grpSpPr>
        <p:sp>
          <p:nvSpPr>
            <p:cNvPr id="1047" name="Shape 104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8" name="Shape 104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052" name="Group 1052"/>
          <p:cNvGrpSpPr/>
          <p:nvPr/>
        </p:nvGrpSpPr>
        <p:grpSpPr>
          <a:xfrm>
            <a:off x="-1136130" y="3857219"/>
            <a:ext cx="576147" cy="574833"/>
            <a:chOff x="0" y="0"/>
            <a:chExt cx="576145" cy="574831"/>
          </a:xfrm>
        </p:grpSpPr>
        <p:sp>
          <p:nvSpPr>
            <p:cNvPr id="1050" name="Shape 105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1" name="Shape 105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055" name="Group 1055"/>
          <p:cNvGrpSpPr/>
          <p:nvPr/>
        </p:nvGrpSpPr>
        <p:grpSpPr>
          <a:xfrm>
            <a:off x="-579310" y="3857219"/>
            <a:ext cx="546499" cy="574833"/>
            <a:chOff x="0" y="0"/>
            <a:chExt cx="546497" cy="574831"/>
          </a:xfrm>
        </p:grpSpPr>
        <p:sp>
          <p:nvSpPr>
            <p:cNvPr id="1053" name="Shape 105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4" name="Shape 105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058" name="Group 1058"/>
          <p:cNvGrpSpPr/>
          <p:nvPr/>
        </p:nvGrpSpPr>
        <p:grpSpPr>
          <a:xfrm>
            <a:off x="-1683907" y="4957629"/>
            <a:ext cx="561905" cy="574833"/>
            <a:chOff x="0" y="0"/>
            <a:chExt cx="561903" cy="574831"/>
          </a:xfrm>
        </p:grpSpPr>
        <p:sp>
          <p:nvSpPr>
            <p:cNvPr id="1056" name="Shape 105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7" name="Shape 10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061" name="Group 1061"/>
          <p:cNvGrpSpPr/>
          <p:nvPr/>
        </p:nvGrpSpPr>
        <p:grpSpPr>
          <a:xfrm>
            <a:off x="-1129735" y="4957629"/>
            <a:ext cx="548641" cy="574833"/>
            <a:chOff x="0" y="0"/>
            <a:chExt cx="548640" cy="574831"/>
          </a:xfrm>
        </p:grpSpPr>
        <p:sp>
          <p:nvSpPr>
            <p:cNvPr id="1059" name="Shape 105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0" name="Shape 1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064" name="Group 1064"/>
          <p:cNvGrpSpPr/>
          <p:nvPr/>
        </p:nvGrpSpPr>
        <p:grpSpPr>
          <a:xfrm>
            <a:off x="-581456" y="4957629"/>
            <a:ext cx="548890" cy="574833"/>
            <a:chOff x="0" y="0"/>
            <a:chExt cx="548888" cy="574831"/>
          </a:xfrm>
        </p:grpSpPr>
        <p:sp>
          <p:nvSpPr>
            <p:cNvPr id="1062" name="Shape 106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3" name="Shape 106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067" name="Group 1067"/>
          <p:cNvGrpSpPr/>
          <p:nvPr/>
        </p:nvGrpSpPr>
        <p:grpSpPr>
          <a:xfrm>
            <a:off x="-1129642" y="5504243"/>
            <a:ext cx="548641" cy="574833"/>
            <a:chOff x="0" y="0"/>
            <a:chExt cx="548640" cy="574831"/>
          </a:xfrm>
        </p:grpSpPr>
        <p:sp>
          <p:nvSpPr>
            <p:cNvPr id="1065" name="Shape 106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6" name="Shape 1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070" name="Group 1070"/>
          <p:cNvGrpSpPr/>
          <p:nvPr/>
        </p:nvGrpSpPr>
        <p:grpSpPr>
          <a:xfrm>
            <a:off x="-581361" y="5504243"/>
            <a:ext cx="548889" cy="574833"/>
            <a:chOff x="0" y="0"/>
            <a:chExt cx="548888" cy="574831"/>
          </a:xfrm>
        </p:grpSpPr>
        <p:sp>
          <p:nvSpPr>
            <p:cNvPr id="1068" name="Shape 106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9" name="Shape 106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73" name="Group 1073"/>
          <p:cNvGrpSpPr/>
          <p:nvPr/>
        </p:nvGrpSpPr>
        <p:grpSpPr>
          <a:xfrm>
            <a:off x="-1141894" y="6052899"/>
            <a:ext cx="560893" cy="574833"/>
            <a:chOff x="0" y="0"/>
            <a:chExt cx="560892" cy="574831"/>
          </a:xfrm>
        </p:grpSpPr>
        <p:sp>
          <p:nvSpPr>
            <p:cNvPr id="1071" name="Shape 107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2" name="Shape 107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76" name="Group 1076"/>
          <p:cNvGrpSpPr/>
          <p:nvPr/>
        </p:nvGrpSpPr>
        <p:grpSpPr>
          <a:xfrm>
            <a:off x="-1683906" y="6051324"/>
            <a:ext cx="547973" cy="574833"/>
            <a:chOff x="0" y="0"/>
            <a:chExt cx="547971" cy="574831"/>
          </a:xfrm>
        </p:grpSpPr>
        <p:sp>
          <p:nvSpPr>
            <p:cNvPr id="1074" name="Shape 107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5" name="Shape 107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79" name="Group 1079"/>
          <p:cNvGrpSpPr/>
          <p:nvPr/>
        </p:nvGrpSpPr>
        <p:grpSpPr>
          <a:xfrm>
            <a:off x="-585203" y="6052885"/>
            <a:ext cx="559865" cy="574833"/>
            <a:chOff x="0" y="0"/>
            <a:chExt cx="559863" cy="574831"/>
          </a:xfrm>
        </p:grpSpPr>
        <p:sp>
          <p:nvSpPr>
            <p:cNvPr id="1077" name="Shape 107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8" name="Shape 107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82" name="Group 1082"/>
          <p:cNvGrpSpPr/>
          <p:nvPr/>
        </p:nvGrpSpPr>
        <p:grpSpPr>
          <a:xfrm>
            <a:off x="-1683906" y="5504234"/>
            <a:ext cx="548641" cy="574833"/>
            <a:chOff x="0" y="0"/>
            <a:chExt cx="548640" cy="574831"/>
          </a:xfrm>
        </p:grpSpPr>
        <p:sp>
          <p:nvSpPr>
            <p:cNvPr id="1080" name="Shape 108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1" name="Shape 1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085" name="Group 1085"/>
          <p:cNvGrpSpPr/>
          <p:nvPr/>
        </p:nvGrpSpPr>
        <p:grpSpPr>
          <a:xfrm>
            <a:off x="-1144617" y="6766559"/>
            <a:ext cx="547175" cy="574833"/>
            <a:chOff x="0" y="0"/>
            <a:chExt cx="547174" cy="574831"/>
          </a:xfrm>
        </p:grpSpPr>
        <p:sp>
          <p:nvSpPr>
            <p:cNvPr id="1083" name="Shape 108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4" name="Shape 108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088" name="Group 1088"/>
          <p:cNvGrpSpPr/>
          <p:nvPr/>
        </p:nvGrpSpPr>
        <p:grpSpPr>
          <a:xfrm>
            <a:off x="-1695388" y="6766559"/>
            <a:ext cx="540619" cy="574833"/>
            <a:chOff x="0" y="0"/>
            <a:chExt cx="540618" cy="574831"/>
          </a:xfrm>
        </p:grpSpPr>
        <p:sp>
          <p:nvSpPr>
            <p:cNvPr id="1086" name="Shape 108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7" name="Shape 108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091" name="Group 1091"/>
          <p:cNvGrpSpPr/>
          <p:nvPr/>
        </p:nvGrpSpPr>
        <p:grpSpPr>
          <a:xfrm>
            <a:off x="-587550" y="6766546"/>
            <a:ext cx="546251" cy="574833"/>
            <a:chOff x="0" y="0"/>
            <a:chExt cx="546249" cy="574831"/>
          </a:xfrm>
        </p:grpSpPr>
        <p:sp>
          <p:nvSpPr>
            <p:cNvPr id="1089" name="Shape 108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90" name="Shape 109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109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1093" name="Shape 109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1094" name="Shape 1094"/>
          <p:cNvSpPr/>
          <p:nvPr>
            <p:ph type="body" sz="quarter" idx="1"/>
          </p:nvPr>
        </p:nvSpPr>
        <p:spPr>
          <a:xfrm>
            <a:off x="274638" y="2774679"/>
            <a:ext cx="8436348" cy="914401"/>
          </a:xfrm>
          <a:prstGeom prst="rect">
            <a:avLst/>
          </a:prstGeom>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vl2pPr marL="548639" indent="-320039">
              <a:spcBef>
                <a:spcPts val="0"/>
              </a:spcBef>
              <a:buFontTx/>
              <a:defRPr sz="2800">
                <a:solidFill>
                  <a:srgbClr val="FFFFFF"/>
                </a:solidFill>
                <a:latin typeface="+mn-lt"/>
                <a:ea typeface="+mn-ea"/>
                <a:cs typeface="+mn-cs"/>
                <a:sym typeface="Segoe UI Light"/>
              </a:defRPr>
            </a:lvl2pPr>
            <a:lvl3pPr marL="777239" indent="-320039">
              <a:spcBef>
                <a:spcPts val="0"/>
              </a:spcBef>
              <a:buFontTx/>
              <a:defRPr sz="2800">
                <a:solidFill>
                  <a:srgbClr val="FFFFFF"/>
                </a:solidFill>
                <a:latin typeface="+mn-lt"/>
                <a:ea typeface="+mn-ea"/>
                <a:cs typeface="+mn-cs"/>
                <a:sym typeface="Segoe UI Light"/>
              </a:defRPr>
            </a:lvl3pPr>
            <a:lvl4pPr marL="1005839" indent="-320039">
              <a:spcBef>
                <a:spcPts val="0"/>
              </a:spcBef>
              <a:buFontTx/>
              <a:defRPr sz="2800">
                <a:solidFill>
                  <a:srgbClr val="FFFFFF"/>
                </a:solidFill>
                <a:latin typeface="+mn-lt"/>
                <a:ea typeface="+mn-ea"/>
                <a:cs typeface="+mn-cs"/>
                <a:sym typeface="Segoe UI Light"/>
              </a:defRPr>
            </a:lvl4pPr>
            <a:lvl5pPr marL="1234439" indent="-320039">
              <a:spcBef>
                <a:spcPts val="0"/>
              </a:spcBef>
              <a:buFontTx/>
              <a:defRPr sz="2800">
                <a:solidFill>
                  <a:srgbClr val="FFFFFF"/>
                </a:solidFill>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1095" name="Shape 109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Title Text</a:t>
            </a:r>
          </a:p>
        </p:txBody>
      </p:sp>
      <p:grpSp>
        <p:nvGrpSpPr>
          <p:cNvPr id="1136" name="Group 1136"/>
          <p:cNvGrpSpPr/>
          <p:nvPr/>
        </p:nvGrpSpPr>
        <p:grpSpPr>
          <a:xfrm>
            <a:off x="9258066" y="1695132"/>
            <a:ext cx="2805579" cy="3604261"/>
            <a:chOff x="0" y="0"/>
            <a:chExt cx="2805577" cy="3604260"/>
          </a:xfrm>
        </p:grpSpPr>
        <p:sp>
          <p:nvSpPr>
            <p:cNvPr id="1096" name="Shape 109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7" name="Shape 109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8" name="Shape 109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9" name="Shape 1099"/>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0" name="Shape 1100"/>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1" name="Shape 110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2" name="Shape 1102"/>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3" name="Shape 1103"/>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4" name="Shape 1104"/>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5" name="Shape 110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08" name="Group 1108"/>
            <p:cNvGrpSpPr/>
            <p:nvPr/>
          </p:nvGrpSpPr>
          <p:grpSpPr>
            <a:xfrm>
              <a:off x="597172" y="78161"/>
              <a:ext cx="474984" cy="267597"/>
              <a:chOff x="0" y="0"/>
              <a:chExt cx="474982" cy="267596"/>
            </a:xfrm>
          </p:grpSpPr>
          <p:sp>
            <p:nvSpPr>
              <p:cNvPr id="1106" name="Shape 110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7" name="Shape 110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12" name="Group 1112"/>
            <p:cNvGrpSpPr/>
            <p:nvPr/>
          </p:nvGrpSpPr>
          <p:grpSpPr>
            <a:xfrm>
              <a:off x="0" y="845527"/>
              <a:ext cx="385306" cy="234021"/>
              <a:chOff x="0" y="0"/>
              <a:chExt cx="385305" cy="234019"/>
            </a:xfrm>
          </p:grpSpPr>
          <p:sp>
            <p:nvSpPr>
              <p:cNvPr id="1109" name="Shape 110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0" name="Shape 111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1" name="Shape 111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1113" name="Shape 1113"/>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4" name="Shape 111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17" name="Group 1117"/>
            <p:cNvGrpSpPr/>
            <p:nvPr/>
          </p:nvGrpSpPr>
          <p:grpSpPr>
            <a:xfrm>
              <a:off x="1876867" y="0"/>
              <a:ext cx="293411" cy="435381"/>
              <a:chOff x="0" y="0"/>
              <a:chExt cx="293409" cy="435380"/>
            </a:xfrm>
          </p:grpSpPr>
          <p:sp>
            <p:nvSpPr>
              <p:cNvPr id="1115" name="Shape 111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6" name="Shape 111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23" name="Group 1123"/>
            <p:cNvGrpSpPr/>
            <p:nvPr/>
          </p:nvGrpSpPr>
          <p:grpSpPr>
            <a:xfrm>
              <a:off x="2073309" y="1702682"/>
              <a:ext cx="409970" cy="279130"/>
              <a:chOff x="0" y="0"/>
              <a:chExt cx="409969" cy="279128"/>
            </a:xfrm>
          </p:grpSpPr>
          <p:sp>
            <p:nvSpPr>
              <p:cNvPr id="1118" name="Shape 111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9" name="Shape 111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0" name="Shape 112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1" name="Shape 112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2" name="Shape 112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35" name="Group 1135"/>
            <p:cNvGrpSpPr/>
            <p:nvPr/>
          </p:nvGrpSpPr>
          <p:grpSpPr>
            <a:xfrm>
              <a:off x="459915" y="670565"/>
              <a:ext cx="1961168" cy="1329377"/>
              <a:chOff x="0" y="0"/>
              <a:chExt cx="1961167" cy="1329375"/>
            </a:xfrm>
          </p:grpSpPr>
          <p:sp>
            <p:nvSpPr>
              <p:cNvPr id="1124" name="Shape 112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5" name="Shape 112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6" name="Shape 112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7" name="Shape 112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8" name="Shape 112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9" name="Shape 112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0" name="Shape 113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1" name="Shape 113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2" name="Shape 113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3" name="Shape 113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4" name="Shape 113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1137" name="Shape 11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1144" name="Shape 1144"/>
          <p:cNvSpPr/>
          <p:nvPr>
            <p:ph type="title"/>
          </p:nvPr>
        </p:nvSpPr>
        <p:spPr>
          <a:prstGeom prst="rect">
            <a:avLst/>
          </a:prstGeom>
        </p:spPr>
        <p:txBody>
          <a:bodyPr/>
          <a:lstStyle/>
          <a:p>
            <a:pPr/>
            <a:r>
              <a:t>Title Text</a:t>
            </a:r>
          </a:p>
        </p:txBody>
      </p:sp>
      <p:sp>
        <p:nvSpPr>
          <p:cNvPr id="1145" name="Shape 11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grpSp>
        <p:nvGrpSpPr>
          <p:cNvPr id="1154" name="Group 1154"/>
          <p:cNvGrpSpPr/>
          <p:nvPr/>
        </p:nvGrpSpPr>
        <p:grpSpPr>
          <a:xfrm>
            <a:off x="-1681402" y="742"/>
            <a:ext cx="548641" cy="574833"/>
            <a:chOff x="0" y="0"/>
            <a:chExt cx="548640" cy="574831"/>
          </a:xfrm>
        </p:grpSpPr>
        <p:sp>
          <p:nvSpPr>
            <p:cNvPr id="1152" name="Shape 115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3" name="Shape 11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157" name="Group 1157"/>
          <p:cNvGrpSpPr/>
          <p:nvPr/>
        </p:nvGrpSpPr>
        <p:grpSpPr>
          <a:xfrm>
            <a:off x="-1133722" y="742"/>
            <a:ext cx="548641" cy="574833"/>
            <a:chOff x="0" y="0"/>
            <a:chExt cx="548640" cy="574831"/>
          </a:xfrm>
        </p:grpSpPr>
        <p:sp>
          <p:nvSpPr>
            <p:cNvPr id="1155" name="Shape 115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6" name="Shape 1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160" name="Group 1160"/>
          <p:cNvGrpSpPr/>
          <p:nvPr/>
        </p:nvGrpSpPr>
        <p:grpSpPr>
          <a:xfrm>
            <a:off x="-576885" y="742"/>
            <a:ext cx="548641" cy="689133"/>
            <a:chOff x="0" y="0"/>
            <a:chExt cx="548640" cy="689131"/>
          </a:xfrm>
        </p:grpSpPr>
        <p:sp>
          <p:nvSpPr>
            <p:cNvPr id="1158" name="Shape 115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159" name="Shape 115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163" name="Group 1163"/>
          <p:cNvGrpSpPr/>
          <p:nvPr/>
        </p:nvGrpSpPr>
        <p:grpSpPr>
          <a:xfrm>
            <a:off x="-1681291" y="1103971"/>
            <a:ext cx="548641" cy="574833"/>
            <a:chOff x="0" y="0"/>
            <a:chExt cx="548640" cy="574831"/>
          </a:xfrm>
        </p:grpSpPr>
        <p:sp>
          <p:nvSpPr>
            <p:cNvPr id="1161" name="Shape 116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2" name="Shape 11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166" name="Group 1166"/>
          <p:cNvGrpSpPr/>
          <p:nvPr/>
        </p:nvGrpSpPr>
        <p:grpSpPr>
          <a:xfrm>
            <a:off x="-1133841" y="1103971"/>
            <a:ext cx="548641" cy="574833"/>
            <a:chOff x="0" y="0"/>
            <a:chExt cx="548640" cy="574831"/>
          </a:xfrm>
        </p:grpSpPr>
        <p:sp>
          <p:nvSpPr>
            <p:cNvPr id="1164" name="Shape 116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5" name="Shape 11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169" name="Group 1169"/>
          <p:cNvGrpSpPr/>
          <p:nvPr/>
        </p:nvGrpSpPr>
        <p:grpSpPr>
          <a:xfrm>
            <a:off x="-576868" y="1103971"/>
            <a:ext cx="548641" cy="574833"/>
            <a:chOff x="0" y="0"/>
            <a:chExt cx="548640" cy="574831"/>
          </a:xfrm>
        </p:grpSpPr>
        <p:sp>
          <p:nvSpPr>
            <p:cNvPr id="1167" name="Shape 116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8" name="Shape 11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172" name="Group 1172"/>
          <p:cNvGrpSpPr/>
          <p:nvPr/>
        </p:nvGrpSpPr>
        <p:grpSpPr>
          <a:xfrm>
            <a:off x="-1671156" y="2214110"/>
            <a:ext cx="558442" cy="574832"/>
            <a:chOff x="0" y="0"/>
            <a:chExt cx="558441" cy="574831"/>
          </a:xfrm>
        </p:grpSpPr>
        <p:sp>
          <p:nvSpPr>
            <p:cNvPr id="1170" name="Shape 117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1" name="Shape 117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175" name="Group 1175"/>
          <p:cNvGrpSpPr/>
          <p:nvPr/>
        </p:nvGrpSpPr>
        <p:grpSpPr>
          <a:xfrm>
            <a:off x="-1122239" y="2214110"/>
            <a:ext cx="554182" cy="574832"/>
            <a:chOff x="0" y="0"/>
            <a:chExt cx="554180" cy="574831"/>
          </a:xfrm>
        </p:grpSpPr>
        <p:sp>
          <p:nvSpPr>
            <p:cNvPr id="1173" name="Shape 117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4" name="Shape 117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178" name="Group 1178"/>
          <p:cNvGrpSpPr/>
          <p:nvPr/>
        </p:nvGrpSpPr>
        <p:grpSpPr>
          <a:xfrm>
            <a:off x="-566730" y="2214110"/>
            <a:ext cx="548641" cy="574832"/>
            <a:chOff x="0" y="0"/>
            <a:chExt cx="548640" cy="574831"/>
          </a:xfrm>
        </p:grpSpPr>
        <p:sp>
          <p:nvSpPr>
            <p:cNvPr id="1176" name="Shape 117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7" name="Shape 11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181" name="Group 1181"/>
          <p:cNvGrpSpPr/>
          <p:nvPr/>
        </p:nvGrpSpPr>
        <p:grpSpPr>
          <a:xfrm>
            <a:off x="-1692163" y="3309985"/>
            <a:ext cx="567966" cy="574833"/>
            <a:chOff x="0" y="0"/>
            <a:chExt cx="567964" cy="574831"/>
          </a:xfrm>
        </p:grpSpPr>
        <p:sp>
          <p:nvSpPr>
            <p:cNvPr id="1179" name="Shape 117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0" name="Shape 118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184" name="Group 1184"/>
          <p:cNvGrpSpPr/>
          <p:nvPr/>
        </p:nvGrpSpPr>
        <p:grpSpPr>
          <a:xfrm>
            <a:off x="-1135188" y="3309985"/>
            <a:ext cx="558415" cy="574833"/>
            <a:chOff x="0" y="0"/>
            <a:chExt cx="558413" cy="574831"/>
          </a:xfrm>
        </p:grpSpPr>
        <p:sp>
          <p:nvSpPr>
            <p:cNvPr id="1182" name="Shape 118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3" name="Shape 118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187" name="Group 1187"/>
          <p:cNvGrpSpPr/>
          <p:nvPr/>
        </p:nvGrpSpPr>
        <p:grpSpPr>
          <a:xfrm>
            <a:off x="-578211" y="3309985"/>
            <a:ext cx="548641" cy="574833"/>
            <a:chOff x="0" y="0"/>
            <a:chExt cx="548640" cy="574831"/>
          </a:xfrm>
        </p:grpSpPr>
        <p:sp>
          <p:nvSpPr>
            <p:cNvPr id="1185" name="Shape 118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6" name="Shape 11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190" name="Group 1190"/>
          <p:cNvGrpSpPr/>
          <p:nvPr/>
        </p:nvGrpSpPr>
        <p:grpSpPr>
          <a:xfrm>
            <a:off x="-1683905" y="4403049"/>
            <a:ext cx="561904" cy="574833"/>
            <a:chOff x="0" y="0"/>
            <a:chExt cx="561903" cy="574831"/>
          </a:xfrm>
        </p:grpSpPr>
        <p:sp>
          <p:nvSpPr>
            <p:cNvPr id="1188" name="Shape 118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9" name="Shape 118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193" name="Group 1193"/>
          <p:cNvGrpSpPr/>
          <p:nvPr/>
        </p:nvGrpSpPr>
        <p:grpSpPr>
          <a:xfrm>
            <a:off x="-1130214" y="4403049"/>
            <a:ext cx="548641" cy="574833"/>
            <a:chOff x="0" y="0"/>
            <a:chExt cx="548640" cy="574831"/>
          </a:xfrm>
        </p:grpSpPr>
        <p:sp>
          <p:nvSpPr>
            <p:cNvPr id="1191" name="Shape 119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2" name="Shape 119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196" name="Group 1196"/>
          <p:cNvGrpSpPr/>
          <p:nvPr/>
        </p:nvGrpSpPr>
        <p:grpSpPr>
          <a:xfrm>
            <a:off x="-581453" y="4403049"/>
            <a:ext cx="548642" cy="574833"/>
            <a:chOff x="0" y="0"/>
            <a:chExt cx="548640" cy="574831"/>
          </a:xfrm>
        </p:grpSpPr>
        <p:sp>
          <p:nvSpPr>
            <p:cNvPr id="1194" name="Shape 119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5" name="Shape 11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199" name="Group 1199"/>
          <p:cNvGrpSpPr/>
          <p:nvPr/>
        </p:nvGrpSpPr>
        <p:grpSpPr>
          <a:xfrm>
            <a:off x="-1681291" y="556309"/>
            <a:ext cx="548641" cy="574833"/>
            <a:chOff x="0" y="0"/>
            <a:chExt cx="548640" cy="574831"/>
          </a:xfrm>
        </p:grpSpPr>
        <p:sp>
          <p:nvSpPr>
            <p:cNvPr id="1197" name="Shape 119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8" name="Shape 119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202" name="Group 1202"/>
          <p:cNvGrpSpPr/>
          <p:nvPr/>
        </p:nvGrpSpPr>
        <p:grpSpPr>
          <a:xfrm>
            <a:off x="-1133840" y="556301"/>
            <a:ext cx="557070" cy="574833"/>
            <a:chOff x="0" y="0"/>
            <a:chExt cx="557069" cy="574831"/>
          </a:xfrm>
        </p:grpSpPr>
        <p:sp>
          <p:nvSpPr>
            <p:cNvPr id="1200" name="Shape 120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1" name="Shape 120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205" name="Group 1205"/>
          <p:cNvGrpSpPr/>
          <p:nvPr/>
        </p:nvGrpSpPr>
        <p:grpSpPr>
          <a:xfrm>
            <a:off x="-576885" y="556309"/>
            <a:ext cx="548641" cy="574833"/>
            <a:chOff x="0" y="0"/>
            <a:chExt cx="548640" cy="574831"/>
          </a:xfrm>
        </p:grpSpPr>
        <p:sp>
          <p:nvSpPr>
            <p:cNvPr id="1203" name="Shape 120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4" name="Shape 12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208" name="Group 1208"/>
          <p:cNvGrpSpPr/>
          <p:nvPr/>
        </p:nvGrpSpPr>
        <p:grpSpPr>
          <a:xfrm>
            <a:off x="-1681540" y="1659529"/>
            <a:ext cx="548641" cy="574833"/>
            <a:chOff x="0" y="0"/>
            <a:chExt cx="548640" cy="574831"/>
          </a:xfrm>
        </p:grpSpPr>
        <p:sp>
          <p:nvSpPr>
            <p:cNvPr id="1206" name="Shape 120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7" name="Shape 120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211" name="Group 1211"/>
          <p:cNvGrpSpPr/>
          <p:nvPr/>
        </p:nvGrpSpPr>
        <p:grpSpPr>
          <a:xfrm>
            <a:off x="-1132926" y="1659529"/>
            <a:ext cx="548641" cy="574833"/>
            <a:chOff x="0" y="0"/>
            <a:chExt cx="548640" cy="574831"/>
          </a:xfrm>
        </p:grpSpPr>
        <p:sp>
          <p:nvSpPr>
            <p:cNvPr id="1209" name="Shape 120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0" name="Shape 12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214" name="Group 1214"/>
          <p:cNvGrpSpPr/>
          <p:nvPr/>
        </p:nvGrpSpPr>
        <p:grpSpPr>
          <a:xfrm>
            <a:off x="-576885" y="1659529"/>
            <a:ext cx="548641" cy="574833"/>
            <a:chOff x="0" y="0"/>
            <a:chExt cx="548640" cy="574831"/>
          </a:xfrm>
        </p:grpSpPr>
        <p:sp>
          <p:nvSpPr>
            <p:cNvPr id="1212" name="Shape 121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3" name="Shape 12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217" name="Group 1217"/>
          <p:cNvGrpSpPr/>
          <p:nvPr/>
        </p:nvGrpSpPr>
        <p:grpSpPr>
          <a:xfrm>
            <a:off x="-1686837" y="2762749"/>
            <a:ext cx="545776" cy="574833"/>
            <a:chOff x="0" y="0"/>
            <a:chExt cx="545775" cy="574831"/>
          </a:xfrm>
        </p:grpSpPr>
        <p:sp>
          <p:nvSpPr>
            <p:cNvPr id="1215" name="Shape 121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6" name="Shape 121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220" name="Group 1220"/>
          <p:cNvGrpSpPr/>
          <p:nvPr/>
        </p:nvGrpSpPr>
        <p:grpSpPr>
          <a:xfrm>
            <a:off x="-1133484" y="2762749"/>
            <a:ext cx="549211" cy="574833"/>
            <a:chOff x="0" y="0"/>
            <a:chExt cx="549209" cy="574831"/>
          </a:xfrm>
        </p:grpSpPr>
        <p:sp>
          <p:nvSpPr>
            <p:cNvPr id="1218" name="Shape 121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9" name="Shape 121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223" name="Group 1223"/>
          <p:cNvGrpSpPr/>
          <p:nvPr/>
        </p:nvGrpSpPr>
        <p:grpSpPr>
          <a:xfrm>
            <a:off x="-585202" y="2762749"/>
            <a:ext cx="558184" cy="689133"/>
            <a:chOff x="0" y="0"/>
            <a:chExt cx="558182" cy="689131"/>
          </a:xfrm>
        </p:grpSpPr>
        <p:sp>
          <p:nvSpPr>
            <p:cNvPr id="1221" name="Shape 122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222" name="Shape 122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226" name="Group 1226"/>
          <p:cNvGrpSpPr/>
          <p:nvPr/>
        </p:nvGrpSpPr>
        <p:grpSpPr>
          <a:xfrm>
            <a:off x="-1692163" y="3857219"/>
            <a:ext cx="558681" cy="574833"/>
            <a:chOff x="0" y="0"/>
            <a:chExt cx="558679" cy="574831"/>
          </a:xfrm>
        </p:grpSpPr>
        <p:sp>
          <p:nvSpPr>
            <p:cNvPr id="1224" name="Shape 122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5" name="Shape 122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229" name="Group 1229"/>
          <p:cNvGrpSpPr/>
          <p:nvPr/>
        </p:nvGrpSpPr>
        <p:grpSpPr>
          <a:xfrm>
            <a:off x="-1136130" y="3857219"/>
            <a:ext cx="576147" cy="574833"/>
            <a:chOff x="0" y="0"/>
            <a:chExt cx="576145" cy="574831"/>
          </a:xfrm>
        </p:grpSpPr>
        <p:sp>
          <p:nvSpPr>
            <p:cNvPr id="1227" name="Shape 122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8" name="Shape 122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232" name="Group 1232"/>
          <p:cNvGrpSpPr/>
          <p:nvPr/>
        </p:nvGrpSpPr>
        <p:grpSpPr>
          <a:xfrm>
            <a:off x="-579310" y="3857219"/>
            <a:ext cx="546499" cy="574833"/>
            <a:chOff x="0" y="0"/>
            <a:chExt cx="546497" cy="574831"/>
          </a:xfrm>
        </p:grpSpPr>
        <p:sp>
          <p:nvSpPr>
            <p:cNvPr id="1230" name="Shape 123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1" name="Shape 123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235" name="Group 1235"/>
          <p:cNvGrpSpPr/>
          <p:nvPr/>
        </p:nvGrpSpPr>
        <p:grpSpPr>
          <a:xfrm>
            <a:off x="-1683907" y="4957629"/>
            <a:ext cx="561905" cy="574833"/>
            <a:chOff x="0" y="0"/>
            <a:chExt cx="561903" cy="574831"/>
          </a:xfrm>
        </p:grpSpPr>
        <p:sp>
          <p:nvSpPr>
            <p:cNvPr id="1233" name="Shape 123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4" name="Shape 123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238" name="Group 1238"/>
          <p:cNvGrpSpPr/>
          <p:nvPr/>
        </p:nvGrpSpPr>
        <p:grpSpPr>
          <a:xfrm>
            <a:off x="-1129735" y="4957629"/>
            <a:ext cx="548641" cy="574833"/>
            <a:chOff x="0" y="0"/>
            <a:chExt cx="548640" cy="574831"/>
          </a:xfrm>
        </p:grpSpPr>
        <p:sp>
          <p:nvSpPr>
            <p:cNvPr id="1236" name="Shape 123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7" name="Shape 12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241" name="Group 1241"/>
          <p:cNvGrpSpPr/>
          <p:nvPr/>
        </p:nvGrpSpPr>
        <p:grpSpPr>
          <a:xfrm>
            <a:off x="-581456" y="4957629"/>
            <a:ext cx="548890" cy="574833"/>
            <a:chOff x="0" y="0"/>
            <a:chExt cx="548888" cy="574831"/>
          </a:xfrm>
        </p:grpSpPr>
        <p:sp>
          <p:nvSpPr>
            <p:cNvPr id="1239" name="Shape 123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0" name="Shape 124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244" name="Group 1244"/>
          <p:cNvGrpSpPr/>
          <p:nvPr/>
        </p:nvGrpSpPr>
        <p:grpSpPr>
          <a:xfrm>
            <a:off x="-1129642" y="5504243"/>
            <a:ext cx="548641" cy="574833"/>
            <a:chOff x="0" y="0"/>
            <a:chExt cx="548640" cy="574831"/>
          </a:xfrm>
        </p:grpSpPr>
        <p:sp>
          <p:nvSpPr>
            <p:cNvPr id="1242" name="Shape 124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3" name="Shape 12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247" name="Group 1247"/>
          <p:cNvGrpSpPr/>
          <p:nvPr/>
        </p:nvGrpSpPr>
        <p:grpSpPr>
          <a:xfrm>
            <a:off x="-581361" y="5504243"/>
            <a:ext cx="548889" cy="574833"/>
            <a:chOff x="0" y="0"/>
            <a:chExt cx="548888" cy="574831"/>
          </a:xfrm>
        </p:grpSpPr>
        <p:sp>
          <p:nvSpPr>
            <p:cNvPr id="1245" name="Shape 124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6" name="Shape 124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250" name="Group 1250"/>
          <p:cNvGrpSpPr/>
          <p:nvPr/>
        </p:nvGrpSpPr>
        <p:grpSpPr>
          <a:xfrm>
            <a:off x="-1141894" y="6052899"/>
            <a:ext cx="560893" cy="574833"/>
            <a:chOff x="0" y="0"/>
            <a:chExt cx="560892" cy="574831"/>
          </a:xfrm>
        </p:grpSpPr>
        <p:sp>
          <p:nvSpPr>
            <p:cNvPr id="1248" name="Shape 124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9" name="Shape 124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253" name="Group 1253"/>
          <p:cNvGrpSpPr/>
          <p:nvPr/>
        </p:nvGrpSpPr>
        <p:grpSpPr>
          <a:xfrm>
            <a:off x="-1683906" y="6051324"/>
            <a:ext cx="547973" cy="574833"/>
            <a:chOff x="0" y="0"/>
            <a:chExt cx="547971" cy="574831"/>
          </a:xfrm>
        </p:grpSpPr>
        <p:sp>
          <p:nvSpPr>
            <p:cNvPr id="1251" name="Shape 125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2" name="Shape 125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256" name="Group 1256"/>
          <p:cNvGrpSpPr/>
          <p:nvPr/>
        </p:nvGrpSpPr>
        <p:grpSpPr>
          <a:xfrm>
            <a:off x="-585203" y="6052885"/>
            <a:ext cx="559865" cy="574833"/>
            <a:chOff x="0" y="0"/>
            <a:chExt cx="559863" cy="574831"/>
          </a:xfrm>
        </p:grpSpPr>
        <p:sp>
          <p:nvSpPr>
            <p:cNvPr id="1254" name="Shape 125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5" name="Shape 125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259" name="Group 1259"/>
          <p:cNvGrpSpPr/>
          <p:nvPr/>
        </p:nvGrpSpPr>
        <p:grpSpPr>
          <a:xfrm>
            <a:off x="-1683906" y="5504234"/>
            <a:ext cx="548641" cy="574833"/>
            <a:chOff x="0" y="0"/>
            <a:chExt cx="548640" cy="574831"/>
          </a:xfrm>
        </p:grpSpPr>
        <p:sp>
          <p:nvSpPr>
            <p:cNvPr id="1257" name="Shape 125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8" name="Shape 12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262" name="Group 1262"/>
          <p:cNvGrpSpPr/>
          <p:nvPr/>
        </p:nvGrpSpPr>
        <p:grpSpPr>
          <a:xfrm>
            <a:off x="-1144617" y="6766559"/>
            <a:ext cx="547175" cy="574833"/>
            <a:chOff x="0" y="0"/>
            <a:chExt cx="547174" cy="574831"/>
          </a:xfrm>
        </p:grpSpPr>
        <p:sp>
          <p:nvSpPr>
            <p:cNvPr id="1260" name="Shape 126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1" name="Shape 126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265" name="Group 1265"/>
          <p:cNvGrpSpPr/>
          <p:nvPr/>
        </p:nvGrpSpPr>
        <p:grpSpPr>
          <a:xfrm>
            <a:off x="-1695388" y="6766559"/>
            <a:ext cx="540619" cy="574833"/>
            <a:chOff x="0" y="0"/>
            <a:chExt cx="540618" cy="574831"/>
          </a:xfrm>
        </p:grpSpPr>
        <p:sp>
          <p:nvSpPr>
            <p:cNvPr id="1263" name="Shape 126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4" name="Shape 126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268" name="Group 1268"/>
          <p:cNvGrpSpPr/>
          <p:nvPr/>
        </p:nvGrpSpPr>
        <p:grpSpPr>
          <a:xfrm>
            <a:off x="-587550" y="6766546"/>
            <a:ext cx="546251" cy="574833"/>
            <a:chOff x="0" y="0"/>
            <a:chExt cx="546249" cy="574831"/>
          </a:xfrm>
        </p:grpSpPr>
        <p:sp>
          <p:nvSpPr>
            <p:cNvPr id="1266" name="Shape 126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7" name="Shape 126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269" name="Shape 1269"/>
          <p:cNvSpPr/>
          <p:nvPr>
            <p:ph type="title"/>
          </p:nvPr>
        </p:nvSpPr>
        <p:spPr>
          <a:prstGeom prst="rect">
            <a:avLst/>
          </a:prstGeom>
        </p:spPr>
        <p:txBody>
          <a:bodyPr/>
          <a:lstStyle>
            <a:lvl1pPr>
              <a:defRPr>
                <a:solidFill>
                  <a:srgbClr val="0078D7"/>
                </a:solidFill>
              </a:defRPr>
            </a:lvl1pPr>
          </a:lstStyle>
          <a:p>
            <a:pPr/>
            <a:r>
              <a:t>Title Text</a:t>
            </a:r>
          </a:p>
        </p:txBody>
      </p:sp>
      <p:sp>
        <p:nvSpPr>
          <p:cNvPr id="1270" name="Shape 1270"/>
          <p:cNvSpPr/>
          <p:nvPr>
            <p:ph type="body" sz="half" idx="1"/>
          </p:nvPr>
        </p:nvSpPr>
        <p:spPr>
          <a:xfrm>
            <a:off x="365759" y="1371600"/>
            <a:ext cx="11704321" cy="2043636"/>
          </a:xfrm>
          <a:prstGeom prst="rect">
            <a:avLst/>
          </a:prstGeom>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28600">
              <a:buSzTx/>
              <a:buFontTx/>
              <a:buNone/>
              <a:defRPr spc="-30" sz="2800">
                <a:solidFill>
                  <a:srgbClr val="0072C6"/>
                </a:solidFill>
                <a:latin typeface="+mn-lt"/>
                <a:ea typeface="+mn-ea"/>
                <a:cs typeface="+mn-cs"/>
                <a:sym typeface="Segoe UI Light"/>
              </a:defRPr>
            </a:lvl3pPr>
            <a:lvl4pPr marL="0" indent="457200">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1271" name="Shape 12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bulleted text">
    <p:spTree>
      <p:nvGrpSpPr>
        <p:cNvPr id="1" name=""/>
        <p:cNvGrpSpPr/>
        <p:nvPr/>
      </p:nvGrpSpPr>
      <p:grpSpPr>
        <a:xfrm>
          <a:off x="0" y="0"/>
          <a:ext cx="0" cy="0"/>
          <a:chOff x="0" y="0"/>
          <a:chExt cx="0" cy="0"/>
        </a:xfrm>
      </p:grpSpPr>
      <p:grpSp>
        <p:nvGrpSpPr>
          <p:cNvPr id="1280" name="Group 1280"/>
          <p:cNvGrpSpPr/>
          <p:nvPr/>
        </p:nvGrpSpPr>
        <p:grpSpPr>
          <a:xfrm>
            <a:off x="-1681402" y="742"/>
            <a:ext cx="548641" cy="574833"/>
            <a:chOff x="0" y="0"/>
            <a:chExt cx="548640" cy="574831"/>
          </a:xfrm>
        </p:grpSpPr>
        <p:sp>
          <p:nvSpPr>
            <p:cNvPr id="1278" name="Shape 127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79" name="Shape 12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283" name="Group 1283"/>
          <p:cNvGrpSpPr/>
          <p:nvPr/>
        </p:nvGrpSpPr>
        <p:grpSpPr>
          <a:xfrm>
            <a:off x="-1133722" y="742"/>
            <a:ext cx="548641" cy="574833"/>
            <a:chOff x="0" y="0"/>
            <a:chExt cx="548640" cy="574831"/>
          </a:xfrm>
        </p:grpSpPr>
        <p:sp>
          <p:nvSpPr>
            <p:cNvPr id="1281" name="Shape 128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2" name="Shape 12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286" name="Group 1286"/>
          <p:cNvGrpSpPr/>
          <p:nvPr/>
        </p:nvGrpSpPr>
        <p:grpSpPr>
          <a:xfrm>
            <a:off x="-576885" y="742"/>
            <a:ext cx="548641" cy="689133"/>
            <a:chOff x="0" y="0"/>
            <a:chExt cx="548640" cy="689131"/>
          </a:xfrm>
        </p:grpSpPr>
        <p:sp>
          <p:nvSpPr>
            <p:cNvPr id="1284" name="Shape 128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285" name="Shape 128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289" name="Group 1289"/>
          <p:cNvGrpSpPr/>
          <p:nvPr/>
        </p:nvGrpSpPr>
        <p:grpSpPr>
          <a:xfrm>
            <a:off x="-1681291" y="1103971"/>
            <a:ext cx="548641" cy="574833"/>
            <a:chOff x="0" y="0"/>
            <a:chExt cx="548640" cy="574831"/>
          </a:xfrm>
        </p:grpSpPr>
        <p:sp>
          <p:nvSpPr>
            <p:cNvPr id="1287" name="Shape 128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8" name="Shape 12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292" name="Group 1292"/>
          <p:cNvGrpSpPr/>
          <p:nvPr/>
        </p:nvGrpSpPr>
        <p:grpSpPr>
          <a:xfrm>
            <a:off x="-1133841" y="1103971"/>
            <a:ext cx="548641" cy="574833"/>
            <a:chOff x="0" y="0"/>
            <a:chExt cx="548640" cy="574831"/>
          </a:xfrm>
        </p:grpSpPr>
        <p:sp>
          <p:nvSpPr>
            <p:cNvPr id="1290" name="Shape 129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1" name="Shape 12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295" name="Group 1295"/>
          <p:cNvGrpSpPr/>
          <p:nvPr/>
        </p:nvGrpSpPr>
        <p:grpSpPr>
          <a:xfrm>
            <a:off x="-576868" y="1103971"/>
            <a:ext cx="548641" cy="574833"/>
            <a:chOff x="0" y="0"/>
            <a:chExt cx="548640" cy="574831"/>
          </a:xfrm>
        </p:grpSpPr>
        <p:sp>
          <p:nvSpPr>
            <p:cNvPr id="1293" name="Shape 129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4" name="Shape 1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298" name="Group 1298"/>
          <p:cNvGrpSpPr/>
          <p:nvPr/>
        </p:nvGrpSpPr>
        <p:grpSpPr>
          <a:xfrm>
            <a:off x="-1671156" y="2214110"/>
            <a:ext cx="558442" cy="574832"/>
            <a:chOff x="0" y="0"/>
            <a:chExt cx="558441" cy="574831"/>
          </a:xfrm>
        </p:grpSpPr>
        <p:sp>
          <p:nvSpPr>
            <p:cNvPr id="1296" name="Shape 129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7" name="Shape 129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301" name="Group 1301"/>
          <p:cNvGrpSpPr/>
          <p:nvPr/>
        </p:nvGrpSpPr>
        <p:grpSpPr>
          <a:xfrm>
            <a:off x="-1122239" y="2214110"/>
            <a:ext cx="554182" cy="574832"/>
            <a:chOff x="0" y="0"/>
            <a:chExt cx="554180" cy="574831"/>
          </a:xfrm>
        </p:grpSpPr>
        <p:sp>
          <p:nvSpPr>
            <p:cNvPr id="1299" name="Shape 129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0" name="Shape 130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304" name="Group 1304"/>
          <p:cNvGrpSpPr/>
          <p:nvPr/>
        </p:nvGrpSpPr>
        <p:grpSpPr>
          <a:xfrm>
            <a:off x="-566730" y="2214110"/>
            <a:ext cx="548641" cy="574832"/>
            <a:chOff x="0" y="0"/>
            <a:chExt cx="548640" cy="574831"/>
          </a:xfrm>
        </p:grpSpPr>
        <p:sp>
          <p:nvSpPr>
            <p:cNvPr id="1302" name="Shape 130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3" name="Shape 1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307" name="Group 1307"/>
          <p:cNvGrpSpPr/>
          <p:nvPr/>
        </p:nvGrpSpPr>
        <p:grpSpPr>
          <a:xfrm>
            <a:off x="-1692163" y="3309985"/>
            <a:ext cx="567966" cy="574833"/>
            <a:chOff x="0" y="0"/>
            <a:chExt cx="567964" cy="574831"/>
          </a:xfrm>
        </p:grpSpPr>
        <p:sp>
          <p:nvSpPr>
            <p:cNvPr id="1305" name="Shape 130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6" name="Shape 130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310" name="Group 1310"/>
          <p:cNvGrpSpPr/>
          <p:nvPr/>
        </p:nvGrpSpPr>
        <p:grpSpPr>
          <a:xfrm>
            <a:off x="-1135188" y="3309985"/>
            <a:ext cx="558415" cy="574833"/>
            <a:chOff x="0" y="0"/>
            <a:chExt cx="558413" cy="574831"/>
          </a:xfrm>
        </p:grpSpPr>
        <p:sp>
          <p:nvSpPr>
            <p:cNvPr id="1308" name="Shape 130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9" name="Shape 130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313" name="Group 1313"/>
          <p:cNvGrpSpPr/>
          <p:nvPr/>
        </p:nvGrpSpPr>
        <p:grpSpPr>
          <a:xfrm>
            <a:off x="-578211" y="3309985"/>
            <a:ext cx="548641" cy="574833"/>
            <a:chOff x="0" y="0"/>
            <a:chExt cx="548640" cy="574831"/>
          </a:xfrm>
        </p:grpSpPr>
        <p:sp>
          <p:nvSpPr>
            <p:cNvPr id="1311" name="Shape 131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2" name="Shape 13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316" name="Group 1316"/>
          <p:cNvGrpSpPr/>
          <p:nvPr/>
        </p:nvGrpSpPr>
        <p:grpSpPr>
          <a:xfrm>
            <a:off x="-1683905" y="4403049"/>
            <a:ext cx="561904" cy="574833"/>
            <a:chOff x="0" y="0"/>
            <a:chExt cx="561903" cy="574831"/>
          </a:xfrm>
        </p:grpSpPr>
        <p:sp>
          <p:nvSpPr>
            <p:cNvPr id="1314" name="Shape 131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5" name="Shape 131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319" name="Group 1319"/>
          <p:cNvGrpSpPr/>
          <p:nvPr/>
        </p:nvGrpSpPr>
        <p:grpSpPr>
          <a:xfrm>
            <a:off x="-1130214" y="4403049"/>
            <a:ext cx="548641" cy="574833"/>
            <a:chOff x="0" y="0"/>
            <a:chExt cx="548640" cy="574831"/>
          </a:xfrm>
        </p:grpSpPr>
        <p:sp>
          <p:nvSpPr>
            <p:cNvPr id="1317" name="Shape 131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8" name="Shape 1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322" name="Group 1322"/>
          <p:cNvGrpSpPr/>
          <p:nvPr/>
        </p:nvGrpSpPr>
        <p:grpSpPr>
          <a:xfrm>
            <a:off x="-581453" y="4403049"/>
            <a:ext cx="548642" cy="574833"/>
            <a:chOff x="0" y="0"/>
            <a:chExt cx="548640" cy="574831"/>
          </a:xfrm>
        </p:grpSpPr>
        <p:sp>
          <p:nvSpPr>
            <p:cNvPr id="1320" name="Shape 132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1" name="Shape 13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325" name="Group 1325"/>
          <p:cNvGrpSpPr/>
          <p:nvPr/>
        </p:nvGrpSpPr>
        <p:grpSpPr>
          <a:xfrm>
            <a:off x="-1681291" y="556309"/>
            <a:ext cx="548641" cy="574833"/>
            <a:chOff x="0" y="0"/>
            <a:chExt cx="548640" cy="574831"/>
          </a:xfrm>
        </p:grpSpPr>
        <p:sp>
          <p:nvSpPr>
            <p:cNvPr id="1323" name="Shape 132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4" name="Shape 13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328" name="Group 1328"/>
          <p:cNvGrpSpPr/>
          <p:nvPr/>
        </p:nvGrpSpPr>
        <p:grpSpPr>
          <a:xfrm>
            <a:off x="-1133840" y="556301"/>
            <a:ext cx="557070" cy="574833"/>
            <a:chOff x="0" y="0"/>
            <a:chExt cx="557069" cy="574831"/>
          </a:xfrm>
        </p:grpSpPr>
        <p:sp>
          <p:nvSpPr>
            <p:cNvPr id="1326" name="Shape 132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7" name="Shape 132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331" name="Group 1331"/>
          <p:cNvGrpSpPr/>
          <p:nvPr/>
        </p:nvGrpSpPr>
        <p:grpSpPr>
          <a:xfrm>
            <a:off x="-576885" y="556309"/>
            <a:ext cx="548641" cy="574833"/>
            <a:chOff x="0" y="0"/>
            <a:chExt cx="548640" cy="574831"/>
          </a:xfrm>
        </p:grpSpPr>
        <p:sp>
          <p:nvSpPr>
            <p:cNvPr id="1329" name="Shape 132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0" name="Shape 13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334" name="Group 1334"/>
          <p:cNvGrpSpPr/>
          <p:nvPr/>
        </p:nvGrpSpPr>
        <p:grpSpPr>
          <a:xfrm>
            <a:off x="-1681540" y="1659529"/>
            <a:ext cx="548641" cy="574833"/>
            <a:chOff x="0" y="0"/>
            <a:chExt cx="548640" cy="574831"/>
          </a:xfrm>
        </p:grpSpPr>
        <p:sp>
          <p:nvSpPr>
            <p:cNvPr id="1332" name="Shape 133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3" name="Shape 1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337" name="Group 1337"/>
          <p:cNvGrpSpPr/>
          <p:nvPr/>
        </p:nvGrpSpPr>
        <p:grpSpPr>
          <a:xfrm>
            <a:off x="-1132926" y="1659529"/>
            <a:ext cx="548641" cy="574833"/>
            <a:chOff x="0" y="0"/>
            <a:chExt cx="548640" cy="574831"/>
          </a:xfrm>
        </p:grpSpPr>
        <p:sp>
          <p:nvSpPr>
            <p:cNvPr id="1335" name="Shape 133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6" name="Shape 1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340" name="Group 1340"/>
          <p:cNvGrpSpPr/>
          <p:nvPr/>
        </p:nvGrpSpPr>
        <p:grpSpPr>
          <a:xfrm>
            <a:off x="-576885" y="1659529"/>
            <a:ext cx="548641" cy="574833"/>
            <a:chOff x="0" y="0"/>
            <a:chExt cx="548640" cy="574831"/>
          </a:xfrm>
        </p:grpSpPr>
        <p:sp>
          <p:nvSpPr>
            <p:cNvPr id="1338" name="Shape 133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9" name="Shape 1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343" name="Group 1343"/>
          <p:cNvGrpSpPr/>
          <p:nvPr/>
        </p:nvGrpSpPr>
        <p:grpSpPr>
          <a:xfrm>
            <a:off x="-1686837" y="2762749"/>
            <a:ext cx="545776" cy="574833"/>
            <a:chOff x="0" y="0"/>
            <a:chExt cx="545775" cy="574831"/>
          </a:xfrm>
        </p:grpSpPr>
        <p:sp>
          <p:nvSpPr>
            <p:cNvPr id="1341" name="Shape 134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2" name="Shape 134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346" name="Group 1346"/>
          <p:cNvGrpSpPr/>
          <p:nvPr/>
        </p:nvGrpSpPr>
        <p:grpSpPr>
          <a:xfrm>
            <a:off x="-1133484" y="2762749"/>
            <a:ext cx="549211" cy="574833"/>
            <a:chOff x="0" y="0"/>
            <a:chExt cx="549209" cy="574831"/>
          </a:xfrm>
        </p:grpSpPr>
        <p:sp>
          <p:nvSpPr>
            <p:cNvPr id="1344" name="Shape 134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5" name="Shape 134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349" name="Group 1349"/>
          <p:cNvGrpSpPr/>
          <p:nvPr/>
        </p:nvGrpSpPr>
        <p:grpSpPr>
          <a:xfrm>
            <a:off x="-585202" y="2762749"/>
            <a:ext cx="558184" cy="689133"/>
            <a:chOff x="0" y="0"/>
            <a:chExt cx="558182" cy="689131"/>
          </a:xfrm>
        </p:grpSpPr>
        <p:sp>
          <p:nvSpPr>
            <p:cNvPr id="1347" name="Shape 134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348" name="Shape 134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352" name="Group 1352"/>
          <p:cNvGrpSpPr/>
          <p:nvPr/>
        </p:nvGrpSpPr>
        <p:grpSpPr>
          <a:xfrm>
            <a:off x="-1692163" y="3857219"/>
            <a:ext cx="558681" cy="574833"/>
            <a:chOff x="0" y="0"/>
            <a:chExt cx="558679" cy="574831"/>
          </a:xfrm>
        </p:grpSpPr>
        <p:sp>
          <p:nvSpPr>
            <p:cNvPr id="1350" name="Shape 135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1" name="Shape 135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355" name="Group 1355"/>
          <p:cNvGrpSpPr/>
          <p:nvPr/>
        </p:nvGrpSpPr>
        <p:grpSpPr>
          <a:xfrm>
            <a:off x="-1136130" y="3857219"/>
            <a:ext cx="576147" cy="574833"/>
            <a:chOff x="0" y="0"/>
            <a:chExt cx="576145" cy="574831"/>
          </a:xfrm>
        </p:grpSpPr>
        <p:sp>
          <p:nvSpPr>
            <p:cNvPr id="1353" name="Shape 135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4" name="Shape 135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358" name="Group 1358"/>
          <p:cNvGrpSpPr/>
          <p:nvPr/>
        </p:nvGrpSpPr>
        <p:grpSpPr>
          <a:xfrm>
            <a:off x="-579310" y="3857219"/>
            <a:ext cx="546499" cy="574833"/>
            <a:chOff x="0" y="0"/>
            <a:chExt cx="546497" cy="574831"/>
          </a:xfrm>
        </p:grpSpPr>
        <p:sp>
          <p:nvSpPr>
            <p:cNvPr id="1356" name="Shape 135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7" name="Shape 135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361" name="Group 1361"/>
          <p:cNvGrpSpPr/>
          <p:nvPr/>
        </p:nvGrpSpPr>
        <p:grpSpPr>
          <a:xfrm>
            <a:off x="-1683907" y="4957629"/>
            <a:ext cx="561905" cy="574833"/>
            <a:chOff x="0" y="0"/>
            <a:chExt cx="561903" cy="574831"/>
          </a:xfrm>
        </p:grpSpPr>
        <p:sp>
          <p:nvSpPr>
            <p:cNvPr id="1359" name="Shape 135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0" name="Shape 136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364" name="Group 1364"/>
          <p:cNvGrpSpPr/>
          <p:nvPr/>
        </p:nvGrpSpPr>
        <p:grpSpPr>
          <a:xfrm>
            <a:off x="-1129735" y="4957629"/>
            <a:ext cx="548641" cy="574833"/>
            <a:chOff x="0" y="0"/>
            <a:chExt cx="548640" cy="574831"/>
          </a:xfrm>
        </p:grpSpPr>
        <p:sp>
          <p:nvSpPr>
            <p:cNvPr id="1362" name="Shape 136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3" name="Shape 13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367" name="Group 1367"/>
          <p:cNvGrpSpPr/>
          <p:nvPr/>
        </p:nvGrpSpPr>
        <p:grpSpPr>
          <a:xfrm>
            <a:off x="-581456" y="4957629"/>
            <a:ext cx="548890" cy="574833"/>
            <a:chOff x="0" y="0"/>
            <a:chExt cx="548888" cy="574831"/>
          </a:xfrm>
        </p:grpSpPr>
        <p:sp>
          <p:nvSpPr>
            <p:cNvPr id="1365" name="Shape 136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6" name="Shape 136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370" name="Group 1370"/>
          <p:cNvGrpSpPr/>
          <p:nvPr/>
        </p:nvGrpSpPr>
        <p:grpSpPr>
          <a:xfrm>
            <a:off x="-1129642" y="5504243"/>
            <a:ext cx="548641" cy="574833"/>
            <a:chOff x="0" y="0"/>
            <a:chExt cx="548640" cy="574831"/>
          </a:xfrm>
        </p:grpSpPr>
        <p:sp>
          <p:nvSpPr>
            <p:cNvPr id="1368" name="Shape 136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9" name="Shape 13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373" name="Group 1373"/>
          <p:cNvGrpSpPr/>
          <p:nvPr/>
        </p:nvGrpSpPr>
        <p:grpSpPr>
          <a:xfrm>
            <a:off x="-581361" y="5504243"/>
            <a:ext cx="548889" cy="574833"/>
            <a:chOff x="0" y="0"/>
            <a:chExt cx="548888" cy="574831"/>
          </a:xfrm>
        </p:grpSpPr>
        <p:sp>
          <p:nvSpPr>
            <p:cNvPr id="1371" name="Shape 137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2" name="Shape 13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376" name="Group 1376"/>
          <p:cNvGrpSpPr/>
          <p:nvPr/>
        </p:nvGrpSpPr>
        <p:grpSpPr>
          <a:xfrm>
            <a:off x="-1141894" y="6052899"/>
            <a:ext cx="560893" cy="574833"/>
            <a:chOff x="0" y="0"/>
            <a:chExt cx="560892" cy="574831"/>
          </a:xfrm>
        </p:grpSpPr>
        <p:sp>
          <p:nvSpPr>
            <p:cNvPr id="1374" name="Shape 137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5" name="Shape 137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379" name="Group 1379"/>
          <p:cNvGrpSpPr/>
          <p:nvPr/>
        </p:nvGrpSpPr>
        <p:grpSpPr>
          <a:xfrm>
            <a:off x="-1683906" y="6051324"/>
            <a:ext cx="547973" cy="574833"/>
            <a:chOff x="0" y="0"/>
            <a:chExt cx="547971" cy="574831"/>
          </a:xfrm>
        </p:grpSpPr>
        <p:sp>
          <p:nvSpPr>
            <p:cNvPr id="1377" name="Shape 137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8" name="Shape 137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382" name="Group 1382"/>
          <p:cNvGrpSpPr/>
          <p:nvPr/>
        </p:nvGrpSpPr>
        <p:grpSpPr>
          <a:xfrm>
            <a:off x="-585203" y="6052885"/>
            <a:ext cx="559865" cy="574833"/>
            <a:chOff x="0" y="0"/>
            <a:chExt cx="559863" cy="574831"/>
          </a:xfrm>
        </p:grpSpPr>
        <p:sp>
          <p:nvSpPr>
            <p:cNvPr id="1380" name="Shape 138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1" name="Shape 138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385" name="Group 1385"/>
          <p:cNvGrpSpPr/>
          <p:nvPr/>
        </p:nvGrpSpPr>
        <p:grpSpPr>
          <a:xfrm>
            <a:off x="-1683906" y="5504234"/>
            <a:ext cx="548641" cy="574833"/>
            <a:chOff x="0" y="0"/>
            <a:chExt cx="548640" cy="574831"/>
          </a:xfrm>
        </p:grpSpPr>
        <p:sp>
          <p:nvSpPr>
            <p:cNvPr id="1383" name="Shape 138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4" name="Shape 1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388" name="Group 1388"/>
          <p:cNvGrpSpPr/>
          <p:nvPr/>
        </p:nvGrpSpPr>
        <p:grpSpPr>
          <a:xfrm>
            <a:off x="-1144617" y="6766559"/>
            <a:ext cx="547175" cy="574833"/>
            <a:chOff x="0" y="0"/>
            <a:chExt cx="547174" cy="574831"/>
          </a:xfrm>
        </p:grpSpPr>
        <p:sp>
          <p:nvSpPr>
            <p:cNvPr id="1386" name="Shape 138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7" name="Shape 138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391" name="Group 1391"/>
          <p:cNvGrpSpPr/>
          <p:nvPr/>
        </p:nvGrpSpPr>
        <p:grpSpPr>
          <a:xfrm>
            <a:off x="-1695388" y="6766559"/>
            <a:ext cx="540619" cy="574833"/>
            <a:chOff x="0" y="0"/>
            <a:chExt cx="540618" cy="574831"/>
          </a:xfrm>
        </p:grpSpPr>
        <p:sp>
          <p:nvSpPr>
            <p:cNvPr id="1389" name="Shape 138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0" name="Shape 139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394" name="Group 1394"/>
          <p:cNvGrpSpPr/>
          <p:nvPr/>
        </p:nvGrpSpPr>
        <p:grpSpPr>
          <a:xfrm>
            <a:off x="-587550" y="6766546"/>
            <a:ext cx="546251" cy="574833"/>
            <a:chOff x="0" y="0"/>
            <a:chExt cx="546249" cy="574831"/>
          </a:xfrm>
        </p:grpSpPr>
        <p:sp>
          <p:nvSpPr>
            <p:cNvPr id="1392" name="Shape 139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3" name="Shape 139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395" name="Shape 1395"/>
          <p:cNvSpPr/>
          <p:nvPr>
            <p:ph type="title"/>
          </p:nvPr>
        </p:nvSpPr>
        <p:spPr>
          <a:prstGeom prst="rect">
            <a:avLst/>
          </a:prstGeom>
        </p:spPr>
        <p:txBody>
          <a:bodyPr/>
          <a:lstStyle/>
          <a:p>
            <a:pPr/>
            <a:r>
              <a:t>Title Text</a:t>
            </a:r>
          </a:p>
        </p:txBody>
      </p:sp>
      <p:sp>
        <p:nvSpPr>
          <p:cNvPr id="1396" name="Shape 1396"/>
          <p:cNvSpPr/>
          <p:nvPr>
            <p:ph type="body" sz="half" idx="1"/>
          </p:nvPr>
        </p:nvSpPr>
        <p:spPr>
          <a:xfrm>
            <a:off x="365759" y="1371600"/>
            <a:ext cx="11704321" cy="2043636"/>
          </a:xfrm>
          <a:prstGeom prst="rect">
            <a:avLst/>
          </a:prstGeom>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1397" name="Shape 13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2" y="742"/>
            <a:ext cx="548641" cy="574833"/>
            <a:chOff x="0" y="0"/>
            <a:chExt cx="548640" cy="574831"/>
          </a:xfrm>
        </p:grpSpPr>
        <p:sp>
          <p:nvSpPr>
            <p:cNvPr id="2" name="Shape 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 name="Shape 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7" name="Group 7"/>
          <p:cNvGrpSpPr/>
          <p:nvPr/>
        </p:nvGrpSpPr>
        <p:grpSpPr>
          <a:xfrm>
            <a:off x="-1133722" y="742"/>
            <a:ext cx="548641" cy="574833"/>
            <a:chOff x="0" y="0"/>
            <a:chExt cx="548640" cy="574831"/>
          </a:xfrm>
        </p:grpSpPr>
        <p:sp>
          <p:nvSpPr>
            <p:cNvPr id="5" name="Shape 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 name="Shape 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0" name="Group 10"/>
          <p:cNvGrpSpPr/>
          <p:nvPr/>
        </p:nvGrpSpPr>
        <p:grpSpPr>
          <a:xfrm>
            <a:off x="-576885" y="742"/>
            <a:ext cx="548641" cy="689133"/>
            <a:chOff x="0" y="0"/>
            <a:chExt cx="548640" cy="689131"/>
          </a:xfrm>
        </p:grpSpPr>
        <p:sp>
          <p:nvSpPr>
            <p:cNvPr id="8" name="Shape 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 name="Shape 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3" name="Group 13"/>
          <p:cNvGrpSpPr/>
          <p:nvPr/>
        </p:nvGrpSpPr>
        <p:grpSpPr>
          <a:xfrm>
            <a:off x="-1681291" y="1103971"/>
            <a:ext cx="548641" cy="574833"/>
            <a:chOff x="0" y="0"/>
            <a:chExt cx="548640" cy="574831"/>
          </a:xfrm>
        </p:grpSpPr>
        <p:sp>
          <p:nvSpPr>
            <p:cNvPr id="11" name="Shape 1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 name="Shape 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 name="Group 16"/>
          <p:cNvGrpSpPr/>
          <p:nvPr/>
        </p:nvGrpSpPr>
        <p:grpSpPr>
          <a:xfrm>
            <a:off x="-1133841" y="1103971"/>
            <a:ext cx="548641" cy="574833"/>
            <a:chOff x="0" y="0"/>
            <a:chExt cx="548640" cy="574831"/>
          </a:xfrm>
        </p:grpSpPr>
        <p:sp>
          <p:nvSpPr>
            <p:cNvPr id="14" name="Shape 1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 name="Shape 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 name="Group 19"/>
          <p:cNvGrpSpPr/>
          <p:nvPr/>
        </p:nvGrpSpPr>
        <p:grpSpPr>
          <a:xfrm>
            <a:off x="-576868" y="1103971"/>
            <a:ext cx="548641" cy="574833"/>
            <a:chOff x="0" y="0"/>
            <a:chExt cx="548640" cy="574831"/>
          </a:xfrm>
        </p:grpSpPr>
        <p:sp>
          <p:nvSpPr>
            <p:cNvPr id="17" name="Shape 1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 name="Shape 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2" name="Group 22"/>
          <p:cNvGrpSpPr/>
          <p:nvPr/>
        </p:nvGrpSpPr>
        <p:grpSpPr>
          <a:xfrm>
            <a:off x="-1671156" y="2214110"/>
            <a:ext cx="558442" cy="574832"/>
            <a:chOff x="0" y="0"/>
            <a:chExt cx="558441" cy="574831"/>
          </a:xfrm>
        </p:grpSpPr>
        <p:sp>
          <p:nvSpPr>
            <p:cNvPr id="20" name="Shape 2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 name="Shape 2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 name="Group 25"/>
          <p:cNvGrpSpPr/>
          <p:nvPr/>
        </p:nvGrpSpPr>
        <p:grpSpPr>
          <a:xfrm>
            <a:off x="-1122239" y="2214110"/>
            <a:ext cx="554182" cy="574832"/>
            <a:chOff x="0" y="0"/>
            <a:chExt cx="554180" cy="574831"/>
          </a:xfrm>
        </p:grpSpPr>
        <p:sp>
          <p:nvSpPr>
            <p:cNvPr id="23" name="Shape 2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 name="Shape 2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 name="Group 28"/>
          <p:cNvGrpSpPr/>
          <p:nvPr/>
        </p:nvGrpSpPr>
        <p:grpSpPr>
          <a:xfrm>
            <a:off x="-566730" y="2214110"/>
            <a:ext cx="548641" cy="574832"/>
            <a:chOff x="0" y="0"/>
            <a:chExt cx="548640" cy="574831"/>
          </a:xfrm>
        </p:grpSpPr>
        <p:sp>
          <p:nvSpPr>
            <p:cNvPr id="26" name="Shape 2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7" name="Shape 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1" name="Group 31"/>
          <p:cNvGrpSpPr/>
          <p:nvPr/>
        </p:nvGrpSpPr>
        <p:grpSpPr>
          <a:xfrm>
            <a:off x="-1692163" y="3309985"/>
            <a:ext cx="567966" cy="574833"/>
            <a:chOff x="0" y="0"/>
            <a:chExt cx="567964" cy="574831"/>
          </a:xfrm>
        </p:grpSpPr>
        <p:sp>
          <p:nvSpPr>
            <p:cNvPr id="29" name="Shape 2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 name="Shape 3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 name="Group 34"/>
          <p:cNvGrpSpPr/>
          <p:nvPr/>
        </p:nvGrpSpPr>
        <p:grpSpPr>
          <a:xfrm>
            <a:off x="-1135188" y="3309985"/>
            <a:ext cx="558415" cy="574833"/>
            <a:chOff x="0" y="0"/>
            <a:chExt cx="558413" cy="574831"/>
          </a:xfrm>
        </p:grpSpPr>
        <p:sp>
          <p:nvSpPr>
            <p:cNvPr id="32" name="Shape 3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 name="Shape 3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 name="Group 37"/>
          <p:cNvGrpSpPr/>
          <p:nvPr/>
        </p:nvGrpSpPr>
        <p:grpSpPr>
          <a:xfrm>
            <a:off x="-578211" y="3309985"/>
            <a:ext cx="548641" cy="574833"/>
            <a:chOff x="0" y="0"/>
            <a:chExt cx="548640" cy="574831"/>
          </a:xfrm>
        </p:grpSpPr>
        <p:sp>
          <p:nvSpPr>
            <p:cNvPr id="35" name="Shape 3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 name="Shape 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40" name="Group 40"/>
          <p:cNvGrpSpPr/>
          <p:nvPr/>
        </p:nvGrpSpPr>
        <p:grpSpPr>
          <a:xfrm>
            <a:off x="-1683905" y="4403049"/>
            <a:ext cx="561904" cy="574833"/>
            <a:chOff x="0" y="0"/>
            <a:chExt cx="561903" cy="574831"/>
          </a:xfrm>
        </p:grpSpPr>
        <p:sp>
          <p:nvSpPr>
            <p:cNvPr id="38" name="Shape 3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 name="Shape 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43" name="Group 43"/>
          <p:cNvGrpSpPr/>
          <p:nvPr/>
        </p:nvGrpSpPr>
        <p:grpSpPr>
          <a:xfrm>
            <a:off x="-1130214" y="4403049"/>
            <a:ext cx="548641" cy="574833"/>
            <a:chOff x="0" y="0"/>
            <a:chExt cx="548640" cy="574831"/>
          </a:xfrm>
        </p:grpSpPr>
        <p:sp>
          <p:nvSpPr>
            <p:cNvPr id="41" name="Shape 4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2" name="Shape 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46" name="Group 46"/>
          <p:cNvGrpSpPr/>
          <p:nvPr/>
        </p:nvGrpSpPr>
        <p:grpSpPr>
          <a:xfrm>
            <a:off x="-581453" y="4403049"/>
            <a:ext cx="548642" cy="574833"/>
            <a:chOff x="0" y="0"/>
            <a:chExt cx="548640" cy="574831"/>
          </a:xfrm>
        </p:grpSpPr>
        <p:sp>
          <p:nvSpPr>
            <p:cNvPr id="44" name="Shape 4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5" name="Shape 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49" name="Group 49"/>
          <p:cNvGrpSpPr/>
          <p:nvPr/>
        </p:nvGrpSpPr>
        <p:grpSpPr>
          <a:xfrm>
            <a:off x="-1681291" y="556309"/>
            <a:ext cx="548641" cy="574833"/>
            <a:chOff x="0" y="0"/>
            <a:chExt cx="548640" cy="574831"/>
          </a:xfrm>
        </p:grpSpPr>
        <p:sp>
          <p:nvSpPr>
            <p:cNvPr id="47" name="Shape 4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 name="Shape 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2" name="Group 52"/>
          <p:cNvGrpSpPr/>
          <p:nvPr/>
        </p:nvGrpSpPr>
        <p:grpSpPr>
          <a:xfrm>
            <a:off x="-1133840" y="556301"/>
            <a:ext cx="557070" cy="574833"/>
            <a:chOff x="0" y="0"/>
            <a:chExt cx="557069" cy="574831"/>
          </a:xfrm>
        </p:grpSpPr>
        <p:sp>
          <p:nvSpPr>
            <p:cNvPr id="50" name="Shape 5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 name="Shape 5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5" name="Group 55"/>
          <p:cNvGrpSpPr/>
          <p:nvPr/>
        </p:nvGrpSpPr>
        <p:grpSpPr>
          <a:xfrm>
            <a:off x="-576885" y="556309"/>
            <a:ext cx="548641" cy="574833"/>
            <a:chOff x="0" y="0"/>
            <a:chExt cx="548640" cy="574831"/>
          </a:xfrm>
        </p:grpSpPr>
        <p:sp>
          <p:nvSpPr>
            <p:cNvPr id="53" name="Shape 5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 name="Shape 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8" name="Group 58"/>
          <p:cNvGrpSpPr/>
          <p:nvPr/>
        </p:nvGrpSpPr>
        <p:grpSpPr>
          <a:xfrm>
            <a:off x="-1681540" y="1659529"/>
            <a:ext cx="548641" cy="574833"/>
            <a:chOff x="0" y="0"/>
            <a:chExt cx="548640" cy="574831"/>
          </a:xfrm>
        </p:grpSpPr>
        <p:sp>
          <p:nvSpPr>
            <p:cNvPr id="56" name="Shape 5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 name="Shape 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1" name="Group 61"/>
          <p:cNvGrpSpPr/>
          <p:nvPr/>
        </p:nvGrpSpPr>
        <p:grpSpPr>
          <a:xfrm>
            <a:off x="-1132926" y="1659529"/>
            <a:ext cx="548641" cy="574833"/>
            <a:chOff x="0" y="0"/>
            <a:chExt cx="548640" cy="574831"/>
          </a:xfrm>
        </p:grpSpPr>
        <p:sp>
          <p:nvSpPr>
            <p:cNvPr id="59" name="Shape 5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0" name="Shape 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4" name="Group 64"/>
          <p:cNvGrpSpPr/>
          <p:nvPr/>
        </p:nvGrpSpPr>
        <p:grpSpPr>
          <a:xfrm>
            <a:off x="-576885" y="1659529"/>
            <a:ext cx="548641" cy="574833"/>
            <a:chOff x="0" y="0"/>
            <a:chExt cx="548640" cy="574831"/>
          </a:xfrm>
        </p:grpSpPr>
        <p:sp>
          <p:nvSpPr>
            <p:cNvPr id="62" name="Shape 6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 name="Shape 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67" name="Group 67"/>
          <p:cNvGrpSpPr/>
          <p:nvPr/>
        </p:nvGrpSpPr>
        <p:grpSpPr>
          <a:xfrm>
            <a:off x="-1686837" y="2762749"/>
            <a:ext cx="545776" cy="574833"/>
            <a:chOff x="0" y="0"/>
            <a:chExt cx="545775" cy="574831"/>
          </a:xfrm>
        </p:grpSpPr>
        <p:sp>
          <p:nvSpPr>
            <p:cNvPr id="65" name="Shape 6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 name="Shape 6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 name="Group 70"/>
          <p:cNvGrpSpPr/>
          <p:nvPr/>
        </p:nvGrpSpPr>
        <p:grpSpPr>
          <a:xfrm>
            <a:off x="-1133484" y="2762749"/>
            <a:ext cx="549211" cy="574833"/>
            <a:chOff x="0" y="0"/>
            <a:chExt cx="549209" cy="574831"/>
          </a:xfrm>
        </p:grpSpPr>
        <p:sp>
          <p:nvSpPr>
            <p:cNvPr id="68" name="Shape 6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 name="Shape 6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3" name="Group 73"/>
          <p:cNvGrpSpPr/>
          <p:nvPr/>
        </p:nvGrpSpPr>
        <p:grpSpPr>
          <a:xfrm>
            <a:off x="-585202" y="2762749"/>
            <a:ext cx="558184" cy="689133"/>
            <a:chOff x="0" y="0"/>
            <a:chExt cx="558182" cy="689131"/>
          </a:xfrm>
        </p:grpSpPr>
        <p:sp>
          <p:nvSpPr>
            <p:cNvPr id="71" name="Shape 7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2" name="Shape 7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6" name="Group 76"/>
          <p:cNvGrpSpPr/>
          <p:nvPr/>
        </p:nvGrpSpPr>
        <p:grpSpPr>
          <a:xfrm>
            <a:off x="-1692163" y="3857219"/>
            <a:ext cx="558681" cy="574833"/>
            <a:chOff x="0" y="0"/>
            <a:chExt cx="558679" cy="574831"/>
          </a:xfrm>
        </p:grpSpPr>
        <p:sp>
          <p:nvSpPr>
            <p:cNvPr id="74" name="Shape 7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 name="Shape 7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9" name="Group 79"/>
          <p:cNvGrpSpPr/>
          <p:nvPr/>
        </p:nvGrpSpPr>
        <p:grpSpPr>
          <a:xfrm>
            <a:off x="-1136130" y="3857219"/>
            <a:ext cx="576147" cy="574833"/>
            <a:chOff x="0" y="0"/>
            <a:chExt cx="576145" cy="574831"/>
          </a:xfrm>
        </p:grpSpPr>
        <p:sp>
          <p:nvSpPr>
            <p:cNvPr id="77" name="Shape 7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8" name="Shape 7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2" name="Group 82"/>
          <p:cNvGrpSpPr/>
          <p:nvPr/>
        </p:nvGrpSpPr>
        <p:grpSpPr>
          <a:xfrm>
            <a:off x="-579310" y="3857219"/>
            <a:ext cx="546499" cy="574833"/>
            <a:chOff x="0" y="0"/>
            <a:chExt cx="546497" cy="574831"/>
          </a:xfrm>
        </p:grpSpPr>
        <p:sp>
          <p:nvSpPr>
            <p:cNvPr id="80" name="Shape 8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 name="Shape 8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5" name="Group 85"/>
          <p:cNvGrpSpPr/>
          <p:nvPr/>
        </p:nvGrpSpPr>
        <p:grpSpPr>
          <a:xfrm>
            <a:off x="-1683907" y="4957629"/>
            <a:ext cx="561905" cy="574833"/>
            <a:chOff x="0" y="0"/>
            <a:chExt cx="561903" cy="574831"/>
          </a:xfrm>
        </p:grpSpPr>
        <p:sp>
          <p:nvSpPr>
            <p:cNvPr id="83" name="Shape 8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 name="Shape 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8" name="Group 88"/>
          <p:cNvGrpSpPr/>
          <p:nvPr/>
        </p:nvGrpSpPr>
        <p:grpSpPr>
          <a:xfrm>
            <a:off x="-1129735" y="4957629"/>
            <a:ext cx="548641" cy="574833"/>
            <a:chOff x="0" y="0"/>
            <a:chExt cx="548640" cy="574831"/>
          </a:xfrm>
        </p:grpSpPr>
        <p:sp>
          <p:nvSpPr>
            <p:cNvPr id="86" name="Shape 8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 name="Shape 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91" name="Group 91"/>
          <p:cNvGrpSpPr/>
          <p:nvPr/>
        </p:nvGrpSpPr>
        <p:grpSpPr>
          <a:xfrm>
            <a:off x="-581456" y="4957629"/>
            <a:ext cx="548890" cy="574833"/>
            <a:chOff x="0" y="0"/>
            <a:chExt cx="548888" cy="574831"/>
          </a:xfrm>
        </p:grpSpPr>
        <p:sp>
          <p:nvSpPr>
            <p:cNvPr id="89" name="Shape 8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 name="Shape 9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94" name="Group 94"/>
          <p:cNvGrpSpPr/>
          <p:nvPr/>
        </p:nvGrpSpPr>
        <p:grpSpPr>
          <a:xfrm>
            <a:off x="-1129642" y="5504243"/>
            <a:ext cx="548641" cy="574833"/>
            <a:chOff x="0" y="0"/>
            <a:chExt cx="548640" cy="574831"/>
          </a:xfrm>
        </p:grpSpPr>
        <p:sp>
          <p:nvSpPr>
            <p:cNvPr id="92" name="Shape 9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3" name="Shape 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7" name="Group 97"/>
          <p:cNvGrpSpPr/>
          <p:nvPr/>
        </p:nvGrpSpPr>
        <p:grpSpPr>
          <a:xfrm>
            <a:off x="-581361" y="5504243"/>
            <a:ext cx="548889" cy="574833"/>
            <a:chOff x="0" y="0"/>
            <a:chExt cx="548888" cy="574831"/>
          </a:xfrm>
        </p:grpSpPr>
        <p:sp>
          <p:nvSpPr>
            <p:cNvPr id="95" name="Shape 9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6" name="Shape 9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0" name="Group 100"/>
          <p:cNvGrpSpPr/>
          <p:nvPr/>
        </p:nvGrpSpPr>
        <p:grpSpPr>
          <a:xfrm>
            <a:off x="-1141894" y="6052899"/>
            <a:ext cx="560893" cy="574833"/>
            <a:chOff x="0" y="0"/>
            <a:chExt cx="560892" cy="574831"/>
          </a:xfrm>
        </p:grpSpPr>
        <p:sp>
          <p:nvSpPr>
            <p:cNvPr id="98" name="Shape 9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 name="Shape 9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3" name="Group 103"/>
          <p:cNvGrpSpPr/>
          <p:nvPr/>
        </p:nvGrpSpPr>
        <p:grpSpPr>
          <a:xfrm>
            <a:off x="-1683906" y="6051324"/>
            <a:ext cx="547973" cy="574833"/>
            <a:chOff x="0" y="0"/>
            <a:chExt cx="547971" cy="574831"/>
          </a:xfrm>
        </p:grpSpPr>
        <p:sp>
          <p:nvSpPr>
            <p:cNvPr id="101" name="Shape 10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 name="Shape 10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6" name="Group 106"/>
          <p:cNvGrpSpPr/>
          <p:nvPr/>
        </p:nvGrpSpPr>
        <p:grpSpPr>
          <a:xfrm>
            <a:off x="-585203" y="6052885"/>
            <a:ext cx="559865" cy="574833"/>
            <a:chOff x="0" y="0"/>
            <a:chExt cx="559863" cy="574831"/>
          </a:xfrm>
        </p:grpSpPr>
        <p:sp>
          <p:nvSpPr>
            <p:cNvPr id="104" name="Shape 10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 name="Shape 10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9" name="Group 109"/>
          <p:cNvGrpSpPr/>
          <p:nvPr/>
        </p:nvGrpSpPr>
        <p:grpSpPr>
          <a:xfrm>
            <a:off x="-1683906" y="5504234"/>
            <a:ext cx="548641" cy="574833"/>
            <a:chOff x="0" y="0"/>
            <a:chExt cx="548640" cy="574831"/>
          </a:xfrm>
        </p:grpSpPr>
        <p:sp>
          <p:nvSpPr>
            <p:cNvPr id="107" name="Shape 10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 name="Shape 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12" name="Group 112"/>
          <p:cNvGrpSpPr/>
          <p:nvPr/>
        </p:nvGrpSpPr>
        <p:grpSpPr>
          <a:xfrm>
            <a:off x="-1144617" y="6766559"/>
            <a:ext cx="547175" cy="574833"/>
            <a:chOff x="0" y="0"/>
            <a:chExt cx="547174" cy="574831"/>
          </a:xfrm>
        </p:grpSpPr>
        <p:sp>
          <p:nvSpPr>
            <p:cNvPr id="110" name="Shape 11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1" name="Shape 11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15" name="Group 115"/>
          <p:cNvGrpSpPr/>
          <p:nvPr/>
        </p:nvGrpSpPr>
        <p:grpSpPr>
          <a:xfrm>
            <a:off x="-1695388" y="6766559"/>
            <a:ext cx="540619" cy="574833"/>
            <a:chOff x="0" y="0"/>
            <a:chExt cx="540618" cy="574831"/>
          </a:xfrm>
        </p:grpSpPr>
        <p:sp>
          <p:nvSpPr>
            <p:cNvPr id="113" name="Shape 11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4" name="Shape 11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18" name="Group 118"/>
          <p:cNvGrpSpPr/>
          <p:nvPr/>
        </p:nvGrpSpPr>
        <p:grpSpPr>
          <a:xfrm>
            <a:off x="-587550" y="6766546"/>
            <a:ext cx="546251" cy="574833"/>
            <a:chOff x="0" y="0"/>
            <a:chExt cx="546249" cy="574831"/>
          </a:xfrm>
        </p:grpSpPr>
        <p:sp>
          <p:nvSpPr>
            <p:cNvPr id="116" name="Shape 11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 name="Shape 11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19" name="Shape 119"/>
          <p:cNvSpPr/>
          <p:nvPr>
            <p:ph type="title"/>
          </p:nvPr>
        </p:nvSpPr>
        <p:spPr>
          <a:xfrm>
            <a:off x="365759" y="365759"/>
            <a:ext cx="11704321" cy="914401"/>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Title Text</a:t>
            </a:r>
          </a:p>
        </p:txBody>
      </p:sp>
      <p:pic>
        <p:nvPicPr>
          <p:cNvPr id="120" name="image3.pdf"/>
          <p:cNvPicPr>
            <a:picLocks noChangeAspect="1"/>
          </p:cNvPicPr>
          <p:nvPr/>
        </p:nvPicPr>
        <p:blipFill>
          <a:blip r:embed="rId2">
            <a:extLst/>
          </a:blip>
          <a:stretch>
            <a:fillRect/>
          </a:stretch>
        </p:blipFill>
        <p:spPr>
          <a:xfrm>
            <a:off x="4703157" y="5897245"/>
            <a:ext cx="7197633" cy="1097281"/>
          </a:xfrm>
          <a:prstGeom prst="rect">
            <a:avLst/>
          </a:prstGeom>
          <a:ln w="12700">
            <a:miter lim="400000"/>
          </a:ln>
        </p:spPr>
      </p:pic>
      <p:sp>
        <p:nvSpPr>
          <p:cNvPr id="121" name="Shape 121"/>
          <p:cNvSpPr/>
          <p:nvPr>
            <p:ph type="body" idx="1"/>
          </p:nvPr>
        </p:nvSpPr>
        <p:spPr>
          <a:xfrm>
            <a:off x="621665" y="1629833"/>
            <a:ext cx="11189970" cy="5355168"/>
          </a:xfrm>
          <a:prstGeom prst="rect">
            <a:avLst/>
          </a:prstGeom>
          <a:ln w="12700">
            <a:miter lim="400000"/>
          </a:ln>
          <a:extLst>
            <a:ext uri="{C572A759-6A51-4108-AA02-DFA0A04FC94B}">
              <ma14:wrappingTextBoxFlag xmlns:ma14="http://schemas.microsoft.com/office/mac/drawingml/2011/main" val="1"/>
            </a:ext>
          </a:extLst>
        </p:spPr>
        <p:txBody>
          <a:bodyPr tIns="91439" bIns="91439"/>
          <a:lstStyle/>
          <a:p>
            <a:pPr/>
            <a:r>
              <a:t>Body Level One</a:t>
            </a:r>
          </a:p>
          <a:p>
            <a:pPr lvl="1"/>
            <a:r>
              <a:t>Body Level Two</a:t>
            </a:r>
          </a:p>
          <a:p>
            <a:pPr lvl="2"/>
            <a:r>
              <a:t>Body Level Three</a:t>
            </a:r>
          </a:p>
          <a:p>
            <a:pPr lvl="3"/>
            <a:r>
              <a:t>Body Level Four</a:t>
            </a:r>
          </a:p>
          <a:p>
            <a:pPr lvl="4"/>
            <a:r>
              <a:t>Body Level Five</a:t>
            </a:r>
          </a:p>
        </p:txBody>
      </p:sp>
      <p:sp>
        <p:nvSpPr>
          <p:cNvPr id="122" name="Shape 122"/>
          <p:cNvSpPr/>
          <p:nvPr>
            <p:ph type="sldNum" sz="quarter" idx="2"/>
          </p:nvPr>
        </p:nvSpPr>
        <p:spPr>
          <a:xfrm>
            <a:off x="6009427" y="6288116"/>
            <a:ext cx="2901105" cy="371888"/>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9pPr>
    </p:titleStyle>
    <p:bodyStyle>
      <a:lvl1pPr marL="2286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1pPr>
      <a:lvl2pPr marL="4572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2pPr>
      <a:lvl3pPr marL="6858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3pPr>
      <a:lvl4pPr marL="9144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4pPr>
      <a:lvl5pPr marL="11430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5pPr>
      <a:lvl6pPr marL="2565039"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6pPr>
      <a:lvl7pPr marL="3031412"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7pPr>
      <a:lvl8pPr marL="3497783"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8pPr>
      <a:lvl9pPr marL="3964154"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66371"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3274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9911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65484"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33185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9822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64596"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730969"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s://thoughtfulplay.files.wordpress.com/2014/03/git_cheat_sheet.pn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8" name="Shape 3848"/>
          <p:cNvSpPr/>
          <p:nvPr>
            <p:ph type="body" sz="quarter" idx="1"/>
          </p:nvPr>
        </p:nvSpPr>
        <p:spPr>
          <a:xfrm>
            <a:off x="274637" y="2774677"/>
            <a:ext cx="8229601" cy="1865584"/>
          </a:xfrm>
          <a:prstGeom prst="rect">
            <a:avLst/>
          </a:prstGeom>
        </p:spPr>
        <p:txBody>
          <a:bodyPr/>
          <a:lstStyle/>
          <a:p>
            <a:pPr/>
            <a:r>
              <a:t>Briana Swift</a:t>
            </a:r>
            <a:endParaRPr>
              <a:solidFill>
                <a:srgbClr val="505050"/>
              </a:solidFill>
            </a:endParaRPr>
          </a:p>
          <a:p>
            <a:pPr/>
            <a:r>
              <a:t>Jeremy Foster</a:t>
            </a:r>
          </a:p>
        </p:txBody>
      </p:sp>
      <p:sp>
        <p:nvSpPr>
          <p:cNvPr id="3849" name="Shape 3849"/>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3914" name="Shape 3914"/>
          <p:cNvSpPr/>
          <p:nvPr>
            <p:ph type="body" sz="quarter" idx="1"/>
          </p:nvPr>
        </p:nvSpPr>
        <p:spPr>
          <a:xfrm>
            <a:off x="365759" y="1371600"/>
            <a:ext cx="11704322" cy="815607"/>
          </a:xfrm>
          <a:prstGeom prst="rect">
            <a:avLst/>
          </a:prstGeom>
        </p:spPr>
        <p:txBody>
          <a:bodyPr/>
          <a:lstStyle/>
          <a:p>
            <a:pPr marL="219455" indent="-219455" defTabSz="895432">
              <a:spcBef>
                <a:spcPts val="500"/>
              </a:spcBef>
              <a:defRPr sz="1919"/>
            </a:pPr>
            <a:r>
              <a:t>Some speakers at Microsoft like to use this slide for hidden “notes slides”. </a:t>
            </a:r>
          </a:p>
          <a:p>
            <a:pPr marL="219455" indent="-219455" defTabSz="895432">
              <a:spcBef>
                <a:spcPts val="500"/>
              </a:spcBef>
              <a:defRPr sz="1919"/>
            </a:pPr>
            <a:r>
              <a:t>Delete it if you don’t want to use it.</a:t>
            </a:r>
          </a:p>
        </p:txBody>
      </p:sp>
      <p:sp>
        <p:nvSpPr>
          <p:cNvPr id="3915" name="Shape 3915"/>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r">
              <a:buSzTx/>
              <a:buFontTx/>
              <a:buNone/>
              <a:defRPr spc="-100" sz="3200">
                <a:solidFill>
                  <a:srgbClr val="000000"/>
                </a:solidFill>
              </a:defRPr>
            </a:lvl1pPr>
          </a:lstStyle>
          <a:p>
            <a:pPr/>
            <a:r>
              <a:t>NEXT: &lt;next slide title&gt;</a:t>
            </a:r>
          </a:p>
        </p:txBody>
      </p:sp>
      <p:sp>
        <p:nvSpPr>
          <p:cNvPr id="3916" name="Shape 3916"/>
          <p:cNvSpPr/>
          <p:nvPr>
            <p:ph type="title"/>
          </p:nvPr>
        </p:nvSpPr>
        <p:spPr>
          <a:xfrm>
            <a:off x="365759" y="365759"/>
            <a:ext cx="11704322" cy="914401"/>
          </a:xfrm>
          <a:prstGeom prst="rect">
            <a:avLst/>
          </a:prstGeom>
        </p:spPr>
        <p:txBody>
          <a:bodyPr/>
          <a:lstStyle>
            <a:lvl1pPr defTabSz="914087">
              <a:defRPr spc="-98" sz="4704"/>
            </a:lvl1pPr>
          </a:lstStyle>
          <a:p>
            <a:pPr/>
            <a:r>
              <a:t>Notes (hidden)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1" name="Shape 3851"/>
          <p:cNvSpPr/>
          <p:nvPr>
            <p:ph type="title"/>
          </p:nvPr>
        </p:nvSpPr>
        <p:spPr>
          <a:xfrm>
            <a:off x="365759" y="365759"/>
            <a:ext cx="11704322" cy="914401"/>
          </a:xfrm>
          <a:prstGeom prst="rect">
            <a:avLst/>
          </a:prstGeom>
        </p:spPr>
        <p:txBody>
          <a:bodyPr/>
          <a:lstStyle>
            <a:lvl1pPr defTabSz="914087">
              <a:defRPr spc="-98" sz="4704"/>
            </a:lvl1pPr>
          </a:lstStyle>
          <a:p>
            <a:pPr/>
            <a:r>
              <a:t>Agenda</a:t>
            </a:r>
          </a:p>
        </p:txBody>
      </p:sp>
      <p:grpSp>
        <p:nvGrpSpPr>
          <p:cNvPr id="3854" name="Group 3854"/>
          <p:cNvGrpSpPr/>
          <p:nvPr/>
        </p:nvGrpSpPr>
        <p:grpSpPr>
          <a:xfrm>
            <a:off x="457199" y="1463039"/>
            <a:ext cx="731522" cy="731521"/>
            <a:chOff x="0" y="0"/>
            <a:chExt cx="731520" cy="731520"/>
          </a:xfrm>
        </p:grpSpPr>
        <p:sp>
          <p:nvSpPr>
            <p:cNvPr id="3852" name="Shape 3852"/>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3" name="Shape 3853"/>
            <p:cNvSpPr/>
            <p:nvPr/>
          </p:nvSpPr>
          <p:spPr>
            <a:xfrm>
              <a:off x="-1" y="67055"/>
              <a:ext cx="731522"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1</a:t>
              </a:r>
            </a:p>
          </p:txBody>
        </p:sp>
      </p:grpSp>
      <p:grpSp>
        <p:nvGrpSpPr>
          <p:cNvPr id="3857" name="Group 3857"/>
          <p:cNvGrpSpPr/>
          <p:nvPr/>
        </p:nvGrpSpPr>
        <p:grpSpPr>
          <a:xfrm>
            <a:off x="457199" y="2240279"/>
            <a:ext cx="731522" cy="731521"/>
            <a:chOff x="0" y="0"/>
            <a:chExt cx="731520" cy="731520"/>
          </a:xfrm>
        </p:grpSpPr>
        <p:sp>
          <p:nvSpPr>
            <p:cNvPr id="3855" name="Shape 3855"/>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6" name="Shape 3856"/>
            <p:cNvSpPr/>
            <p:nvPr/>
          </p:nvSpPr>
          <p:spPr>
            <a:xfrm>
              <a:off x="-1" y="67055"/>
              <a:ext cx="731522"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2</a:t>
              </a:r>
            </a:p>
          </p:txBody>
        </p:sp>
      </p:grpSp>
      <p:grpSp>
        <p:nvGrpSpPr>
          <p:cNvPr id="3860" name="Group 3860"/>
          <p:cNvGrpSpPr/>
          <p:nvPr/>
        </p:nvGrpSpPr>
        <p:grpSpPr>
          <a:xfrm>
            <a:off x="457199" y="3017520"/>
            <a:ext cx="731522" cy="731521"/>
            <a:chOff x="0" y="0"/>
            <a:chExt cx="731520" cy="731520"/>
          </a:xfrm>
        </p:grpSpPr>
        <p:sp>
          <p:nvSpPr>
            <p:cNvPr id="3858" name="Shape 3858"/>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9" name="Shape 3859"/>
            <p:cNvSpPr/>
            <p:nvPr/>
          </p:nvSpPr>
          <p:spPr>
            <a:xfrm>
              <a:off x="-1" y="67055"/>
              <a:ext cx="731522"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3</a:t>
              </a:r>
            </a:p>
          </p:txBody>
        </p:sp>
      </p:grpSp>
      <p:grpSp>
        <p:nvGrpSpPr>
          <p:cNvPr id="3863" name="Group 3863"/>
          <p:cNvGrpSpPr/>
          <p:nvPr/>
        </p:nvGrpSpPr>
        <p:grpSpPr>
          <a:xfrm>
            <a:off x="6309359" y="1463039"/>
            <a:ext cx="731521" cy="731521"/>
            <a:chOff x="0" y="0"/>
            <a:chExt cx="731520" cy="731520"/>
          </a:xfrm>
        </p:grpSpPr>
        <p:sp>
          <p:nvSpPr>
            <p:cNvPr id="3861" name="Shape 3861"/>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2" name="Shape 3862"/>
            <p:cNvSpPr/>
            <p:nvPr/>
          </p:nvSpPr>
          <p:spPr>
            <a:xfrm>
              <a:off x="-1" y="67055"/>
              <a:ext cx="731522"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4</a:t>
              </a:r>
            </a:p>
          </p:txBody>
        </p:sp>
      </p:grpSp>
      <p:grpSp>
        <p:nvGrpSpPr>
          <p:cNvPr id="3866" name="Group 3866"/>
          <p:cNvGrpSpPr/>
          <p:nvPr/>
        </p:nvGrpSpPr>
        <p:grpSpPr>
          <a:xfrm>
            <a:off x="6309359" y="2240279"/>
            <a:ext cx="731521" cy="731521"/>
            <a:chOff x="0" y="0"/>
            <a:chExt cx="731520" cy="731520"/>
          </a:xfrm>
        </p:grpSpPr>
        <p:sp>
          <p:nvSpPr>
            <p:cNvPr id="3864" name="Shape 3864"/>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5" name="Shape 3865"/>
            <p:cNvSpPr/>
            <p:nvPr/>
          </p:nvSpPr>
          <p:spPr>
            <a:xfrm>
              <a:off x="-1" y="67055"/>
              <a:ext cx="731522"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5</a:t>
              </a:r>
            </a:p>
          </p:txBody>
        </p:sp>
      </p:grpSp>
      <p:grpSp>
        <p:nvGrpSpPr>
          <p:cNvPr id="3869" name="Group 3869"/>
          <p:cNvGrpSpPr/>
          <p:nvPr/>
        </p:nvGrpSpPr>
        <p:grpSpPr>
          <a:xfrm>
            <a:off x="6309359" y="3017520"/>
            <a:ext cx="731521" cy="731521"/>
            <a:chOff x="0" y="0"/>
            <a:chExt cx="731520" cy="731520"/>
          </a:xfrm>
        </p:grpSpPr>
        <p:sp>
          <p:nvSpPr>
            <p:cNvPr id="3867" name="Shape 3867"/>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8" name="Shape 3868"/>
            <p:cNvSpPr/>
            <p:nvPr/>
          </p:nvSpPr>
          <p:spPr>
            <a:xfrm>
              <a:off x="-1" y="67055"/>
              <a:ext cx="731522" cy="5974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6</a:t>
              </a:r>
            </a:p>
          </p:txBody>
        </p:sp>
      </p:grpSp>
      <p:grpSp>
        <p:nvGrpSpPr>
          <p:cNvPr id="3872" name="Group 3872"/>
          <p:cNvGrpSpPr/>
          <p:nvPr/>
        </p:nvGrpSpPr>
        <p:grpSpPr>
          <a:xfrm>
            <a:off x="1188719" y="1463039"/>
            <a:ext cx="4937762" cy="731521"/>
            <a:chOff x="0" y="0"/>
            <a:chExt cx="4937760" cy="731520"/>
          </a:xfrm>
        </p:grpSpPr>
        <p:sp>
          <p:nvSpPr>
            <p:cNvPr id="3870" name="Shape 3870"/>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1" name="Shape 3871"/>
            <p:cNvSpPr/>
            <p:nvPr/>
          </p:nvSpPr>
          <p:spPr>
            <a:xfrm>
              <a:off x="-1" y="121919"/>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Basic Concepts and the GitHub Workflow</a:t>
              </a:r>
            </a:p>
          </p:txBody>
        </p:sp>
      </p:grpSp>
      <p:grpSp>
        <p:nvGrpSpPr>
          <p:cNvPr id="3875" name="Group 3875"/>
          <p:cNvGrpSpPr/>
          <p:nvPr/>
        </p:nvGrpSpPr>
        <p:grpSpPr>
          <a:xfrm>
            <a:off x="1188719" y="2240279"/>
            <a:ext cx="4937762" cy="731521"/>
            <a:chOff x="0" y="0"/>
            <a:chExt cx="4937760" cy="731520"/>
          </a:xfrm>
        </p:grpSpPr>
        <p:sp>
          <p:nvSpPr>
            <p:cNvPr id="3873" name="Shape 3873"/>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4" name="Shape 3874"/>
            <p:cNvSpPr/>
            <p:nvPr/>
          </p:nvSpPr>
          <p:spPr>
            <a:xfrm>
              <a:off x="-1" y="121919"/>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 the Browser</a:t>
              </a:r>
            </a:p>
          </p:txBody>
        </p:sp>
      </p:grpSp>
      <p:grpSp>
        <p:nvGrpSpPr>
          <p:cNvPr id="3878" name="Group 3878"/>
          <p:cNvGrpSpPr/>
          <p:nvPr/>
        </p:nvGrpSpPr>
        <p:grpSpPr>
          <a:xfrm>
            <a:off x="1188719" y="3017520"/>
            <a:ext cx="4937762" cy="731521"/>
            <a:chOff x="0" y="0"/>
            <a:chExt cx="4937760" cy="731520"/>
          </a:xfrm>
        </p:grpSpPr>
        <p:sp>
          <p:nvSpPr>
            <p:cNvPr id="3876" name="Shape 3876"/>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7" name="Shape 3877"/>
            <p:cNvSpPr/>
            <p:nvPr/>
          </p:nvSpPr>
          <p:spPr>
            <a:xfrm>
              <a:off x="-1" y="121919"/>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Desktop</a:t>
              </a:r>
            </a:p>
          </p:txBody>
        </p:sp>
      </p:grpSp>
      <p:grpSp>
        <p:nvGrpSpPr>
          <p:cNvPr id="3881" name="Group 3881"/>
          <p:cNvGrpSpPr/>
          <p:nvPr/>
        </p:nvGrpSpPr>
        <p:grpSpPr>
          <a:xfrm>
            <a:off x="7040880" y="1463039"/>
            <a:ext cx="4937761" cy="731521"/>
            <a:chOff x="0" y="0"/>
            <a:chExt cx="4937760" cy="731520"/>
          </a:xfrm>
        </p:grpSpPr>
        <p:sp>
          <p:nvSpPr>
            <p:cNvPr id="3879" name="Shape 3879"/>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0" name="Shape 3880"/>
            <p:cNvSpPr/>
            <p:nvPr/>
          </p:nvSpPr>
          <p:spPr>
            <a:xfrm>
              <a:off x="-1" y="121919"/>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Integrations with Visual Studio</a:t>
              </a:r>
            </a:p>
          </p:txBody>
        </p:sp>
      </p:grpSp>
      <p:grpSp>
        <p:nvGrpSpPr>
          <p:cNvPr id="3884" name="Group 3884"/>
          <p:cNvGrpSpPr/>
          <p:nvPr/>
        </p:nvGrpSpPr>
        <p:grpSpPr>
          <a:xfrm>
            <a:off x="7040880" y="2240279"/>
            <a:ext cx="4937761" cy="731521"/>
            <a:chOff x="0" y="0"/>
            <a:chExt cx="4937760" cy="731520"/>
          </a:xfrm>
        </p:grpSpPr>
        <p:sp>
          <p:nvSpPr>
            <p:cNvPr id="3882" name="Shape 3882"/>
            <p:cNvSpPr/>
            <p:nvPr/>
          </p:nvSpPr>
          <p:spPr>
            <a:xfrm>
              <a:off x="-1" y="-1"/>
              <a:ext cx="4937762" cy="731522"/>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3" name="Shape 3883"/>
            <p:cNvSpPr/>
            <p:nvPr/>
          </p:nvSpPr>
          <p:spPr>
            <a:xfrm>
              <a:off x="-1" y="121919"/>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on the Command Line</a:t>
              </a:r>
            </a:p>
          </p:txBody>
        </p:sp>
      </p:grpSp>
      <p:grpSp>
        <p:nvGrpSpPr>
          <p:cNvPr id="3887" name="Group 3887"/>
          <p:cNvGrpSpPr/>
          <p:nvPr/>
        </p:nvGrpSpPr>
        <p:grpSpPr>
          <a:xfrm>
            <a:off x="7040880" y="3017520"/>
            <a:ext cx="4937761" cy="731521"/>
            <a:chOff x="0" y="0"/>
            <a:chExt cx="4937760" cy="731520"/>
          </a:xfrm>
        </p:grpSpPr>
        <p:sp>
          <p:nvSpPr>
            <p:cNvPr id="3885" name="Shape 3885"/>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6" name="Shape 3886"/>
            <p:cNvSpPr/>
            <p:nvPr/>
          </p:nvSpPr>
          <p:spPr>
            <a:xfrm>
              <a:off x="-1" y="121919"/>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9" name="Shape 3889"/>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0" name="Shape 3890"/>
          <p:cNvSpPr/>
          <p:nvPr>
            <p:ph type="title"/>
          </p:nvPr>
        </p:nvSpPr>
        <p:spPr>
          <a:xfrm>
            <a:off x="274637" y="1677398"/>
            <a:ext cx="8436348" cy="1896063"/>
          </a:xfrm>
          <a:prstGeom prst="rect">
            <a:avLst/>
          </a:prstGeom>
        </p:spPr>
        <p:txBody>
          <a:bodyPr/>
          <a:lstStyle>
            <a:lvl1pPr defTabSz="904759">
              <a:defRPr spc="-97" sz="5820"/>
            </a:lvl1pPr>
          </a:lstStyle>
          <a:p>
            <a:pPr/>
            <a:r>
              <a:t>GitHub on the Command Line</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2" name="Shape 3892"/>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3" name="Shape 3893"/>
          <p:cNvSpPr/>
          <p:nvPr>
            <p:ph type="title"/>
          </p:nvPr>
        </p:nvSpPr>
        <p:spPr>
          <a:xfrm>
            <a:off x="274637" y="1677398"/>
            <a:ext cx="8436348" cy="1896063"/>
          </a:xfrm>
          <a:prstGeom prst="rect">
            <a:avLst/>
          </a:prstGeom>
        </p:spPr>
        <p:txBody>
          <a:bodyPr/>
          <a:lstStyle>
            <a:lvl1pPr>
              <a:defRPr spc="-100"/>
            </a:lvl1pPr>
          </a:lstStyle>
          <a:p>
            <a:pPr/>
            <a:r>
              <a:t>Installing Git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5" name="Shape 3895"/>
          <p:cNvSpPr/>
          <p:nvPr>
            <p:ph type="title"/>
          </p:nvPr>
        </p:nvSpPr>
        <p:spPr>
          <a:xfrm>
            <a:off x="274638" y="1209973"/>
            <a:ext cx="10056814" cy="1181863"/>
          </a:xfrm>
          <a:prstGeom prst="rect">
            <a:avLst/>
          </a:prstGeom>
        </p:spPr>
        <p:txBody>
          <a:bodyPr/>
          <a:lstStyle>
            <a:lvl1pPr defTabSz="848795">
              <a:defRPr spc="-91" sz="6552"/>
            </a:lvl1pPr>
          </a:lstStyle>
          <a:p>
            <a:pPr/>
            <a:r>
              <a:t>DEMO</a:t>
            </a:r>
          </a:p>
        </p:txBody>
      </p:sp>
      <p:sp>
        <p:nvSpPr>
          <p:cNvPr id="3896" name="Shape 3896"/>
          <p:cNvSpPr/>
          <p:nvPr>
            <p:ph type="body" sz="quarter" idx="1"/>
          </p:nvPr>
        </p:nvSpPr>
        <p:spPr>
          <a:xfrm>
            <a:off x="273844" y="2710283"/>
            <a:ext cx="10058402" cy="1564433"/>
          </a:xfrm>
          <a:prstGeom prst="rect">
            <a:avLst/>
          </a:prstGeom>
        </p:spPr>
        <p:txBody>
          <a:bodyPr/>
          <a:lstStyle/>
          <a:p>
            <a:pPr/>
            <a:r>
              <a:t>GITSCM: https://git-scm.com/</a:t>
            </a:r>
          </a:p>
          <a:p>
            <a:pPr/>
            <a:r>
              <a:t>GitHub Desktop: https://desktop.github.com/</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8" name="Shape 3898"/>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9" name="Shape 3899"/>
          <p:cNvSpPr/>
          <p:nvPr>
            <p:ph type="title"/>
          </p:nvPr>
        </p:nvSpPr>
        <p:spPr>
          <a:xfrm>
            <a:off x="274637" y="1677398"/>
            <a:ext cx="8436348" cy="1896063"/>
          </a:xfrm>
          <a:prstGeom prst="rect">
            <a:avLst/>
          </a:prstGeom>
        </p:spPr>
        <p:txBody>
          <a:bodyPr/>
          <a:lstStyle>
            <a:lvl1pPr defTabSz="904759">
              <a:defRPr spc="-97" sz="5820"/>
            </a:lvl1pPr>
          </a:lstStyle>
          <a:p>
            <a:pPr/>
            <a:r>
              <a:t>Starting a Project Locally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1" name="Shape 3901"/>
          <p:cNvSpPr/>
          <p:nvPr>
            <p:ph type="title"/>
          </p:nvPr>
        </p:nvSpPr>
        <p:spPr>
          <a:xfrm>
            <a:off x="274638" y="1209973"/>
            <a:ext cx="10056814" cy="1181863"/>
          </a:xfrm>
          <a:prstGeom prst="rect">
            <a:avLst/>
          </a:prstGeom>
        </p:spPr>
        <p:txBody>
          <a:bodyPr/>
          <a:lstStyle>
            <a:lvl1pPr defTabSz="848795">
              <a:defRPr spc="-91" sz="6552"/>
            </a:lvl1pPr>
          </a:lstStyle>
          <a:p>
            <a:pPr/>
            <a:r>
              <a:t>DEMO </a:t>
            </a:r>
          </a:p>
        </p:txBody>
      </p:sp>
      <p:sp>
        <p:nvSpPr>
          <p:cNvPr id="3902" name="Shape 3902"/>
          <p:cNvSpPr/>
          <p:nvPr>
            <p:ph type="body" sz="quarter" idx="1"/>
          </p:nvPr>
        </p:nvSpPr>
        <p:spPr>
          <a:xfrm>
            <a:off x="273844" y="2710283"/>
            <a:ext cx="10058402" cy="794065"/>
          </a:xfrm>
          <a:prstGeom prst="rect">
            <a:avLst/>
          </a:prstGeom>
        </p:spPr>
        <p:txBody>
          <a:bodyPr/>
          <a:lstStyle>
            <a:lvl1pPr defTabSz="848795">
              <a:defRPr sz="3276"/>
            </a:lvl1pPr>
          </a:lstStyle>
          <a:p>
            <a:pPr/>
            <a:r>
              <a:t>Start locally - init vs. clone</a:t>
            </a:r>
          </a:p>
        </p:txBody>
      </p:sp>
      <p:sp>
        <p:nvSpPr>
          <p:cNvPr id="3903" name="Shape 3903"/>
          <p:cNvSpPr/>
          <p:nvPr/>
        </p:nvSpPr>
        <p:spPr>
          <a:xfrm>
            <a:off x="273844" y="3370683"/>
            <a:ext cx="10058402" cy="794066"/>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848795">
              <a:lnSpc>
                <a:spcPct val="90000"/>
              </a:lnSpc>
              <a:defRPr sz="3276">
                <a:solidFill>
                  <a:srgbClr val="FFFFFF"/>
                </a:solidFill>
                <a:latin typeface="+mn-lt"/>
                <a:ea typeface="+mn-ea"/>
                <a:cs typeface="+mn-cs"/>
                <a:sym typeface="Segoe UI Light"/>
              </a:defRPr>
            </a:lvl1pPr>
          </a:lstStyle>
          <a:p>
            <a:pPr/>
            <a:r>
              <a:t>Which drive is best on Windows?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5" name="Shape 3905"/>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6" name="Shape 3906"/>
          <p:cNvSpPr/>
          <p:nvPr>
            <p:ph type="title"/>
          </p:nvPr>
        </p:nvSpPr>
        <p:spPr>
          <a:xfrm>
            <a:off x="274637" y="1677398"/>
            <a:ext cx="8436348" cy="1896063"/>
          </a:xfrm>
          <a:prstGeom prst="rect">
            <a:avLst/>
          </a:prstGeom>
        </p:spPr>
        <p:txBody>
          <a:bodyPr/>
          <a:lstStyle>
            <a:lvl1pPr>
              <a:defRPr spc="-100"/>
            </a:lvl1pPr>
          </a:lstStyle>
          <a:p>
            <a:pPr/>
            <a:r>
              <a:t>Git’s CLI Workflow</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8" name="Shape 3908"/>
          <p:cNvSpPr/>
          <p:nvPr>
            <p:ph type="title"/>
          </p:nvPr>
        </p:nvSpPr>
        <p:spPr>
          <a:xfrm>
            <a:off x="274638" y="1209973"/>
            <a:ext cx="10056814" cy="1181863"/>
          </a:xfrm>
          <a:prstGeom prst="rect">
            <a:avLst/>
          </a:prstGeom>
        </p:spPr>
        <p:txBody>
          <a:bodyPr/>
          <a:lstStyle>
            <a:lvl1pPr defTabSz="848795">
              <a:defRPr spc="-91" sz="6552"/>
            </a:lvl1pPr>
          </a:lstStyle>
          <a:p>
            <a:pPr/>
            <a:r>
              <a:t>DEMO</a:t>
            </a:r>
          </a:p>
        </p:txBody>
      </p:sp>
      <p:sp>
        <p:nvSpPr>
          <p:cNvPr id="3909" name="Shape 3909"/>
          <p:cNvSpPr/>
          <p:nvPr>
            <p:ph type="body" sz="quarter" idx="1"/>
          </p:nvPr>
        </p:nvSpPr>
        <p:spPr>
          <a:xfrm>
            <a:off x="173038" y="5694362"/>
            <a:ext cx="10058401" cy="1056053"/>
          </a:xfrm>
          <a:prstGeom prst="rect">
            <a:avLst/>
          </a:prstGeom>
        </p:spPr>
        <p:txBody>
          <a:bodyPr/>
          <a:lstStyle/>
          <a:p>
            <a:pPr defTabSz="475698">
              <a:defRPr sz="1836"/>
            </a:pPr>
            <a:r>
              <a:t>Another cheat sheet: </a:t>
            </a:r>
            <a:r>
              <a:rPr u="sng">
                <a:solidFill>
                  <a:schemeClr val="accent1"/>
                </a:solidFill>
                <a:uFill>
                  <a:solidFill>
                    <a:schemeClr val="accent1"/>
                  </a:solidFill>
                </a:uFill>
                <a:hlinkClick r:id="rId2" invalidUrl="" action="" tgtFrame="" tooltip="" history="1" highlightClick="0" endSnd="0"/>
              </a:rPr>
              <a:t>https://thoughtfulplay.files.wordpress.com/2014/03/git_cheat_sheet.png</a:t>
            </a:r>
          </a:p>
        </p:txBody>
      </p:sp>
      <p:sp>
        <p:nvSpPr>
          <p:cNvPr id="3910" name="Shape 3910"/>
          <p:cNvSpPr/>
          <p:nvPr/>
        </p:nvSpPr>
        <p:spPr>
          <a:xfrm>
            <a:off x="273844" y="4593164"/>
            <a:ext cx="10058402" cy="1056053"/>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540990">
              <a:lnSpc>
                <a:spcPct val="90000"/>
              </a:lnSpc>
              <a:defRPr sz="2088">
                <a:solidFill>
                  <a:srgbClr val="FFFFFF"/>
                </a:solidFill>
                <a:latin typeface="+mn-lt"/>
                <a:ea typeface="+mn-ea"/>
                <a:cs typeface="+mn-cs"/>
                <a:sym typeface="Segoe UI Light"/>
              </a:defRPr>
            </a:lvl1pPr>
          </a:lstStyle>
          <a:p>
            <a:pPr/>
            <a:r>
              <a:t>Cheat sheet: https://services.github.com/kit/downloads/github-git-cheat-sheet.pdf</a:t>
            </a:r>
          </a:p>
        </p:txBody>
      </p:sp>
      <p:sp>
        <p:nvSpPr>
          <p:cNvPr id="3911" name="Shape 3911"/>
          <p:cNvSpPr/>
          <p:nvPr/>
        </p:nvSpPr>
        <p:spPr>
          <a:xfrm>
            <a:off x="273844" y="2522140"/>
            <a:ext cx="10058402" cy="1056052"/>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680901">
              <a:lnSpc>
                <a:spcPct val="90000"/>
              </a:lnSpc>
              <a:defRPr sz="2628">
                <a:solidFill>
                  <a:srgbClr val="FFFFFF"/>
                </a:solidFill>
                <a:latin typeface="+mn-lt"/>
                <a:ea typeface="+mn-ea"/>
                <a:cs typeface="+mn-cs"/>
                <a:sym typeface="Segoe UI Light"/>
              </a:defRPr>
            </a:lvl1pPr>
          </a:lstStyle>
          <a:p>
            <a:pPr/>
            <a:r>
              <a:t>show workflow: https://guides.github.com/introduction/flow/</a:t>
            </a:r>
          </a:p>
        </p:txBody>
      </p:sp>
      <p:sp>
        <p:nvSpPr>
          <p:cNvPr id="3912" name="Shape 3912"/>
          <p:cNvSpPr/>
          <p:nvPr/>
        </p:nvSpPr>
        <p:spPr>
          <a:xfrm>
            <a:off x="273844" y="3383574"/>
            <a:ext cx="10058402" cy="1056052"/>
          </a:xfrm>
          <a:prstGeom prst="rect">
            <a:avLst/>
          </a:prstGeom>
          <a:ln w="12700">
            <a:miter lim="400000"/>
          </a:ln>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defTabSz="680901">
              <a:lnSpc>
                <a:spcPct val="90000"/>
              </a:lnSpc>
              <a:defRPr sz="2628">
                <a:solidFill>
                  <a:srgbClr val="FFFFFF"/>
                </a:solidFill>
                <a:latin typeface="+mn-lt"/>
                <a:ea typeface="+mn-ea"/>
                <a:cs typeface="+mn-cs"/>
                <a:sym typeface="Segoe UI Light"/>
              </a:defRPr>
            </a:lvl1pPr>
          </a:lstStyle>
          <a:p>
            <a:pPr/>
            <a:r>
              <a:t>DEMO workflow locally, make PR on browser, merge locally</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