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3"/>
  </p:notesMasterIdLst>
  <p:handoutMasterIdLst>
    <p:handoutMasterId r:id="rId64"/>
  </p:handoutMasterIdLst>
  <p:sldIdLst>
    <p:sldId id="283" r:id="rId35"/>
    <p:sldId id="263" r:id="rId36"/>
    <p:sldId id="279" r:id="rId37"/>
    <p:sldId id="290" r:id="rId38"/>
    <p:sldId id="291" r:id="rId39"/>
    <p:sldId id="292" r:id="rId40"/>
    <p:sldId id="293" r:id="rId41"/>
    <p:sldId id="257" r:id="rId42"/>
    <p:sldId id="261" r:id="rId43"/>
    <p:sldId id="260" r:id="rId44"/>
    <p:sldId id="271" r:id="rId45"/>
    <p:sldId id="264" r:id="rId46"/>
    <p:sldId id="268" r:id="rId47"/>
    <p:sldId id="275" r:id="rId48"/>
    <p:sldId id="265" r:id="rId49"/>
    <p:sldId id="269" r:id="rId50"/>
    <p:sldId id="288" r:id="rId51"/>
    <p:sldId id="286" r:id="rId52"/>
    <p:sldId id="272" r:id="rId53"/>
    <p:sldId id="273" r:id="rId54"/>
    <p:sldId id="274" r:id="rId55"/>
    <p:sldId id="267" r:id="rId56"/>
    <p:sldId id="259" r:id="rId57"/>
    <p:sldId id="289" r:id="rId58"/>
    <p:sldId id="280" r:id="rId59"/>
    <p:sldId id="285" r:id="rId60"/>
    <p:sldId id="277" r:id="rId61"/>
    <p:sldId id="256"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63"/>
            <p14:sldId id="279"/>
            <p14:sldId id="290"/>
            <p14:sldId id="291"/>
            <p14:sldId id="292"/>
            <p14:sldId id="293"/>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87" d="100"/>
          <a:sy n="87" d="100"/>
        </p:scale>
        <p:origin x="984"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7/8/2016 1:42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7/8/2016 1:42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7/8/2016 1:42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1.png"/><Relationship Id="rId2" Type="http://schemas.openxmlformats.org/officeDocument/2006/relationships/customXml" Target="../../customXml/item10.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1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png"/><Relationship Id="rId2" Type="http://schemas.openxmlformats.org/officeDocument/2006/relationships/customXml" Target="../../customXml/item29.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1.png"/><Relationship Id="rId2" Type="http://schemas.openxmlformats.org/officeDocument/2006/relationships/customXml" Target="../../customXml/item26.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17.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1.png"/><Relationship Id="rId2" Type="http://schemas.openxmlformats.org/officeDocument/2006/relationships/customXml" Target="../../customXml/item11.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6.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2.png"/><Relationship Id="rId2" Type="http://schemas.openxmlformats.org/officeDocument/2006/relationships/customXml" Target="../../customXml/item22.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18.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2.png"/><Relationship Id="rId2" Type="http://schemas.openxmlformats.org/officeDocument/2006/relationships/customXml" Target="../../customXml/item7.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21.xml"/><Relationship Id="rId4" Type="http://schemas.openxmlformats.org/officeDocument/2006/relationships/customXml" Target="../../customXml/item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4.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9.emf"/><Relationship Id="rId18" Type="http://schemas.openxmlformats.org/officeDocument/2006/relationships/image" Target="../media/image14.emf"/><Relationship Id="rId26" Type="http://schemas.openxmlformats.org/officeDocument/2006/relationships/image" Target="../media/image60.emf"/><Relationship Id="rId3" Type="http://schemas.openxmlformats.org/officeDocument/2006/relationships/image" Target="../media/image18.emf"/><Relationship Id="rId21" Type="http://schemas.openxmlformats.org/officeDocument/2006/relationships/image" Target="../media/image56.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17.emf"/><Relationship Id="rId16" Type="http://schemas.openxmlformats.org/officeDocument/2006/relationships/image" Target="../media/image52.emf"/><Relationship Id="rId20" Type="http://schemas.openxmlformats.org/officeDocument/2006/relationships/image" Target="../media/image55.emf"/><Relationship Id="rId29" Type="http://schemas.openxmlformats.org/officeDocument/2006/relationships/image" Target="../media/image63.emf"/><Relationship Id="rId1" Type="http://schemas.openxmlformats.org/officeDocument/2006/relationships/slideLayout" Target="../slideLayouts/slideLayout23.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13.emf"/><Relationship Id="rId32" Type="http://schemas.openxmlformats.org/officeDocument/2006/relationships/image" Target="../media/image66.emf"/><Relationship Id="rId5" Type="http://schemas.openxmlformats.org/officeDocument/2006/relationships/image" Target="../media/image19.emf"/><Relationship Id="rId15" Type="http://schemas.openxmlformats.org/officeDocument/2006/relationships/image" Target="../media/image51.emf"/><Relationship Id="rId23" Type="http://schemas.openxmlformats.org/officeDocument/2006/relationships/image" Target="../media/image58.emf"/><Relationship Id="rId28" Type="http://schemas.openxmlformats.org/officeDocument/2006/relationships/image" Target="../media/image62.emf"/><Relationship Id="rId10" Type="http://schemas.openxmlformats.org/officeDocument/2006/relationships/image" Target="../media/image46.emf"/><Relationship Id="rId19" Type="http://schemas.openxmlformats.org/officeDocument/2006/relationships/image" Target="../media/image54.emf"/><Relationship Id="rId31" Type="http://schemas.openxmlformats.org/officeDocument/2006/relationships/image" Target="../media/image65.emf"/><Relationship Id="rId4" Type="http://schemas.openxmlformats.org/officeDocument/2006/relationships/image" Target="../media/image41.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7.emf"/><Relationship Id="rId27" Type="http://schemas.openxmlformats.org/officeDocument/2006/relationships/image" Target="../media/image61.emf"/><Relationship Id="rId30" Type="http://schemas.openxmlformats.org/officeDocument/2006/relationships/image" Target="../media/image6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Briana Swift</a:t>
            </a:r>
          </a:p>
          <a:p>
            <a:pPr lvl="0"/>
            <a:r>
              <a:rPr lang="en-US" dirty="0">
                <a:solidFill>
                  <a:schemeClr val="bg1"/>
                </a:solidFill>
              </a:rPr>
              <a:t>Jeremy Foster</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GitHub Desktop</a:t>
            </a:r>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2}</a:t>
            </a:r>
          </a:p>
        </p:txBody>
      </p:sp>
    </p:spTree>
    <p:extLst>
      <p:ext uri="{BB962C8B-B14F-4D97-AF65-F5344CB8AC3E}">
        <p14:creationId xmlns:p14="http://schemas.microsoft.com/office/powerpoint/2010/main" val="3580470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3}</a:t>
            </a:r>
          </a:p>
        </p:txBody>
      </p:sp>
    </p:spTree>
    <p:extLst>
      <p:ext uri="{BB962C8B-B14F-4D97-AF65-F5344CB8AC3E}">
        <p14:creationId xmlns:p14="http://schemas.microsoft.com/office/powerpoint/2010/main" val="3021460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4}</a:t>
            </a:r>
          </a:p>
        </p:txBody>
      </p:sp>
    </p:spTree>
    <p:extLst>
      <p:ext uri="{BB962C8B-B14F-4D97-AF65-F5344CB8AC3E}">
        <p14:creationId xmlns:p14="http://schemas.microsoft.com/office/powerpoint/2010/main" val="2270498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5}</a:t>
            </a:r>
          </a:p>
        </p:txBody>
      </p:sp>
    </p:spTree>
    <p:extLst>
      <p:ext uri="{BB962C8B-B14F-4D97-AF65-F5344CB8AC3E}">
        <p14:creationId xmlns:p14="http://schemas.microsoft.com/office/powerpoint/2010/main" val="181819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0.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4.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6.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1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9.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4.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5.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8.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9.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0.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5.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6.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7.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2153</TotalTime>
  <Words>1112</Words>
  <Application>Microsoft Office PowerPoint</Application>
  <PresentationFormat>Custom</PresentationFormat>
  <Paragraphs>164</Paragraphs>
  <Slides>28</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Consolas</vt:lpstr>
      <vt:lpstr>Segoe UI</vt:lpstr>
      <vt:lpstr>Segoe UI Light</vt:lpstr>
      <vt:lpstr>Wingdings</vt:lpstr>
      <vt:lpstr>WHITE TEMPLATE</vt:lpstr>
      <vt:lpstr>GitHub for Windows Users</vt:lpstr>
      <vt:lpstr>Agenda</vt:lpstr>
      <vt:lpstr>GitHub Desktop</vt:lpstr>
      <vt:lpstr>{Clip 2}</vt:lpstr>
      <vt:lpstr>{Clip 3}</vt:lpstr>
      <vt:lpstr>{Clip 4}</vt:lpstr>
      <vt:lpstr>{Clip 5}</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206</cp:revision>
  <dcterms:created xsi:type="dcterms:W3CDTF">2015-06-04T21:40:17Z</dcterms:created>
  <dcterms:modified xsi:type="dcterms:W3CDTF">2016-07-08T20:43:17Z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