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7" d="100"/>
          <a:sy n="87" d="100"/>
        </p:scale>
        <p:origin x="98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7/8/2016 1:37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7/8/2016 1:37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7/8/2016 1:37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3.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32.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2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in the Browser</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2157</TotalTime>
  <Words>1114</Words>
  <Application>Microsoft Office PowerPoint</Application>
  <PresentationFormat>Custom</PresentationFormat>
  <Paragraphs>164</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in the Browser</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205</cp:revision>
  <dcterms:created xsi:type="dcterms:W3CDTF">2015-06-04T21:40:17Z</dcterms:created>
  <dcterms:modified xsi:type="dcterms:W3CDTF">2016-07-08T20:41:55Z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