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433300" cy="698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Helvetica"/>
      </a:defRPr>
    </a:lvl1pPr>
    <a:lvl2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Helvetica"/>
      </a:defRPr>
    </a:lvl2pPr>
    <a:lvl3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Helvetica"/>
      </a:defRPr>
    </a:lvl3pPr>
    <a:lvl4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Helvetica"/>
      </a:defRPr>
    </a:lvl4pPr>
    <a:lvl5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Helvetica"/>
      </a:defRPr>
    </a:lvl5pPr>
    <a:lvl6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Helvetica"/>
      </a:defRPr>
    </a:lvl6pPr>
    <a:lvl7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Helvetica"/>
      </a:defRPr>
    </a:lvl7pPr>
    <a:lvl8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Helvetica"/>
      </a:defRPr>
    </a:lvl8pPr>
    <a:lvl9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05050"/>
        </a:fontRef>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6CA"/>
          </a:solidFill>
        </a:fill>
      </a:tcStyle>
    </a:wholeTbl>
    <a:band2H>
      <a:tcTxStyle b="def" i="def"/>
      <a:tcStyle>
        <a:tcBdr/>
        <a:fill>
          <a:solidFill>
            <a:srgbClr val="E6EC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505050"/>
        </a:fontRef>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6CA"/>
          </a:solidFill>
        </a:fill>
      </a:tcStyle>
    </a:wholeTbl>
    <a:band2H>
      <a:tcTxStyle b="def" i="def"/>
      <a:tcStyle>
        <a:tcBdr/>
        <a:fill>
          <a:solidFill>
            <a:srgbClr val="E6EC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505050"/>
        </a:fontRef>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4DC"/>
          </a:solidFill>
        </a:fill>
      </a:tcStyle>
    </a:wholeTbl>
    <a:band2H>
      <a:tcTxStyle b="def" i="def"/>
      <a:tcStyle>
        <a:tcBdr/>
        <a:fill>
          <a:solidFill>
            <a:srgbClr val="E6F2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505050"/>
        </a:fontRef>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CA"/>
          </a:solidFill>
        </a:fill>
      </a:tcStyle>
    </a:wholeTbl>
    <a:band2H>
      <a:tcTxStyle b="def" i="def"/>
      <a:tcStyle>
        <a:tcBdr/>
        <a:fill>
          <a:solidFill>
            <a:srgbClr val="FFF3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505050"/>
        </a:fontRef>
        <a:srgbClr val="50505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505050"/>
        </a:fontRef>
        <a:srgbClr val="505050"/>
      </a:tcTxStyle>
      <a:tcStyle>
        <a:tcBdr>
          <a:left>
            <a:ln w="12700" cap="flat">
              <a:noFill/>
              <a:miter lim="400000"/>
            </a:ln>
          </a:left>
          <a:right>
            <a:ln w="12700" cap="flat">
              <a:noFill/>
              <a:miter lim="400000"/>
            </a:ln>
          </a:right>
          <a:top>
            <a:ln w="50800" cap="flat">
              <a:solidFill>
                <a:srgbClr val="505050"/>
              </a:solidFill>
              <a:prstDash val="solid"/>
              <a:round/>
            </a:ln>
          </a:top>
          <a:bottom>
            <a:ln w="25400" cap="flat">
              <a:solidFill>
                <a:srgbClr val="50505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505050"/>
              </a:solidFill>
              <a:prstDash val="solid"/>
              <a:round/>
            </a:ln>
          </a:top>
          <a:bottom>
            <a:ln w="25400" cap="flat">
              <a:solidFill>
                <a:srgbClr val="50505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505050"/>
        </a:fontRef>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b="def" i="def"/>
      <a:tcStyle>
        <a:tcBdr/>
        <a:fill>
          <a:solidFill>
            <a:srgbClr val="E8E8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Shape 938"/>
          <p:cNvSpPr/>
          <p:nvPr>
            <p:ph type="sldImg"/>
          </p:nvPr>
        </p:nvSpPr>
        <p:spPr>
          <a:xfrm>
            <a:off x="1143000" y="685800"/>
            <a:ext cx="4572000" cy="3429000"/>
          </a:xfrm>
          <a:prstGeom prst="rect">
            <a:avLst/>
          </a:prstGeom>
        </p:spPr>
        <p:txBody>
          <a:bodyPr/>
          <a:lstStyle/>
          <a:p>
            <a:pPr/>
          </a:p>
        </p:txBody>
      </p:sp>
      <p:sp>
        <p:nvSpPr>
          <p:cNvPr id="939" name="Shape 93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932742" latinLnBrk="0">
      <a:lnSpc>
        <a:spcPct val="90000"/>
      </a:lnSpc>
      <a:spcBef>
        <a:spcPts val="300"/>
      </a:spcBef>
      <a:defRPr sz="900">
        <a:latin typeface="+mj-lt"/>
        <a:ea typeface="+mj-ea"/>
        <a:cs typeface="+mj-cs"/>
        <a:sym typeface="Segoe UI Light"/>
      </a:defRPr>
    </a:lvl1pPr>
    <a:lvl2pPr indent="228600" defTabSz="932742" latinLnBrk="0">
      <a:lnSpc>
        <a:spcPct val="90000"/>
      </a:lnSpc>
      <a:spcBef>
        <a:spcPts val="300"/>
      </a:spcBef>
      <a:defRPr sz="900">
        <a:latin typeface="+mj-lt"/>
        <a:ea typeface="+mj-ea"/>
        <a:cs typeface="+mj-cs"/>
        <a:sym typeface="Segoe UI Light"/>
      </a:defRPr>
    </a:lvl2pPr>
    <a:lvl3pPr indent="457200" defTabSz="932742" latinLnBrk="0">
      <a:lnSpc>
        <a:spcPct val="90000"/>
      </a:lnSpc>
      <a:spcBef>
        <a:spcPts val="300"/>
      </a:spcBef>
      <a:defRPr sz="900">
        <a:latin typeface="+mj-lt"/>
        <a:ea typeface="+mj-ea"/>
        <a:cs typeface="+mj-cs"/>
        <a:sym typeface="Segoe UI Light"/>
      </a:defRPr>
    </a:lvl3pPr>
    <a:lvl4pPr indent="685800" defTabSz="932742" latinLnBrk="0">
      <a:lnSpc>
        <a:spcPct val="90000"/>
      </a:lnSpc>
      <a:spcBef>
        <a:spcPts val="300"/>
      </a:spcBef>
      <a:defRPr sz="900">
        <a:latin typeface="+mj-lt"/>
        <a:ea typeface="+mj-ea"/>
        <a:cs typeface="+mj-cs"/>
        <a:sym typeface="Segoe UI Light"/>
      </a:defRPr>
    </a:lvl4pPr>
    <a:lvl5pPr indent="914400" defTabSz="932742" latinLnBrk="0">
      <a:lnSpc>
        <a:spcPct val="90000"/>
      </a:lnSpc>
      <a:spcBef>
        <a:spcPts val="300"/>
      </a:spcBef>
      <a:defRPr sz="900">
        <a:latin typeface="+mj-lt"/>
        <a:ea typeface="+mj-ea"/>
        <a:cs typeface="+mj-cs"/>
        <a:sym typeface="Segoe UI Light"/>
      </a:defRPr>
    </a:lvl5pPr>
    <a:lvl6pPr indent="1143000" defTabSz="932742" latinLnBrk="0">
      <a:lnSpc>
        <a:spcPct val="90000"/>
      </a:lnSpc>
      <a:spcBef>
        <a:spcPts val="300"/>
      </a:spcBef>
      <a:defRPr sz="900">
        <a:latin typeface="+mj-lt"/>
        <a:ea typeface="+mj-ea"/>
        <a:cs typeface="+mj-cs"/>
        <a:sym typeface="Segoe UI Light"/>
      </a:defRPr>
    </a:lvl6pPr>
    <a:lvl7pPr indent="1371600" defTabSz="932742" latinLnBrk="0">
      <a:lnSpc>
        <a:spcPct val="90000"/>
      </a:lnSpc>
      <a:spcBef>
        <a:spcPts val="300"/>
      </a:spcBef>
      <a:defRPr sz="900">
        <a:latin typeface="+mj-lt"/>
        <a:ea typeface="+mj-ea"/>
        <a:cs typeface="+mj-cs"/>
        <a:sym typeface="Segoe UI Light"/>
      </a:defRPr>
    </a:lvl7pPr>
    <a:lvl8pPr indent="1600200" defTabSz="932742" latinLnBrk="0">
      <a:lnSpc>
        <a:spcPct val="90000"/>
      </a:lnSpc>
      <a:spcBef>
        <a:spcPts val="300"/>
      </a:spcBef>
      <a:defRPr sz="900">
        <a:latin typeface="+mj-lt"/>
        <a:ea typeface="+mj-ea"/>
        <a:cs typeface="+mj-cs"/>
        <a:sym typeface="Segoe UI Light"/>
      </a:defRPr>
    </a:lvl8pPr>
    <a:lvl9pPr indent="1828800" defTabSz="932742" latinLnBrk="0">
      <a:lnSpc>
        <a:spcPct val="90000"/>
      </a:lnSpc>
      <a:spcBef>
        <a:spcPts val="300"/>
      </a:spcBef>
      <a:defRPr sz="900">
        <a:latin typeface="+mj-lt"/>
        <a:ea typeface="+mj-ea"/>
        <a:cs typeface="+mj-cs"/>
        <a:sym typeface="Segoe UI Light"/>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28" name="Shape 128"/>
          <p:cNvSpPr/>
          <p:nvPr>
            <p:ph type="body" sz="quarter" idx="1"/>
          </p:nvPr>
        </p:nvSpPr>
        <p:spPr>
          <a:xfrm>
            <a:off x="274638" y="2774679"/>
            <a:ext cx="8436348" cy="914402"/>
          </a:xfrm>
          <a:prstGeom prst="rect">
            <a:avLst/>
          </a:prstGeom>
        </p:spPr>
        <p:txBody>
          <a:bodyPr/>
          <a:lstStyle>
            <a:lvl1pPr>
              <a:spcBef>
                <a:spcPts val="0"/>
              </a:spcBef>
              <a:defRPr spc="0">
                <a:solidFill>
                  <a:srgbClr val="505050"/>
                </a:solidFill>
              </a:defRPr>
            </a:lvl1pPr>
            <a:lvl2pPr marL="548639" indent="-320039">
              <a:spcBef>
                <a:spcPts val="0"/>
              </a:spcBef>
              <a:buSzPct val="90000"/>
              <a:buChar char="•"/>
              <a:defRPr spc="0">
                <a:solidFill>
                  <a:srgbClr val="505050"/>
                </a:solidFill>
              </a:defRPr>
            </a:lvl2pPr>
            <a:lvl3pPr marL="777239" indent="-320039">
              <a:spcBef>
                <a:spcPts val="0"/>
              </a:spcBef>
              <a:buSzPct val="90000"/>
              <a:buChar char="•"/>
              <a:defRPr spc="0">
                <a:solidFill>
                  <a:srgbClr val="505050"/>
                </a:solidFill>
              </a:defRPr>
            </a:lvl3pPr>
            <a:lvl4pPr marL="1005839" indent="-320039">
              <a:spcBef>
                <a:spcPts val="0"/>
              </a:spcBef>
              <a:buSzPct val="90000"/>
              <a:buChar char="•"/>
              <a:defRPr spc="0">
                <a:solidFill>
                  <a:srgbClr val="505050"/>
                </a:solidFill>
              </a:defRPr>
            </a:lvl4pPr>
            <a:lvl5pPr marL="1234439" indent="-320039">
              <a:spcBef>
                <a:spcPts val="0"/>
              </a:spcBef>
              <a:buSzPct val="90000"/>
              <a:buChar char="•"/>
              <a:defRPr spc="0">
                <a:solidFill>
                  <a:srgbClr val="505050"/>
                </a:solidFill>
              </a:defRPr>
            </a:lvl5pPr>
          </a:lstStyle>
          <a:p>
            <a:pPr/>
            <a:r>
              <a:t>Body Level One</a:t>
            </a:r>
          </a:p>
          <a:p>
            <a:pPr lvl="1"/>
            <a:r>
              <a:t>Body Level Two</a:t>
            </a:r>
          </a:p>
          <a:p>
            <a:pPr lvl="2"/>
            <a:r>
              <a:t>Body Level Three</a:t>
            </a:r>
          </a:p>
          <a:p>
            <a:pPr lvl="3"/>
            <a:r>
              <a:t>Body Level Four</a:t>
            </a:r>
          </a:p>
          <a:p>
            <a:pPr lvl="4"/>
            <a:r>
              <a:t>Body Level Five</a:t>
            </a:r>
          </a:p>
        </p:txBody>
      </p:sp>
      <p:sp>
        <p:nvSpPr>
          <p:cNvPr id="129" name="Shape 129"/>
          <p:cNvSpPr/>
          <p:nvPr>
            <p:ph type="title"/>
          </p:nvPr>
        </p:nvSpPr>
        <p:spPr>
          <a:xfrm>
            <a:off x="274635" y="1677398"/>
            <a:ext cx="8436350" cy="1097281"/>
          </a:xfrm>
          <a:prstGeom prst="rect">
            <a:avLst/>
          </a:prstGeom>
        </p:spPr>
        <p:txBody>
          <a:bodyPr/>
          <a:lstStyle>
            <a:lvl1pPr>
              <a:defRPr spc="-80" sz="6000">
                <a:solidFill>
                  <a:srgbClr val="0072C6"/>
                </a:solidFill>
              </a:defRPr>
            </a:lvl1pPr>
          </a:lstStyle>
          <a:p>
            <a:pPr/>
            <a:r>
              <a:t>Title Text</a:t>
            </a:r>
          </a:p>
        </p:txBody>
      </p:sp>
      <p:pic>
        <p:nvPicPr>
          <p:cNvPr id="130" name="image2.png"/>
          <p:cNvPicPr>
            <a:picLocks noChangeAspect="1"/>
          </p:cNvPicPr>
          <p:nvPr/>
        </p:nvPicPr>
        <p:blipFill>
          <a:blip r:embed="rId2">
            <a:extLst/>
          </a:blip>
          <a:stretch>
            <a:fillRect/>
          </a:stretch>
        </p:blipFill>
        <p:spPr>
          <a:xfrm>
            <a:off x="350835" y="6164262"/>
            <a:ext cx="1645924" cy="352580"/>
          </a:xfrm>
          <a:prstGeom prst="rect">
            <a:avLst/>
          </a:prstGeom>
          <a:ln w="12700">
            <a:miter lim="400000"/>
          </a:ln>
        </p:spPr>
      </p:pic>
      <p:grpSp>
        <p:nvGrpSpPr>
          <p:cNvPr id="171" name="Group 171"/>
          <p:cNvGrpSpPr/>
          <p:nvPr/>
        </p:nvGrpSpPr>
        <p:grpSpPr>
          <a:xfrm>
            <a:off x="9258064" y="1695130"/>
            <a:ext cx="2805582" cy="3604265"/>
            <a:chOff x="0" y="-1"/>
            <a:chExt cx="2805580" cy="3604263"/>
          </a:xfrm>
        </p:grpSpPr>
        <p:sp>
          <p:nvSpPr>
            <p:cNvPr id="131" name="Shape 131"/>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6" fill="norm" stroke="1" extrusionOk="0">
                  <a:moveTo>
                    <a:pt x="10273" y="21596"/>
                  </a:moveTo>
                  <a:cubicBezTo>
                    <a:pt x="10259" y="21596"/>
                    <a:pt x="10259" y="21596"/>
                    <a:pt x="10259" y="21596"/>
                  </a:cubicBezTo>
                  <a:cubicBezTo>
                    <a:pt x="9894" y="21569"/>
                    <a:pt x="9529" y="21542"/>
                    <a:pt x="9178" y="21488"/>
                  </a:cubicBezTo>
                  <a:cubicBezTo>
                    <a:pt x="9097" y="21474"/>
                    <a:pt x="9043" y="21407"/>
                    <a:pt x="9056" y="21325"/>
                  </a:cubicBezTo>
                  <a:cubicBezTo>
                    <a:pt x="9070" y="21258"/>
                    <a:pt x="9137" y="21204"/>
                    <a:pt x="9219" y="21217"/>
                  </a:cubicBezTo>
                  <a:cubicBezTo>
                    <a:pt x="9556" y="21271"/>
                    <a:pt x="9921" y="21298"/>
                    <a:pt x="10273" y="21325"/>
                  </a:cubicBezTo>
                  <a:cubicBezTo>
                    <a:pt x="10354" y="21325"/>
                    <a:pt x="10408" y="21393"/>
                    <a:pt x="10408" y="21461"/>
                  </a:cubicBezTo>
                  <a:cubicBezTo>
                    <a:pt x="10394" y="21528"/>
                    <a:pt x="10340" y="21596"/>
                    <a:pt x="10273" y="21596"/>
                  </a:cubicBezTo>
                  <a:close/>
                  <a:moveTo>
                    <a:pt x="11341" y="21596"/>
                  </a:moveTo>
                  <a:cubicBezTo>
                    <a:pt x="11273" y="21596"/>
                    <a:pt x="11219" y="21528"/>
                    <a:pt x="11206" y="21461"/>
                  </a:cubicBezTo>
                  <a:cubicBezTo>
                    <a:pt x="11206" y="21393"/>
                    <a:pt x="11260" y="21325"/>
                    <a:pt x="11341" y="21325"/>
                  </a:cubicBezTo>
                  <a:cubicBezTo>
                    <a:pt x="11692" y="21298"/>
                    <a:pt x="12057" y="21271"/>
                    <a:pt x="12395" y="21217"/>
                  </a:cubicBezTo>
                  <a:cubicBezTo>
                    <a:pt x="12476" y="21204"/>
                    <a:pt x="12544" y="21258"/>
                    <a:pt x="12557" y="21325"/>
                  </a:cubicBezTo>
                  <a:cubicBezTo>
                    <a:pt x="12571" y="21407"/>
                    <a:pt x="12517" y="21474"/>
                    <a:pt x="12436" y="21474"/>
                  </a:cubicBezTo>
                  <a:cubicBezTo>
                    <a:pt x="12084" y="21528"/>
                    <a:pt x="11719" y="21569"/>
                    <a:pt x="11354" y="21596"/>
                  </a:cubicBezTo>
                  <a:lnTo>
                    <a:pt x="11341" y="21596"/>
                  </a:lnTo>
                  <a:close/>
                  <a:moveTo>
                    <a:pt x="8137" y="21271"/>
                  </a:moveTo>
                  <a:cubicBezTo>
                    <a:pt x="8124" y="21271"/>
                    <a:pt x="8110" y="21271"/>
                    <a:pt x="8097" y="21258"/>
                  </a:cubicBezTo>
                  <a:cubicBezTo>
                    <a:pt x="7745" y="21177"/>
                    <a:pt x="7394" y="21069"/>
                    <a:pt x="7056" y="20933"/>
                  </a:cubicBezTo>
                  <a:cubicBezTo>
                    <a:pt x="6988" y="20906"/>
                    <a:pt x="6948" y="20839"/>
                    <a:pt x="6975" y="20757"/>
                  </a:cubicBezTo>
                  <a:cubicBezTo>
                    <a:pt x="7002" y="20690"/>
                    <a:pt x="7083" y="20663"/>
                    <a:pt x="7150" y="20690"/>
                  </a:cubicBezTo>
                  <a:cubicBezTo>
                    <a:pt x="7488" y="20812"/>
                    <a:pt x="7826" y="20920"/>
                    <a:pt x="8164" y="21001"/>
                  </a:cubicBezTo>
                  <a:cubicBezTo>
                    <a:pt x="8245" y="21014"/>
                    <a:pt x="8286" y="21096"/>
                    <a:pt x="8272" y="21163"/>
                  </a:cubicBezTo>
                  <a:cubicBezTo>
                    <a:pt x="8245" y="21231"/>
                    <a:pt x="8191" y="21271"/>
                    <a:pt x="8137" y="21271"/>
                  </a:cubicBezTo>
                  <a:close/>
                  <a:moveTo>
                    <a:pt x="13476" y="21271"/>
                  </a:moveTo>
                  <a:cubicBezTo>
                    <a:pt x="13422" y="21271"/>
                    <a:pt x="13368" y="21231"/>
                    <a:pt x="13341" y="21163"/>
                  </a:cubicBezTo>
                  <a:cubicBezTo>
                    <a:pt x="13328" y="21096"/>
                    <a:pt x="13368" y="21014"/>
                    <a:pt x="13449" y="21001"/>
                  </a:cubicBezTo>
                  <a:cubicBezTo>
                    <a:pt x="13787" y="20906"/>
                    <a:pt x="14125" y="20798"/>
                    <a:pt x="14463" y="20676"/>
                  </a:cubicBezTo>
                  <a:cubicBezTo>
                    <a:pt x="14531" y="20649"/>
                    <a:pt x="14612" y="20690"/>
                    <a:pt x="14639" y="20757"/>
                  </a:cubicBezTo>
                  <a:cubicBezTo>
                    <a:pt x="14666" y="20825"/>
                    <a:pt x="14625" y="20906"/>
                    <a:pt x="14558" y="20933"/>
                  </a:cubicBezTo>
                  <a:cubicBezTo>
                    <a:pt x="14220" y="21055"/>
                    <a:pt x="13868" y="21163"/>
                    <a:pt x="13517" y="21258"/>
                  </a:cubicBezTo>
                  <a:cubicBezTo>
                    <a:pt x="13503" y="21258"/>
                    <a:pt x="13490" y="21271"/>
                    <a:pt x="13476" y="21271"/>
                  </a:cubicBezTo>
                  <a:close/>
                  <a:moveTo>
                    <a:pt x="6110" y="20514"/>
                  </a:moveTo>
                  <a:cubicBezTo>
                    <a:pt x="6096" y="20514"/>
                    <a:pt x="6069" y="20514"/>
                    <a:pt x="6056" y="20500"/>
                  </a:cubicBezTo>
                  <a:cubicBezTo>
                    <a:pt x="5731" y="20352"/>
                    <a:pt x="5407" y="20162"/>
                    <a:pt x="5096" y="19973"/>
                  </a:cubicBezTo>
                  <a:cubicBezTo>
                    <a:pt x="5028" y="19932"/>
                    <a:pt x="5015" y="19851"/>
                    <a:pt x="5055" y="19784"/>
                  </a:cubicBezTo>
                  <a:cubicBezTo>
                    <a:pt x="5096" y="19729"/>
                    <a:pt x="5177" y="19702"/>
                    <a:pt x="5245" y="19743"/>
                  </a:cubicBezTo>
                  <a:cubicBezTo>
                    <a:pt x="5542" y="19932"/>
                    <a:pt x="5853" y="20108"/>
                    <a:pt x="6177" y="20257"/>
                  </a:cubicBezTo>
                  <a:cubicBezTo>
                    <a:pt x="6245" y="20298"/>
                    <a:pt x="6272" y="20379"/>
                    <a:pt x="6231" y="20446"/>
                  </a:cubicBezTo>
                  <a:cubicBezTo>
                    <a:pt x="6204" y="20487"/>
                    <a:pt x="6164" y="20514"/>
                    <a:pt x="6110" y="20514"/>
                  </a:cubicBezTo>
                  <a:close/>
                  <a:moveTo>
                    <a:pt x="15504" y="20514"/>
                  </a:moveTo>
                  <a:cubicBezTo>
                    <a:pt x="15450" y="20514"/>
                    <a:pt x="15396" y="20487"/>
                    <a:pt x="15382" y="20433"/>
                  </a:cubicBezTo>
                  <a:cubicBezTo>
                    <a:pt x="15342" y="20365"/>
                    <a:pt x="15369" y="20298"/>
                    <a:pt x="15436" y="20257"/>
                  </a:cubicBezTo>
                  <a:cubicBezTo>
                    <a:pt x="15761" y="20108"/>
                    <a:pt x="16072" y="19932"/>
                    <a:pt x="16369" y="19743"/>
                  </a:cubicBezTo>
                  <a:cubicBezTo>
                    <a:pt x="16437" y="19702"/>
                    <a:pt x="16518" y="19716"/>
                    <a:pt x="16558" y="19784"/>
                  </a:cubicBezTo>
                  <a:cubicBezTo>
                    <a:pt x="16599" y="19851"/>
                    <a:pt x="16572" y="19932"/>
                    <a:pt x="16518" y="19973"/>
                  </a:cubicBezTo>
                  <a:cubicBezTo>
                    <a:pt x="16207" y="20162"/>
                    <a:pt x="15882" y="20338"/>
                    <a:pt x="15558" y="20500"/>
                  </a:cubicBezTo>
                  <a:cubicBezTo>
                    <a:pt x="15544" y="20514"/>
                    <a:pt x="15517" y="20514"/>
                    <a:pt x="15504" y="20514"/>
                  </a:cubicBezTo>
                  <a:close/>
                  <a:moveTo>
                    <a:pt x="4285" y="19378"/>
                  </a:moveTo>
                  <a:cubicBezTo>
                    <a:pt x="4258" y="19378"/>
                    <a:pt x="4231" y="19364"/>
                    <a:pt x="4204" y="19351"/>
                  </a:cubicBezTo>
                  <a:cubicBezTo>
                    <a:pt x="3906" y="19121"/>
                    <a:pt x="3636" y="18891"/>
                    <a:pt x="3366" y="18634"/>
                  </a:cubicBezTo>
                  <a:cubicBezTo>
                    <a:pt x="3312" y="18580"/>
                    <a:pt x="3312" y="18499"/>
                    <a:pt x="3366" y="18445"/>
                  </a:cubicBezTo>
                  <a:cubicBezTo>
                    <a:pt x="3420" y="18390"/>
                    <a:pt x="3501" y="18390"/>
                    <a:pt x="3555" y="18445"/>
                  </a:cubicBezTo>
                  <a:cubicBezTo>
                    <a:pt x="3812" y="18688"/>
                    <a:pt x="4082" y="18918"/>
                    <a:pt x="4366" y="19134"/>
                  </a:cubicBezTo>
                  <a:cubicBezTo>
                    <a:pt x="4420" y="19175"/>
                    <a:pt x="4434" y="19270"/>
                    <a:pt x="4393" y="19324"/>
                  </a:cubicBezTo>
                  <a:cubicBezTo>
                    <a:pt x="4366" y="19364"/>
                    <a:pt x="4325" y="19378"/>
                    <a:pt x="4285" y="19378"/>
                  </a:cubicBezTo>
                  <a:close/>
                  <a:moveTo>
                    <a:pt x="17329" y="19364"/>
                  </a:moveTo>
                  <a:cubicBezTo>
                    <a:pt x="17288" y="19364"/>
                    <a:pt x="17248" y="19351"/>
                    <a:pt x="17221" y="19324"/>
                  </a:cubicBezTo>
                  <a:cubicBezTo>
                    <a:pt x="17180" y="19256"/>
                    <a:pt x="17180" y="19175"/>
                    <a:pt x="17248" y="19134"/>
                  </a:cubicBezTo>
                  <a:cubicBezTo>
                    <a:pt x="17531" y="18918"/>
                    <a:pt x="17802" y="18675"/>
                    <a:pt x="18059" y="18431"/>
                  </a:cubicBezTo>
                  <a:cubicBezTo>
                    <a:pt x="18113" y="18377"/>
                    <a:pt x="18194" y="18390"/>
                    <a:pt x="18248" y="18445"/>
                  </a:cubicBezTo>
                  <a:cubicBezTo>
                    <a:pt x="18302" y="18499"/>
                    <a:pt x="18288" y="18580"/>
                    <a:pt x="18234" y="18634"/>
                  </a:cubicBezTo>
                  <a:cubicBezTo>
                    <a:pt x="17977" y="18877"/>
                    <a:pt x="17694" y="19121"/>
                    <a:pt x="17410" y="19337"/>
                  </a:cubicBezTo>
                  <a:cubicBezTo>
                    <a:pt x="17383" y="19364"/>
                    <a:pt x="17356" y="19364"/>
                    <a:pt x="17329" y="19364"/>
                  </a:cubicBezTo>
                  <a:close/>
                  <a:moveTo>
                    <a:pt x="2717" y="17890"/>
                  </a:moveTo>
                  <a:cubicBezTo>
                    <a:pt x="2676" y="17890"/>
                    <a:pt x="2649" y="17877"/>
                    <a:pt x="2622" y="17849"/>
                  </a:cubicBezTo>
                  <a:cubicBezTo>
                    <a:pt x="2379" y="17565"/>
                    <a:pt x="2149" y="17281"/>
                    <a:pt x="1946" y="16984"/>
                  </a:cubicBezTo>
                  <a:cubicBezTo>
                    <a:pt x="1906" y="16916"/>
                    <a:pt x="1919" y="16835"/>
                    <a:pt x="1973" y="16794"/>
                  </a:cubicBezTo>
                  <a:cubicBezTo>
                    <a:pt x="2041" y="16754"/>
                    <a:pt x="2122" y="16767"/>
                    <a:pt x="2163" y="16822"/>
                  </a:cubicBezTo>
                  <a:cubicBezTo>
                    <a:pt x="2365" y="17119"/>
                    <a:pt x="2595" y="17403"/>
                    <a:pt x="2825" y="17674"/>
                  </a:cubicBezTo>
                  <a:cubicBezTo>
                    <a:pt x="2866" y="17728"/>
                    <a:pt x="2866" y="17809"/>
                    <a:pt x="2812" y="17863"/>
                  </a:cubicBezTo>
                  <a:cubicBezTo>
                    <a:pt x="2784" y="17877"/>
                    <a:pt x="2744" y="17890"/>
                    <a:pt x="2717" y="17890"/>
                  </a:cubicBezTo>
                  <a:close/>
                  <a:moveTo>
                    <a:pt x="18897" y="17890"/>
                  </a:moveTo>
                  <a:cubicBezTo>
                    <a:pt x="18856" y="17890"/>
                    <a:pt x="18829" y="17877"/>
                    <a:pt x="18802" y="17849"/>
                  </a:cubicBezTo>
                  <a:cubicBezTo>
                    <a:pt x="18748" y="17809"/>
                    <a:pt x="18734" y="17714"/>
                    <a:pt x="18788" y="17660"/>
                  </a:cubicBezTo>
                  <a:cubicBezTo>
                    <a:pt x="19018" y="17390"/>
                    <a:pt x="19235" y="17106"/>
                    <a:pt x="19437" y="16822"/>
                  </a:cubicBezTo>
                  <a:cubicBezTo>
                    <a:pt x="19478" y="16754"/>
                    <a:pt x="19572" y="16740"/>
                    <a:pt x="19627" y="16781"/>
                  </a:cubicBezTo>
                  <a:cubicBezTo>
                    <a:pt x="19694" y="16822"/>
                    <a:pt x="19708" y="16916"/>
                    <a:pt x="19667" y="16970"/>
                  </a:cubicBezTo>
                  <a:cubicBezTo>
                    <a:pt x="19451" y="17268"/>
                    <a:pt x="19235" y="17565"/>
                    <a:pt x="18991" y="17836"/>
                  </a:cubicBezTo>
                  <a:cubicBezTo>
                    <a:pt x="18964" y="17863"/>
                    <a:pt x="18924" y="17890"/>
                    <a:pt x="18897" y="17890"/>
                  </a:cubicBezTo>
                  <a:close/>
                  <a:moveTo>
                    <a:pt x="1487" y="16118"/>
                  </a:moveTo>
                  <a:cubicBezTo>
                    <a:pt x="1433" y="16118"/>
                    <a:pt x="1392" y="16105"/>
                    <a:pt x="1365" y="16051"/>
                  </a:cubicBezTo>
                  <a:cubicBezTo>
                    <a:pt x="1189" y="15740"/>
                    <a:pt x="1027" y="15401"/>
                    <a:pt x="879" y="15077"/>
                  </a:cubicBezTo>
                  <a:cubicBezTo>
                    <a:pt x="852" y="15009"/>
                    <a:pt x="879" y="14928"/>
                    <a:pt x="960" y="14901"/>
                  </a:cubicBezTo>
                  <a:cubicBezTo>
                    <a:pt x="1027" y="14860"/>
                    <a:pt x="1095" y="14901"/>
                    <a:pt x="1135" y="14969"/>
                  </a:cubicBezTo>
                  <a:cubicBezTo>
                    <a:pt x="1271" y="15293"/>
                    <a:pt x="1433" y="15618"/>
                    <a:pt x="1609" y="15915"/>
                  </a:cubicBezTo>
                  <a:cubicBezTo>
                    <a:pt x="1636" y="15983"/>
                    <a:pt x="1609" y="16064"/>
                    <a:pt x="1554" y="16105"/>
                  </a:cubicBezTo>
                  <a:cubicBezTo>
                    <a:pt x="1527" y="16118"/>
                    <a:pt x="1500" y="16118"/>
                    <a:pt x="1487" y="16118"/>
                  </a:cubicBezTo>
                  <a:close/>
                  <a:moveTo>
                    <a:pt x="20127" y="16118"/>
                  </a:moveTo>
                  <a:cubicBezTo>
                    <a:pt x="20100" y="16118"/>
                    <a:pt x="20073" y="16105"/>
                    <a:pt x="20059" y="16091"/>
                  </a:cubicBezTo>
                  <a:cubicBezTo>
                    <a:pt x="19991" y="16064"/>
                    <a:pt x="19964" y="15983"/>
                    <a:pt x="20005" y="15915"/>
                  </a:cubicBezTo>
                  <a:cubicBezTo>
                    <a:pt x="20181" y="15604"/>
                    <a:pt x="20343" y="15280"/>
                    <a:pt x="20478" y="14955"/>
                  </a:cubicBezTo>
                  <a:cubicBezTo>
                    <a:pt x="20505" y="14887"/>
                    <a:pt x="20586" y="14860"/>
                    <a:pt x="20654" y="14887"/>
                  </a:cubicBezTo>
                  <a:cubicBezTo>
                    <a:pt x="20721" y="14914"/>
                    <a:pt x="20748" y="14996"/>
                    <a:pt x="20721" y="15063"/>
                  </a:cubicBezTo>
                  <a:cubicBezTo>
                    <a:pt x="20586" y="15401"/>
                    <a:pt x="20424" y="15726"/>
                    <a:pt x="20248" y="16037"/>
                  </a:cubicBezTo>
                  <a:cubicBezTo>
                    <a:pt x="20221" y="16091"/>
                    <a:pt x="20167" y="16118"/>
                    <a:pt x="20127" y="16118"/>
                  </a:cubicBezTo>
                  <a:close/>
                  <a:moveTo>
                    <a:pt x="635" y="14144"/>
                  </a:moveTo>
                  <a:cubicBezTo>
                    <a:pt x="568" y="14144"/>
                    <a:pt x="514" y="14103"/>
                    <a:pt x="500" y="14049"/>
                  </a:cubicBezTo>
                  <a:cubicBezTo>
                    <a:pt x="392" y="13697"/>
                    <a:pt x="297" y="13346"/>
                    <a:pt x="230" y="12994"/>
                  </a:cubicBezTo>
                  <a:cubicBezTo>
                    <a:pt x="216" y="12913"/>
                    <a:pt x="257" y="12845"/>
                    <a:pt x="338" y="12832"/>
                  </a:cubicBezTo>
                  <a:cubicBezTo>
                    <a:pt x="406" y="12818"/>
                    <a:pt x="473" y="12859"/>
                    <a:pt x="487" y="12940"/>
                  </a:cubicBezTo>
                  <a:cubicBezTo>
                    <a:pt x="568" y="13278"/>
                    <a:pt x="649" y="13630"/>
                    <a:pt x="757" y="13968"/>
                  </a:cubicBezTo>
                  <a:cubicBezTo>
                    <a:pt x="784" y="14035"/>
                    <a:pt x="743" y="14116"/>
                    <a:pt x="676" y="14130"/>
                  </a:cubicBezTo>
                  <a:cubicBezTo>
                    <a:pt x="662" y="14144"/>
                    <a:pt x="649" y="14144"/>
                    <a:pt x="635" y="14144"/>
                  </a:cubicBezTo>
                  <a:close/>
                  <a:moveTo>
                    <a:pt x="20978" y="14130"/>
                  </a:moveTo>
                  <a:cubicBezTo>
                    <a:pt x="20965" y="14130"/>
                    <a:pt x="20951" y="14130"/>
                    <a:pt x="20938" y="14130"/>
                  </a:cubicBezTo>
                  <a:cubicBezTo>
                    <a:pt x="20857" y="14103"/>
                    <a:pt x="20830" y="14022"/>
                    <a:pt x="20843" y="13954"/>
                  </a:cubicBezTo>
                  <a:cubicBezTo>
                    <a:pt x="20951" y="13616"/>
                    <a:pt x="21046" y="13264"/>
                    <a:pt x="21113" y="12926"/>
                  </a:cubicBezTo>
                  <a:cubicBezTo>
                    <a:pt x="21127" y="12845"/>
                    <a:pt x="21194" y="12805"/>
                    <a:pt x="21276" y="12818"/>
                  </a:cubicBezTo>
                  <a:cubicBezTo>
                    <a:pt x="21343" y="12832"/>
                    <a:pt x="21397" y="12899"/>
                    <a:pt x="21384" y="12980"/>
                  </a:cubicBezTo>
                  <a:cubicBezTo>
                    <a:pt x="21303" y="13332"/>
                    <a:pt x="21208" y="13684"/>
                    <a:pt x="21100" y="14035"/>
                  </a:cubicBezTo>
                  <a:cubicBezTo>
                    <a:pt x="21086" y="14089"/>
                    <a:pt x="21032" y="14130"/>
                    <a:pt x="20978" y="14130"/>
                  </a:cubicBezTo>
                  <a:close/>
                  <a:moveTo>
                    <a:pt x="203" y="12034"/>
                  </a:moveTo>
                  <a:cubicBezTo>
                    <a:pt x="122" y="12034"/>
                    <a:pt x="68" y="11979"/>
                    <a:pt x="68" y="11912"/>
                  </a:cubicBezTo>
                  <a:cubicBezTo>
                    <a:pt x="27" y="11547"/>
                    <a:pt x="14" y="11181"/>
                    <a:pt x="0" y="10816"/>
                  </a:cubicBezTo>
                  <a:cubicBezTo>
                    <a:pt x="0" y="10735"/>
                    <a:pt x="68" y="10681"/>
                    <a:pt x="135" y="10681"/>
                  </a:cubicBezTo>
                  <a:cubicBezTo>
                    <a:pt x="135" y="10681"/>
                    <a:pt x="135" y="10681"/>
                    <a:pt x="135" y="10681"/>
                  </a:cubicBezTo>
                  <a:cubicBezTo>
                    <a:pt x="216" y="10681"/>
                    <a:pt x="270" y="10735"/>
                    <a:pt x="270" y="10816"/>
                  </a:cubicBezTo>
                  <a:cubicBezTo>
                    <a:pt x="284" y="11168"/>
                    <a:pt x="297" y="11533"/>
                    <a:pt x="324" y="11885"/>
                  </a:cubicBezTo>
                  <a:cubicBezTo>
                    <a:pt x="338" y="11952"/>
                    <a:pt x="284" y="12020"/>
                    <a:pt x="216" y="12034"/>
                  </a:cubicBezTo>
                  <a:lnTo>
                    <a:pt x="203" y="12034"/>
                  </a:lnTo>
                  <a:close/>
                  <a:moveTo>
                    <a:pt x="21411" y="12020"/>
                  </a:moveTo>
                  <a:cubicBezTo>
                    <a:pt x="21397" y="12020"/>
                    <a:pt x="21397" y="12020"/>
                    <a:pt x="21397" y="12020"/>
                  </a:cubicBezTo>
                  <a:cubicBezTo>
                    <a:pt x="21316" y="12007"/>
                    <a:pt x="21262" y="11939"/>
                    <a:pt x="21276" y="11871"/>
                  </a:cubicBezTo>
                  <a:cubicBezTo>
                    <a:pt x="21303" y="11520"/>
                    <a:pt x="21330" y="11154"/>
                    <a:pt x="21330" y="10803"/>
                  </a:cubicBezTo>
                  <a:cubicBezTo>
                    <a:pt x="21330" y="10776"/>
                    <a:pt x="21330" y="10776"/>
                    <a:pt x="21330" y="10776"/>
                  </a:cubicBezTo>
                  <a:cubicBezTo>
                    <a:pt x="21330" y="10708"/>
                    <a:pt x="21384" y="10640"/>
                    <a:pt x="21465" y="10640"/>
                  </a:cubicBezTo>
                  <a:cubicBezTo>
                    <a:pt x="21532" y="10640"/>
                    <a:pt x="21600" y="10708"/>
                    <a:pt x="21600" y="10776"/>
                  </a:cubicBezTo>
                  <a:cubicBezTo>
                    <a:pt x="21600" y="10803"/>
                    <a:pt x="21600" y="10803"/>
                    <a:pt x="21600" y="10803"/>
                  </a:cubicBezTo>
                  <a:cubicBezTo>
                    <a:pt x="21600" y="11168"/>
                    <a:pt x="21573" y="11533"/>
                    <a:pt x="21546" y="11898"/>
                  </a:cubicBezTo>
                  <a:cubicBezTo>
                    <a:pt x="21532" y="11966"/>
                    <a:pt x="21478" y="12020"/>
                    <a:pt x="21411" y="12020"/>
                  </a:cubicBezTo>
                  <a:close/>
                  <a:moveTo>
                    <a:pt x="189" y="9870"/>
                  </a:moveTo>
                  <a:cubicBezTo>
                    <a:pt x="176" y="9870"/>
                    <a:pt x="176" y="9870"/>
                    <a:pt x="176" y="9870"/>
                  </a:cubicBezTo>
                  <a:cubicBezTo>
                    <a:pt x="108" y="9870"/>
                    <a:pt x="54" y="9802"/>
                    <a:pt x="54" y="9721"/>
                  </a:cubicBezTo>
                  <a:cubicBezTo>
                    <a:pt x="95" y="9356"/>
                    <a:pt x="149" y="8990"/>
                    <a:pt x="216" y="8639"/>
                  </a:cubicBezTo>
                  <a:cubicBezTo>
                    <a:pt x="243" y="8571"/>
                    <a:pt x="311" y="8517"/>
                    <a:pt x="378" y="8531"/>
                  </a:cubicBezTo>
                  <a:cubicBezTo>
                    <a:pt x="460" y="8544"/>
                    <a:pt x="500" y="8625"/>
                    <a:pt x="487" y="8693"/>
                  </a:cubicBezTo>
                  <a:cubicBezTo>
                    <a:pt x="419" y="9044"/>
                    <a:pt x="365" y="9396"/>
                    <a:pt x="324" y="9748"/>
                  </a:cubicBezTo>
                  <a:cubicBezTo>
                    <a:pt x="324" y="9815"/>
                    <a:pt x="257" y="9870"/>
                    <a:pt x="189" y="9870"/>
                  </a:cubicBezTo>
                  <a:close/>
                  <a:moveTo>
                    <a:pt x="21411" y="9829"/>
                  </a:moveTo>
                  <a:cubicBezTo>
                    <a:pt x="21330" y="9829"/>
                    <a:pt x="21276" y="9788"/>
                    <a:pt x="21276" y="9707"/>
                  </a:cubicBezTo>
                  <a:cubicBezTo>
                    <a:pt x="21235" y="9356"/>
                    <a:pt x="21181" y="9004"/>
                    <a:pt x="21113" y="8666"/>
                  </a:cubicBezTo>
                  <a:cubicBezTo>
                    <a:pt x="21086" y="8585"/>
                    <a:pt x="21140" y="8517"/>
                    <a:pt x="21208" y="8503"/>
                  </a:cubicBezTo>
                  <a:cubicBezTo>
                    <a:pt x="21289" y="8490"/>
                    <a:pt x="21357" y="8531"/>
                    <a:pt x="21370" y="8612"/>
                  </a:cubicBezTo>
                  <a:cubicBezTo>
                    <a:pt x="21451" y="8963"/>
                    <a:pt x="21505" y="9328"/>
                    <a:pt x="21532" y="9680"/>
                  </a:cubicBezTo>
                  <a:cubicBezTo>
                    <a:pt x="21546" y="9761"/>
                    <a:pt x="21492" y="9829"/>
                    <a:pt x="21424" y="9829"/>
                  </a:cubicBezTo>
                  <a:lnTo>
                    <a:pt x="21411" y="9829"/>
                  </a:lnTo>
                  <a:close/>
                  <a:moveTo>
                    <a:pt x="622" y="7760"/>
                  </a:moveTo>
                  <a:cubicBezTo>
                    <a:pt x="608" y="7760"/>
                    <a:pt x="595" y="7760"/>
                    <a:pt x="581" y="7746"/>
                  </a:cubicBezTo>
                  <a:cubicBezTo>
                    <a:pt x="514" y="7733"/>
                    <a:pt x="473" y="7651"/>
                    <a:pt x="500" y="7584"/>
                  </a:cubicBezTo>
                  <a:cubicBezTo>
                    <a:pt x="608" y="7232"/>
                    <a:pt x="730" y="6894"/>
                    <a:pt x="879" y="6556"/>
                  </a:cubicBezTo>
                  <a:cubicBezTo>
                    <a:pt x="906" y="6488"/>
                    <a:pt x="987" y="6448"/>
                    <a:pt x="1054" y="6488"/>
                  </a:cubicBezTo>
                  <a:cubicBezTo>
                    <a:pt x="1122" y="6515"/>
                    <a:pt x="1149" y="6596"/>
                    <a:pt x="1122" y="6664"/>
                  </a:cubicBezTo>
                  <a:cubicBezTo>
                    <a:pt x="987" y="6989"/>
                    <a:pt x="852" y="7327"/>
                    <a:pt x="757" y="7665"/>
                  </a:cubicBezTo>
                  <a:cubicBezTo>
                    <a:pt x="730" y="7719"/>
                    <a:pt x="676" y="7760"/>
                    <a:pt x="622" y="7760"/>
                  </a:cubicBezTo>
                  <a:close/>
                  <a:moveTo>
                    <a:pt x="20965" y="7719"/>
                  </a:moveTo>
                  <a:cubicBezTo>
                    <a:pt x="20911" y="7719"/>
                    <a:pt x="20857" y="7692"/>
                    <a:pt x="20843" y="7624"/>
                  </a:cubicBezTo>
                  <a:cubicBezTo>
                    <a:pt x="20735" y="7286"/>
                    <a:pt x="20613" y="6948"/>
                    <a:pt x="20465" y="6623"/>
                  </a:cubicBezTo>
                  <a:cubicBezTo>
                    <a:pt x="20438" y="6556"/>
                    <a:pt x="20465" y="6475"/>
                    <a:pt x="20532" y="6448"/>
                  </a:cubicBezTo>
                  <a:cubicBezTo>
                    <a:pt x="20600" y="6421"/>
                    <a:pt x="20681" y="6448"/>
                    <a:pt x="20721" y="6515"/>
                  </a:cubicBezTo>
                  <a:cubicBezTo>
                    <a:pt x="20857" y="6853"/>
                    <a:pt x="20992" y="7205"/>
                    <a:pt x="21100" y="7543"/>
                  </a:cubicBezTo>
                  <a:cubicBezTo>
                    <a:pt x="21113" y="7624"/>
                    <a:pt x="21086" y="7692"/>
                    <a:pt x="21005" y="7719"/>
                  </a:cubicBezTo>
                  <a:cubicBezTo>
                    <a:pt x="20992" y="7719"/>
                    <a:pt x="20978" y="7719"/>
                    <a:pt x="20965" y="7719"/>
                  </a:cubicBezTo>
                  <a:close/>
                  <a:moveTo>
                    <a:pt x="1473" y="5771"/>
                  </a:moveTo>
                  <a:cubicBezTo>
                    <a:pt x="1446" y="5771"/>
                    <a:pt x="1433" y="5771"/>
                    <a:pt x="1406" y="5758"/>
                  </a:cubicBezTo>
                  <a:cubicBezTo>
                    <a:pt x="1338" y="5717"/>
                    <a:pt x="1325" y="5636"/>
                    <a:pt x="1352" y="5568"/>
                  </a:cubicBezTo>
                  <a:cubicBezTo>
                    <a:pt x="1527" y="5257"/>
                    <a:pt x="1730" y="4946"/>
                    <a:pt x="1933" y="4649"/>
                  </a:cubicBezTo>
                  <a:cubicBezTo>
                    <a:pt x="1973" y="4581"/>
                    <a:pt x="2055" y="4568"/>
                    <a:pt x="2122" y="4608"/>
                  </a:cubicBezTo>
                  <a:cubicBezTo>
                    <a:pt x="2176" y="4649"/>
                    <a:pt x="2203" y="4730"/>
                    <a:pt x="2149" y="4798"/>
                  </a:cubicBezTo>
                  <a:cubicBezTo>
                    <a:pt x="1946" y="5095"/>
                    <a:pt x="1757" y="5393"/>
                    <a:pt x="1595" y="5704"/>
                  </a:cubicBezTo>
                  <a:cubicBezTo>
                    <a:pt x="1568" y="5744"/>
                    <a:pt x="1514" y="5771"/>
                    <a:pt x="1473" y="5771"/>
                  </a:cubicBezTo>
                  <a:close/>
                  <a:moveTo>
                    <a:pt x="20113" y="5744"/>
                  </a:moveTo>
                  <a:cubicBezTo>
                    <a:pt x="20059" y="5744"/>
                    <a:pt x="20019" y="5717"/>
                    <a:pt x="19991" y="5677"/>
                  </a:cubicBezTo>
                  <a:cubicBezTo>
                    <a:pt x="19816" y="5366"/>
                    <a:pt x="19627" y="5054"/>
                    <a:pt x="19424" y="4770"/>
                  </a:cubicBezTo>
                  <a:cubicBezTo>
                    <a:pt x="19383" y="4703"/>
                    <a:pt x="19397" y="4622"/>
                    <a:pt x="19464" y="4581"/>
                  </a:cubicBezTo>
                  <a:cubicBezTo>
                    <a:pt x="19518" y="4541"/>
                    <a:pt x="19613" y="4554"/>
                    <a:pt x="19654" y="4608"/>
                  </a:cubicBezTo>
                  <a:cubicBezTo>
                    <a:pt x="19856" y="4906"/>
                    <a:pt x="20059" y="5230"/>
                    <a:pt x="20235" y="5541"/>
                  </a:cubicBezTo>
                  <a:cubicBezTo>
                    <a:pt x="20262" y="5609"/>
                    <a:pt x="20248" y="5690"/>
                    <a:pt x="20181" y="5731"/>
                  </a:cubicBezTo>
                  <a:cubicBezTo>
                    <a:pt x="20154" y="5731"/>
                    <a:pt x="20140" y="5744"/>
                    <a:pt x="20113" y="5744"/>
                  </a:cubicBezTo>
                  <a:close/>
                  <a:moveTo>
                    <a:pt x="2703" y="4000"/>
                  </a:moveTo>
                  <a:cubicBezTo>
                    <a:pt x="2676" y="4000"/>
                    <a:pt x="2636" y="3986"/>
                    <a:pt x="2622" y="3972"/>
                  </a:cubicBezTo>
                  <a:cubicBezTo>
                    <a:pt x="2555" y="3918"/>
                    <a:pt x="2555" y="3837"/>
                    <a:pt x="2595" y="3783"/>
                  </a:cubicBezTo>
                  <a:cubicBezTo>
                    <a:pt x="2839" y="3499"/>
                    <a:pt x="3095" y="3229"/>
                    <a:pt x="3352" y="2985"/>
                  </a:cubicBezTo>
                  <a:cubicBezTo>
                    <a:pt x="3406" y="2931"/>
                    <a:pt x="3487" y="2931"/>
                    <a:pt x="3541" y="2985"/>
                  </a:cubicBezTo>
                  <a:cubicBezTo>
                    <a:pt x="3595" y="3039"/>
                    <a:pt x="3595" y="3134"/>
                    <a:pt x="3541" y="3174"/>
                  </a:cubicBezTo>
                  <a:cubicBezTo>
                    <a:pt x="3285" y="3418"/>
                    <a:pt x="3041" y="3688"/>
                    <a:pt x="2812" y="3959"/>
                  </a:cubicBezTo>
                  <a:cubicBezTo>
                    <a:pt x="2784" y="3986"/>
                    <a:pt x="2744" y="4000"/>
                    <a:pt x="2703" y="4000"/>
                  </a:cubicBezTo>
                  <a:close/>
                  <a:moveTo>
                    <a:pt x="18870" y="3972"/>
                  </a:moveTo>
                  <a:cubicBezTo>
                    <a:pt x="18843" y="3972"/>
                    <a:pt x="18802" y="3959"/>
                    <a:pt x="18775" y="3932"/>
                  </a:cubicBezTo>
                  <a:cubicBezTo>
                    <a:pt x="18545" y="3661"/>
                    <a:pt x="18288" y="3404"/>
                    <a:pt x="18032" y="3161"/>
                  </a:cubicBezTo>
                  <a:cubicBezTo>
                    <a:pt x="17977" y="3107"/>
                    <a:pt x="17977" y="3012"/>
                    <a:pt x="18032" y="2958"/>
                  </a:cubicBezTo>
                  <a:cubicBezTo>
                    <a:pt x="18086" y="2904"/>
                    <a:pt x="18167" y="2904"/>
                    <a:pt x="18221" y="2958"/>
                  </a:cubicBezTo>
                  <a:cubicBezTo>
                    <a:pt x="18491" y="3215"/>
                    <a:pt x="18748" y="3472"/>
                    <a:pt x="18978" y="3756"/>
                  </a:cubicBezTo>
                  <a:cubicBezTo>
                    <a:pt x="19032" y="3810"/>
                    <a:pt x="19018" y="3891"/>
                    <a:pt x="18964" y="3945"/>
                  </a:cubicBezTo>
                  <a:cubicBezTo>
                    <a:pt x="18937" y="3959"/>
                    <a:pt x="18910" y="3972"/>
                    <a:pt x="18870" y="3972"/>
                  </a:cubicBezTo>
                  <a:close/>
                  <a:moveTo>
                    <a:pt x="4258" y="2512"/>
                  </a:moveTo>
                  <a:cubicBezTo>
                    <a:pt x="4231" y="2512"/>
                    <a:pt x="4190" y="2498"/>
                    <a:pt x="4163" y="2458"/>
                  </a:cubicBezTo>
                  <a:cubicBezTo>
                    <a:pt x="4109" y="2404"/>
                    <a:pt x="4123" y="2322"/>
                    <a:pt x="4177" y="2268"/>
                  </a:cubicBezTo>
                  <a:cubicBezTo>
                    <a:pt x="4474" y="2052"/>
                    <a:pt x="4771" y="1835"/>
                    <a:pt x="5082" y="1646"/>
                  </a:cubicBezTo>
                  <a:cubicBezTo>
                    <a:pt x="5136" y="1606"/>
                    <a:pt x="5218" y="1619"/>
                    <a:pt x="5258" y="1687"/>
                  </a:cubicBezTo>
                  <a:cubicBezTo>
                    <a:pt x="5299" y="1754"/>
                    <a:pt x="5285" y="1835"/>
                    <a:pt x="5218" y="1876"/>
                  </a:cubicBezTo>
                  <a:cubicBezTo>
                    <a:pt x="4920" y="2065"/>
                    <a:pt x="4623" y="2268"/>
                    <a:pt x="4352" y="2485"/>
                  </a:cubicBezTo>
                  <a:cubicBezTo>
                    <a:pt x="4325" y="2498"/>
                    <a:pt x="4298" y="2512"/>
                    <a:pt x="4258" y="2512"/>
                  </a:cubicBezTo>
                  <a:close/>
                  <a:moveTo>
                    <a:pt x="17315" y="2485"/>
                  </a:moveTo>
                  <a:cubicBezTo>
                    <a:pt x="17288" y="2485"/>
                    <a:pt x="17248" y="2485"/>
                    <a:pt x="17234" y="2458"/>
                  </a:cubicBezTo>
                  <a:cubicBezTo>
                    <a:pt x="16950" y="2241"/>
                    <a:pt x="16653" y="2038"/>
                    <a:pt x="16355" y="1849"/>
                  </a:cubicBezTo>
                  <a:cubicBezTo>
                    <a:pt x="16288" y="1808"/>
                    <a:pt x="16274" y="1727"/>
                    <a:pt x="16315" y="1673"/>
                  </a:cubicBezTo>
                  <a:cubicBezTo>
                    <a:pt x="16342" y="1606"/>
                    <a:pt x="16437" y="1578"/>
                    <a:pt x="16491" y="1619"/>
                  </a:cubicBezTo>
                  <a:cubicBezTo>
                    <a:pt x="16802" y="1822"/>
                    <a:pt x="17099" y="2025"/>
                    <a:pt x="17396" y="2255"/>
                  </a:cubicBezTo>
                  <a:cubicBezTo>
                    <a:pt x="17450" y="2295"/>
                    <a:pt x="17464" y="2376"/>
                    <a:pt x="17423" y="2444"/>
                  </a:cubicBezTo>
                  <a:cubicBezTo>
                    <a:pt x="17396" y="2471"/>
                    <a:pt x="17356" y="2485"/>
                    <a:pt x="17315" y="2485"/>
                  </a:cubicBezTo>
                  <a:close/>
                  <a:moveTo>
                    <a:pt x="6096" y="1362"/>
                  </a:moveTo>
                  <a:cubicBezTo>
                    <a:pt x="6042" y="1362"/>
                    <a:pt x="5988" y="1335"/>
                    <a:pt x="5974" y="1294"/>
                  </a:cubicBezTo>
                  <a:cubicBezTo>
                    <a:pt x="5934" y="1227"/>
                    <a:pt x="5961" y="1146"/>
                    <a:pt x="6029" y="1105"/>
                  </a:cubicBezTo>
                  <a:cubicBezTo>
                    <a:pt x="6353" y="943"/>
                    <a:pt x="6691" y="808"/>
                    <a:pt x="7042" y="672"/>
                  </a:cubicBezTo>
                  <a:cubicBezTo>
                    <a:pt x="7110" y="645"/>
                    <a:pt x="7177" y="686"/>
                    <a:pt x="7205" y="753"/>
                  </a:cubicBezTo>
                  <a:cubicBezTo>
                    <a:pt x="7232" y="821"/>
                    <a:pt x="7205" y="902"/>
                    <a:pt x="7123" y="929"/>
                  </a:cubicBezTo>
                  <a:cubicBezTo>
                    <a:pt x="6799" y="1051"/>
                    <a:pt x="6475" y="1200"/>
                    <a:pt x="6150" y="1349"/>
                  </a:cubicBezTo>
                  <a:cubicBezTo>
                    <a:pt x="6137" y="1362"/>
                    <a:pt x="6110" y="1362"/>
                    <a:pt x="6096" y="1362"/>
                  </a:cubicBezTo>
                  <a:close/>
                  <a:moveTo>
                    <a:pt x="15477" y="1349"/>
                  </a:moveTo>
                  <a:cubicBezTo>
                    <a:pt x="15463" y="1349"/>
                    <a:pt x="15436" y="1349"/>
                    <a:pt x="15423" y="1335"/>
                  </a:cubicBezTo>
                  <a:cubicBezTo>
                    <a:pt x="15098" y="1186"/>
                    <a:pt x="14774" y="1037"/>
                    <a:pt x="14436" y="916"/>
                  </a:cubicBezTo>
                  <a:cubicBezTo>
                    <a:pt x="14368" y="889"/>
                    <a:pt x="14328" y="808"/>
                    <a:pt x="14355" y="740"/>
                  </a:cubicBezTo>
                  <a:cubicBezTo>
                    <a:pt x="14382" y="672"/>
                    <a:pt x="14463" y="632"/>
                    <a:pt x="14531" y="659"/>
                  </a:cubicBezTo>
                  <a:cubicBezTo>
                    <a:pt x="14869" y="794"/>
                    <a:pt x="15207" y="929"/>
                    <a:pt x="15544" y="1092"/>
                  </a:cubicBezTo>
                  <a:cubicBezTo>
                    <a:pt x="15612" y="1132"/>
                    <a:pt x="15639" y="1213"/>
                    <a:pt x="15598" y="1281"/>
                  </a:cubicBezTo>
                  <a:cubicBezTo>
                    <a:pt x="15571" y="1321"/>
                    <a:pt x="15531" y="1349"/>
                    <a:pt x="15477" y="1349"/>
                  </a:cubicBezTo>
                  <a:close/>
                  <a:moveTo>
                    <a:pt x="8110" y="618"/>
                  </a:moveTo>
                  <a:cubicBezTo>
                    <a:pt x="8056" y="618"/>
                    <a:pt x="8002" y="578"/>
                    <a:pt x="7988" y="510"/>
                  </a:cubicBezTo>
                  <a:cubicBezTo>
                    <a:pt x="7961" y="442"/>
                    <a:pt x="8002" y="361"/>
                    <a:pt x="8083" y="348"/>
                  </a:cubicBezTo>
                  <a:cubicBezTo>
                    <a:pt x="8435" y="253"/>
                    <a:pt x="8786" y="185"/>
                    <a:pt x="9151" y="131"/>
                  </a:cubicBezTo>
                  <a:cubicBezTo>
                    <a:pt x="9219" y="118"/>
                    <a:pt x="9286" y="172"/>
                    <a:pt x="9300" y="239"/>
                  </a:cubicBezTo>
                  <a:cubicBezTo>
                    <a:pt x="9313" y="307"/>
                    <a:pt x="9259" y="388"/>
                    <a:pt x="9191" y="388"/>
                  </a:cubicBezTo>
                  <a:cubicBezTo>
                    <a:pt x="8840" y="442"/>
                    <a:pt x="8489" y="523"/>
                    <a:pt x="8151" y="605"/>
                  </a:cubicBezTo>
                  <a:cubicBezTo>
                    <a:pt x="8137" y="618"/>
                    <a:pt x="8124" y="618"/>
                    <a:pt x="8110" y="618"/>
                  </a:cubicBezTo>
                  <a:close/>
                  <a:moveTo>
                    <a:pt x="13449" y="605"/>
                  </a:moveTo>
                  <a:cubicBezTo>
                    <a:pt x="13449" y="605"/>
                    <a:pt x="13436" y="605"/>
                    <a:pt x="13422" y="605"/>
                  </a:cubicBezTo>
                  <a:cubicBezTo>
                    <a:pt x="13084" y="510"/>
                    <a:pt x="12733" y="442"/>
                    <a:pt x="12381" y="388"/>
                  </a:cubicBezTo>
                  <a:cubicBezTo>
                    <a:pt x="12300" y="375"/>
                    <a:pt x="12246" y="307"/>
                    <a:pt x="12260" y="239"/>
                  </a:cubicBezTo>
                  <a:cubicBezTo>
                    <a:pt x="12273" y="158"/>
                    <a:pt x="12341" y="104"/>
                    <a:pt x="12422" y="118"/>
                  </a:cubicBezTo>
                  <a:cubicBezTo>
                    <a:pt x="12773" y="172"/>
                    <a:pt x="13138" y="253"/>
                    <a:pt x="13490" y="334"/>
                  </a:cubicBezTo>
                  <a:cubicBezTo>
                    <a:pt x="13557" y="361"/>
                    <a:pt x="13612" y="429"/>
                    <a:pt x="13584" y="496"/>
                  </a:cubicBezTo>
                  <a:cubicBezTo>
                    <a:pt x="13571" y="564"/>
                    <a:pt x="13517" y="605"/>
                    <a:pt x="13449" y="605"/>
                  </a:cubicBezTo>
                  <a:close/>
                  <a:moveTo>
                    <a:pt x="10246" y="280"/>
                  </a:moveTo>
                  <a:cubicBezTo>
                    <a:pt x="10178" y="280"/>
                    <a:pt x="10111" y="226"/>
                    <a:pt x="10111" y="158"/>
                  </a:cubicBezTo>
                  <a:cubicBezTo>
                    <a:pt x="10111" y="77"/>
                    <a:pt x="10165" y="23"/>
                    <a:pt x="10232" y="10"/>
                  </a:cubicBezTo>
                  <a:cubicBezTo>
                    <a:pt x="10597" y="-4"/>
                    <a:pt x="10962" y="-4"/>
                    <a:pt x="11327" y="10"/>
                  </a:cubicBezTo>
                  <a:cubicBezTo>
                    <a:pt x="11408" y="23"/>
                    <a:pt x="11462" y="77"/>
                    <a:pt x="11462" y="158"/>
                  </a:cubicBezTo>
                  <a:cubicBezTo>
                    <a:pt x="11449" y="226"/>
                    <a:pt x="11395" y="294"/>
                    <a:pt x="11314" y="280"/>
                  </a:cubicBezTo>
                  <a:cubicBezTo>
                    <a:pt x="10962" y="267"/>
                    <a:pt x="10597" y="267"/>
                    <a:pt x="10246" y="280"/>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2" name="Shape 132"/>
            <p:cNvSpPr/>
            <p:nvPr/>
          </p:nvSpPr>
          <p:spPr>
            <a:xfrm>
              <a:off x="233051" y="3498570"/>
              <a:ext cx="2367449" cy="105693"/>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3" name="Shape 133"/>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4" name="Shape 134"/>
            <p:cNvSpPr/>
            <p:nvPr/>
          </p:nvSpPr>
          <p:spPr>
            <a:xfrm>
              <a:off x="1419881" y="1913227"/>
              <a:ext cx="750399" cy="877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5" name="Shape 135"/>
            <p:cNvSpPr/>
            <p:nvPr/>
          </p:nvSpPr>
          <p:spPr>
            <a:xfrm>
              <a:off x="1239744" y="1918512"/>
              <a:ext cx="177033"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6" name="Shape 136"/>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7" name="Shape 137"/>
            <p:cNvSpPr/>
            <p:nvPr/>
          </p:nvSpPr>
          <p:spPr>
            <a:xfrm>
              <a:off x="2153959" y="1244741"/>
              <a:ext cx="34352"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8" name="Shape 138"/>
            <p:cNvSpPr/>
            <p:nvPr/>
          </p:nvSpPr>
          <p:spPr>
            <a:xfrm>
              <a:off x="1178972" y="3089023"/>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39" name="Shape 139"/>
            <p:cNvSpPr/>
            <p:nvPr/>
          </p:nvSpPr>
          <p:spPr>
            <a:xfrm>
              <a:off x="1178972" y="3303046"/>
              <a:ext cx="475606" cy="261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40" name="Shape 140"/>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143" name="Group 143"/>
            <p:cNvGrpSpPr/>
            <p:nvPr/>
          </p:nvGrpSpPr>
          <p:grpSpPr>
            <a:xfrm>
              <a:off x="597171" y="78161"/>
              <a:ext cx="474987" cy="267599"/>
              <a:chOff x="-1" y="0"/>
              <a:chExt cx="474986" cy="267598"/>
            </a:xfrm>
          </p:grpSpPr>
          <p:sp>
            <p:nvSpPr>
              <p:cNvPr id="141" name="Shape 141"/>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42" name="Shape 142"/>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147" name="Group 147"/>
            <p:cNvGrpSpPr/>
            <p:nvPr/>
          </p:nvGrpSpPr>
          <p:grpSpPr>
            <a:xfrm>
              <a:off x="-1" y="845527"/>
              <a:ext cx="385309" cy="234023"/>
              <a:chOff x="0" y="0"/>
              <a:chExt cx="385308" cy="234022"/>
            </a:xfrm>
          </p:grpSpPr>
          <p:sp>
            <p:nvSpPr>
              <p:cNvPr id="144" name="Shape 144"/>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45" name="Shape 145"/>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46" name="Shape 146"/>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148" name="Shape 148"/>
            <p:cNvSpPr/>
            <p:nvPr/>
          </p:nvSpPr>
          <p:spPr>
            <a:xfrm>
              <a:off x="2486652" y="763973"/>
              <a:ext cx="318928" cy="3851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49" name="Shape 149"/>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152" name="Group 152"/>
            <p:cNvGrpSpPr/>
            <p:nvPr/>
          </p:nvGrpSpPr>
          <p:grpSpPr>
            <a:xfrm>
              <a:off x="1876867" y="-2"/>
              <a:ext cx="293414" cy="435385"/>
              <a:chOff x="-1" y="0"/>
              <a:chExt cx="293413" cy="435383"/>
            </a:xfrm>
          </p:grpSpPr>
          <p:sp>
            <p:nvSpPr>
              <p:cNvPr id="150" name="Shape 150"/>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51" name="Shape 151"/>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158" name="Group 158"/>
            <p:cNvGrpSpPr/>
            <p:nvPr/>
          </p:nvGrpSpPr>
          <p:grpSpPr>
            <a:xfrm>
              <a:off x="2073310" y="1702682"/>
              <a:ext cx="409972" cy="279132"/>
              <a:chOff x="0" y="0"/>
              <a:chExt cx="409971" cy="279131"/>
            </a:xfrm>
          </p:grpSpPr>
          <p:sp>
            <p:nvSpPr>
              <p:cNvPr id="153" name="Shape 153"/>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54" name="Shape 154"/>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55" name="Shape 155"/>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56" name="Shape 156"/>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57" name="Shape 157"/>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170" name="Group 170"/>
            <p:cNvGrpSpPr/>
            <p:nvPr/>
          </p:nvGrpSpPr>
          <p:grpSpPr>
            <a:xfrm>
              <a:off x="459916" y="670565"/>
              <a:ext cx="1961174" cy="1329379"/>
              <a:chOff x="0" y="0"/>
              <a:chExt cx="1961172" cy="1329378"/>
            </a:xfrm>
          </p:grpSpPr>
          <p:sp>
            <p:nvSpPr>
              <p:cNvPr id="159" name="Shape 159"/>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0" name="Shape 160"/>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1" name="Shape 161"/>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2" name="Shape 162"/>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3" name="Shape 163"/>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4" name="Shape 164"/>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5" name="Shape 165"/>
              <p:cNvSpPr/>
              <p:nvPr/>
            </p:nvSpPr>
            <p:spPr>
              <a:xfrm>
                <a:off x="602944" y="276996"/>
                <a:ext cx="273459"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6" name="Shape 166"/>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7" name="Shape 167"/>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8" name="Shape 168"/>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69" name="Shape 169"/>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172" name="Shape 172"/>
          <p:cNvSpPr/>
          <p:nvPr/>
        </p:nvSpPr>
        <p:spPr>
          <a:xfrm>
            <a:off x="148077" y="296860"/>
            <a:ext cx="4468319" cy="724409"/>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737373"/>
                </a:solidFill>
                <a:latin typeface="+mj-lt"/>
                <a:ea typeface="+mj-ea"/>
                <a:cs typeface="+mj-cs"/>
                <a:sym typeface="Segoe UI Light"/>
              </a:defRPr>
            </a:lvl1pPr>
          </a:lstStyle>
          <a:p>
            <a:pPr/>
            <a:r>
              <a:t>Microsoft Virtual Academy</a:t>
            </a:r>
          </a:p>
        </p:txBody>
      </p:sp>
      <p:sp>
        <p:nvSpPr>
          <p:cNvPr id="173" name="Shape 17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468" name="Shape 468"/>
          <p:cNvSpPr/>
          <p:nvPr>
            <p:ph type="body" sz="half" idx="1"/>
          </p:nvPr>
        </p:nvSpPr>
        <p:spPr>
          <a:xfrm>
            <a:off x="365758" y="1280160"/>
            <a:ext cx="11704323" cy="1877437"/>
          </a:xfrm>
          <a:prstGeom prst="rect">
            <a:avLst/>
          </a:prstGeom>
        </p:spPr>
        <p:txBody>
          <a:bodyPr/>
          <a:lstStyle>
            <a:lvl1pPr marL="228600" indent="-228600">
              <a:buSzPct val="90000"/>
              <a:buFont typeface="Arial"/>
              <a:buChar char="•"/>
              <a:defRPr spc="0" sz="2000">
                <a:solidFill>
                  <a:srgbClr val="505050"/>
                </a:solidFill>
                <a:latin typeface="Segoe UI"/>
                <a:ea typeface="Segoe UI"/>
                <a:cs typeface="Segoe UI"/>
                <a:sym typeface="Segoe UI"/>
              </a:defRPr>
            </a:lvl1pPr>
            <a:lvl2pPr marL="457200" indent="-228600">
              <a:buSzPct val="90000"/>
              <a:buFont typeface="Arial"/>
              <a:buChar char="•"/>
              <a:defRPr spc="0" sz="2000">
                <a:solidFill>
                  <a:srgbClr val="505050"/>
                </a:solidFill>
                <a:latin typeface="Segoe UI"/>
                <a:ea typeface="Segoe UI"/>
                <a:cs typeface="Segoe UI"/>
                <a:sym typeface="Segoe UI"/>
              </a:defRPr>
            </a:lvl2pPr>
            <a:lvl3pPr marL="685800" indent="-228600">
              <a:buSzPct val="90000"/>
              <a:buFont typeface="Arial"/>
              <a:buChar char="•"/>
              <a:defRPr spc="0" sz="2000">
                <a:solidFill>
                  <a:srgbClr val="505050"/>
                </a:solidFill>
                <a:latin typeface="Segoe UI"/>
                <a:ea typeface="Segoe UI"/>
                <a:cs typeface="Segoe UI"/>
                <a:sym typeface="Segoe UI"/>
              </a:defRPr>
            </a:lvl3pPr>
            <a:lvl4pPr marL="914400" indent="-228600">
              <a:buSzPct val="90000"/>
              <a:buFont typeface="Arial"/>
              <a:buChar char="•"/>
              <a:defRPr spc="0" sz="2000">
                <a:solidFill>
                  <a:srgbClr val="505050"/>
                </a:solidFill>
                <a:latin typeface="Segoe UI"/>
                <a:ea typeface="Segoe UI"/>
                <a:cs typeface="Segoe UI"/>
                <a:sym typeface="Segoe UI"/>
              </a:defRPr>
            </a:lvl4pPr>
            <a:lvl5pPr marL="1143000" indent="-228600">
              <a:buSzPct val="90000"/>
              <a:buFont typeface="Arial"/>
              <a:buChar char="•"/>
              <a:defRPr spc="0" sz="2000">
                <a:solidFill>
                  <a:srgbClr val="505050"/>
                </a:solidFill>
                <a:latin typeface="Segoe UI"/>
                <a:ea typeface="Segoe UI"/>
                <a:cs typeface="Segoe UI"/>
                <a:sym typeface="Segoe UI"/>
              </a:defRPr>
            </a:lvl5pPr>
          </a:lstStyle>
          <a:p>
            <a:pPr/>
            <a:r>
              <a:t>Body Level One</a:t>
            </a:r>
          </a:p>
          <a:p>
            <a:pPr lvl="1"/>
            <a:r>
              <a:t>Body Level Two</a:t>
            </a:r>
          </a:p>
          <a:p>
            <a:pPr lvl="2"/>
            <a:r>
              <a:t>Body Level Three</a:t>
            </a:r>
          </a:p>
          <a:p>
            <a:pPr lvl="3"/>
            <a:r>
              <a:t>Body Level Four</a:t>
            </a:r>
          </a:p>
          <a:p>
            <a:pPr lvl="4"/>
            <a:r>
              <a:t>Body Level Five</a:t>
            </a:r>
          </a:p>
        </p:txBody>
      </p:sp>
      <p:sp>
        <p:nvSpPr>
          <p:cNvPr id="469" name="Shape 469"/>
          <p:cNvSpPr/>
          <p:nvPr>
            <p:ph type="title"/>
          </p:nvPr>
        </p:nvSpPr>
        <p:spPr>
          <a:prstGeom prst="rect">
            <a:avLst/>
          </a:prstGeom>
        </p:spPr>
        <p:txBody>
          <a:bodyPr/>
          <a:lstStyle>
            <a:lvl1pPr>
              <a:defRPr>
                <a:solidFill>
                  <a:srgbClr val="0072C6"/>
                </a:solidFill>
              </a:defRPr>
            </a:lvl1pPr>
          </a:lstStyle>
          <a:p>
            <a:pPr/>
            <a:r>
              <a:t>Title Text</a:t>
            </a:r>
          </a:p>
        </p:txBody>
      </p:sp>
      <p:sp>
        <p:nvSpPr>
          <p:cNvPr id="470" name="Shape 4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wo column non-bulleted">
    <p:spTree>
      <p:nvGrpSpPr>
        <p:cNvPr id="1" name=""/>
        <p:cNvGrpSpPr/>
        <p:nvPr/>
      </p:nvGrpSpPr>
      <p:grpSpPr>
        <a:xfrm>
          <a:off x="0" y="0"/>
          <a:ext cx="0" cy="0"/>
          <a:chOff x="0" y="0"/>
          <a:chExt cx="0" cy="0"/>
        </a:xfrm>
      </p:grpSpPr>
      <p:sp>
        <p:nvSpPr>
          <p:cNvPr id="477" name="Shape 477"/>
          <p:cNvSpPr/>
          <p:nvPr>
            <p:ph type="title"/>
          </p:nvPr>
        </p:nvSpPr>
        <p:spPr>
          <a:prstGeom prst="rect">
            <a:avLst/>
          </a:prstGeom>
        </p:spPr>
        <p:txBody>
          <a:bodyPr/>
          <a:lstStyle>
            <a:lvl1pPr>
              <a:defRPr>
                <a:solidFill>
                  <a:srgbClr val="0072C6"/>
                </a:solidFill>
              </a:defRPr>
            </a:lvl1pPr>
          </a:lstStyle>
          <a:p>
            <a:pPr/>
            <a:r>
              <a:t>Title Text</a:t>
            </a:r>
          </a:p>
        </p:txBody>
      </p:sp>
      <p:sp>
        <p:nvSpPr>
          <p:cNvPr id="478" name="Shape 478"/>
          <p:cNvSpPr/>
          <p:nvPr>
            <p:ph type="body" sz="quarter" idx="1"/>
          </p:nvPr>
        </p:nvSpPr>
        <p:spPr>
          <a:xfrm>
            <a:off x="365758" y="1371600"/>
            <a:ext cx="5669282" cy="204363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79" name="Shape 479"/>
          <p:cNvSpPr/>
          <p:nvPr>
            <p:ph type="body" sz="quarter" idx="13"/>
          </p:nvPr>
        </p:nvSpPr>
        <p:spPr>
          <a:xfrm>
            <a:off x="6400800" y="1371600"/>
            <a:ext cx="5669280" cy="2043635"/>
          </a:xfrm>
          <a:prstGeom prst="rect">
            <a:avLst/>
          </a:prstGeom>
        </p:spPr>
        <p:txBody>
          <a:bodyPr/>
          <a:lstStyle/>
          <a:p>
            <a:pPr marL="228600" indent="-228600">
              <a:buSzPct val="90000"/>
              <a:buFont typeface="Arial"/>
              <a:buChar char="•"/>
              <a:defRPr spc="0" sz="2000">
                <a:solidFill>
                  <a:srgbClr val="505050"/>
                </a:solidFill>
                <a:latin typeface="Segoe UI"/>
                <a:ea typeface="Segoe UI"/>
                <a:cs typeface="Segoe UI"/>
                <a:sym typeface="Segoe UI"/>
              </a:defRPr>
            </a:pPr>
          </a:p>
        </p:txBody>
      </p:sp>
      <p:sp>
        <p:nvSpPr>
          <p:cNvPr id="480" name="Shape 4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wo column bulleted text">
    <p:spTree>
      <p:nvGrpSpPr>
        <p:cNvPr id="1" name=""/>
        <p:cNvGrpSpPr/>
        <p:nvPr/>
      </p:nvGrpSpPr>
      <p:grpSpPr>
        <a:xfrm>
          <a:off x="0" y="0"/>
          <a:ext cx="0" cy="0"/>
          <a:chOff x="0" y="0"/>
          <a:chExt cx="0" cy="0"/>
        </a:xfrm>
      </p:grpSpPr>
      <p:sp>
        <p:nvSpPr>
          <p:cNvPr id="487" name="Shape 487"/>
          <p:cNvSpPr/>
          <p:nvPr>
            <p:ph type="title"/>
          </p:nvPr>
        </p:nvSpPr>
        <p:spPr>
          <a:prstGeom prst="rect">
            <a:avLst/>
          </a:prstGeom>
        </p:spPr>
        <p:txBody>
          <a:bodyPr/>
          <a:lstStyle>
            <a:lvl1pPr>
              <a:defRPr>
                <a:solidFill>
                  <a:srgbClr val="0072C6"/>
                </a:solidFill>
              </a:defRPr>
            </a:lvl1pPr>
          </a:lstStyle>
          <a:p>
            <a:pPr/>
            <a:r>
              <a:t>Title Text</a:t>
            </a:r>
          </a:p>
        </p:txBody>
      </p:sp>
      <p:sp>
        <p:nvSpPr>
          <p:cNvPr id="488" name="Shape 488"/>
          <p:cNvSpPr/>
          <p:nvPr>
            <p:ph type="body" sz="quarter" idx="1"/>
          </p:nvPr>
        </p:nvSpPr>
        <p:spPr>
          <a:xfrm>
            <a:off x="365758" y="1371600"/>
            <a:ext cx="5669283" cy="2043636"/>
          </a:xfrm>
          <a:prstGeom prst="rect">
            <a:avLst/>
          </a:prstGeom>
        </p:spPr>
        <p:txBody>
          <a:bodyPr/>
          <a:lstStyle>
            <a:lvl2pPr marL="320038" indent="-320038">
              <a:buSzPct val="90000"/>
              <a:buChar char="•"/>
            </a:lvl2pPr>
            <a:lvl3pPr marL="548638" indent="-320038">
              <a:buSzPct val="90000"/>
              <a:buChar char="•"/>
            </a:lvl3pPr>
            <a:lvl4pPr marL="777238" indent="-320038">
              <a:buSzPct val="90000"/>
              <a:buChar char="•"/>
            </a:lvl4pPr>
            <a:lvl5pPr marL="1005838" indent="-320038">
              <a:buSzPct val="90000"/>
              <a:buChar char="•"/>
            </a:lvl5pPr>
          </a:lstStyle>
          <a:p>
            <a:pPr/>
            <a:r>
              <a:t>Body Level One</a:t>
            </a:r>
          </a:p>
          <a:p>
            <a:pPr lvl="1"/>
            <a:r>
              <a:t>Body Level Two</a:t>
            </a:r>
          </a:p>
          <a:p>
            <a:pPr lvl="2"/>
            <a:r>
              <a:t>Body Level Three</a:t>
            </a:r>
          </a:p>
          <a:p>
            <a:pPr lvl="3"/>
            <a:r>
              <a:t>Body Level Four</a:t>
            </a:r>
          </a:p>
          <a:p>
            <a:pPr lvl="4"/>
            <a:r>
              <a:t>Body Level Five</a:t>
            </a:r>
          </a:p>
        </p:txBody>
      </p:sp>
      <p:sp>
        <p:nvSpPr>
          <p:cNvPr id="489" name="Shape 489"/>
          <p:cNvSpPr/>
          <p:nvPr>
            <p:ph type="body" sz="quarter" idx="13"/>
          </p:nvPr>
        </p:nvSpPr>
        <p:spPr>
          <a:xfrm>
            <a:off x="6400800" y="1371600"/>
            <a:ext cx="5669280" cy="2043635"/>
          </a:xfrm>
          <a:prstGeom prst="rect">
            <a:avLst/>
          </a:prstGeom>
        </p:spPr>
        <p:txBody>
          <a:bodyPr/>
          <a:lstStyle/>
          <a:p>
            <a:pPr marL="228600" indent="-228600">
              <a:buSzPct val="90000"/>
              <a:buFont typeface="Arial"/>
              <a:buChar char="•"/>
              <a:defRPr spc="0" sz="2000">
                <a:solidFill>
                  <a:srgbClr val="505050"/>
                </a:solidFill>
                <a:latin typeface="Segoe UI"/>
                <a:ea typeface="Segoe UI"/>
                <a:cs typeface="Segoe UI"/>
                <a:sym typeface="Segoe UI"/>
              </a:defRPr>
            </a:pPr>
          </a:p>
        </p:txBody>
      </p:sp>
      <p:sp>
        <p:nvSpPr>
          <p:cNvPr id="490" name="Shape 49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97" name="Shape 497"/>
          <p:cNvSpPr/>
          <p:nvPr>
            <p:ph type="title"/>
          </p:nvPr>
        </p:nvSpPr>
        <p:spPr>
          <a:prstGeom prst="rect">
            <a:avLst/>
          </a:prstGeom>
        </p:spPr>
        <p:txBody>
          <a:bodyPr/>
          <a:lstStyle>
            <a:lvl1pPr>
              <a:defRPr>
                <a:solidFill>
                  <a:srgbClr val="0072C6"/>
                </a:solidFill>
              </a:defRPr>
            </a:lvl1pPr>
          </a:lstStyle>
          <a:p>
            <a:pPr/>
            <a:r>
              <a:t>Title Text</a:t>
            </a:r>
          </a:p>
        </p:txBody>
      </p:sp>
      <p:sp>
        <p:nvSpPr>
          <p:cNvPr id="498" name="Shape 4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nd subhead">
    <p:spTree>
      <p:nvGrpSpPr>
        <p:cNvPr id="1" name=""/>
        <p:cNvGrpSpPr/>
        <p:nvPr/>
      </p:nvGrpSpPr>
      <p:grpSpPr>
        <a:xfrm>
          <a:off x="0" y="0"/>
          <a:ext cx="0" cy="0"/>
          <a:chOff x="0" y="0"/>
          <a:chExt cx="0" cy="0"/>
        </a:xfrm>
      </p:grpSpPr>
      <p:sp>
        <p:nvSpPr>
          <p:cNvPr id="505" name="Shape 505"/>
          <p:cNvSpPr/>
          <p:nvPr>
            <p:ph type="title"/>
          </p:nvPr>
        </p:nvSpPr>
        <p:spPr>
          <a:xfrm>
            <a:off x="365758" y="365758"/>
            <a:ext cx="11704323" cy="822963"/>
          </a:xfrm>
          <a:prstGeom prst="rect">
            <a:avLst/>
          </a:prstGeom>
        </p:spPr>
        <p:txBody>
          <a:bodyPr/>
          <a:lstStyle>
            <a:lvl1pPr>
              <a:defRPr>
                <a:solidFill>
                  <a:srgbClr val="0072C6"/>
                </a:solidFill>
              </a:defRPr>
            </a:lvl1pPr>
          </a:lstStyle>
          <a:p>
            <a:pPr/>
            <a:r>
              <a:t>Title Text</a:t>
            </a:r>
          </a:p>
        </p:txBody>
      </p:sp>
      <p:sp>
        <p:nvSpPr>
          <p:cNvPr id="506" name="Shape 506"/>
          <p:cNvSpPr/>
          <p:nvPr>
            <p:ph type="body" sz="quarter" idx="1"/>
          </p:nvPr>
        </p:nvSpPr>
        <p:spPr>
          <a:xfrm>
            <a:off x="365758" y="1188719"/>
            <a:ext cx="11704323" cy="822962"/>
          </a:xfrm>
          <a:prstGeom prst="rect">
            <a:avLst/>
          </a:prstGeom>
        </p:spPr>
        <p:txBody>
          <a:bodyPr/>
          <a:lstStyle>
            <a:lvl1pPr>
              <a:defRPr>
                <a:solidFill>
                  <a:srgbClr val="505050"/>
                </a:solidFill>
              </a:defRPr>
            </a:lvl1pPr>
            <a:lvl2pPr marL="548639" indent="-320039">
              <a:buSzPct val="90000"/>
              <a:buChar char="•"/>
              <a:defRPr>
                <a:solidFill>
                  <a:srgbClr val="505050"/>
                </a:solidFill>
              </a:defRPr>
            </a:lvl2pPr>
            <a:lvl3pPr marL="777239" indent="-320039">
              <a:buSzPct val="90000"/>
              <a:buChar char="•"/>
              <a:defRPr>
                <a:solidFill>
                  <a:srgbClr val="505050"/>
                </a:solidFill>
              </a:defRPr>
            </a:lvl3pPr>
            <a:lvl4pPr marL="1005839" indent="-320039">
              <a:buSzPct val="90000"/>
              <a:buChar char="•"/>
              <a:defRPr>
                <a:solidFill>
                  <a:srgbClr val="505050"/>
                </a:solidFill>
              </a:defRPr>
            </a:lvl4pPr>
            <a:lvl5pPr marL="1234439" indent="-320039">
              <a:buSzPct val="90000"/>
              <a:buChar char="•"/>
              <a:defRPr>
                <a:solidFill>
                  <a:srgbClr val="505050"/>
                </a:solidFill>
              </a:defRPr>
            </a:lvl5pPr>
          </a:lstStyle>
          <a:p>
            <a:pPr/>
            <a:r>
              <a:t>Body Level One</a:t>
            </a:r>
          </a:p>
          <a:p>
            <a:pPr lvl="1"/>
            <a:r>
              <a:t>Body Level Two</a:t>
            </a:r>
          </a:p>
          <a:p>
            <a:pPr lvl="2"/>
            <a:r>
              <a:t>Body Level Three</a:t>
            </a:r>
          </a:p>
          <a:p>
            <a:pPr lvl="3"/>
            <a:r>
              <a:t>Body Level Four</a:t>
            </a:r>
          </a:p>
          <a:p>
            <a:pPr lvl="4"/>
            <a:r>
              <a:t>Body Level Five</a:t>
            </a:r>
          </a:p>
        </p:txBody>
      </p:sp>
      <p:sp>
        <p:nvSpPr>
          <p:cNvPr id="507" name="Shape 5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subhead with boxes">
    <p:spTree>
      <p:nvGrpSpPr>
        <p:cNvPr id="1" name=""/>
        <p:cNvGrpSpPr/>
        <p:nvPr/>
      </p:nvGrpSpPr>
      <p:grpSpPr>
        <a:xfrm>
          <a:off x="0" y="0"/>
          <a:ext cx="0" cy="0"/>
          <a:chOff x="0" y="0"/>
          <a:chExt cx="0" cy="0"/>
        </a:xfrm>
      </p:grpSpPr>
      <p:sp>
        <p:nvSpPr>
          <p:cNvPr id="514" name="Shape 514"/>
          <p:cNvSpPr/>
          <p:nvPr>
            <p:ph type="body" sz="quarter" idx="1"/>
          </p:nvPr>
        </p:nvSpPr>
        <p:spPr>
          <a:xfrm>
            <a:off x="4663440" y="2560320"/>
            <a:ext cx="2103122" cy="2103122"/>
          </a:xfrm>
          <a:prstGeom prst="rect">
            <a:avLst/>
          </a:prstGeom>
          <a:solidFill>
            <a:schemeClr val="accent4"/>
          </a:solidFill>
        </p:spPr>
        <p:txBody>
          <a:bodyPr anchor="ctr"/>
          <a:lstStyle>
            <a:lvl1pPr algn="ctr">
              <a:lnSpc>
                <a:spcPct val="100000"/>
              </a:lnSpc>
              <a:defRPr spc="0" sz="2000">
                <a:solidFill>
                  <a:srgbClr val="FFFFFF"/>
                </a:solidFill>
                <a:latin typeface="Segoe UI"/>
                <a:ea typeface="Segoe UI"/>
                <a:cs typeface="Segoe UI"/>
                <a:sym typeface="Segoe UI"/>
              </a:defRPr>
            </a:lvl1pPr>
            <a:lvl2pPr marL="457200" indent="-228600" algn="ctr">
              <a:lnSpc>
                <a:spcPct val="100000"/>
              </a:lnSpc>
              <a:buSzPct val="90000"/>
              <a:buChar char="•"/>
              <a:defRPr spc="0" sz="2000">
                <a:solidFill>
                  <a:srgbClr val="FFFFFF"/>
                </a:solidFill>
                <a:latin typeface="Segoe UI"/>
                <a:ea typeface="Segoe UI"/>
                <a:cs typeface="Segoe UI"/>
                <a:sym typeface="Segoe UI"/>
              </a:defRPr>
            </a:lvl2pPr>
            <a:lvl3pPr marL="685800" indent="-228600" algn="ctr">
              <a:lnSpc>
                <a:spcPct val="100000"/>
              </a:lnSpc>
              <a:buSzPct val="90000"/>
              <a:buChar char="•"/>
              <a:defRPr spc="0" sz="2000">
                <a:solidFill>
                  <a:srgbClr val="FFFFFF"/>
                </a:solidFill>
                <a:latin typeface="Segoe UI"/>
                <a:ea typeface="Segoe UI"/>
                <a:cs typeface="Segoe UI"/>
                <a:sym typeface="Segoe UI"/>
              </a:defRPr>
            </a:lvl3pPr>
            <a:lvl4pPr marL="914400" indent="-228600" algn="ctr">
              <a:lnSpc>
                <a:spcPct val="100000"/>
              </a:lnSpc>
              <a:buSzPct val="90000"/>
              <a:buChar char="•"/>
              <a:defRPr spc="0" sz="2000">
                <a:solidFill>
                  <a:srgbClr val="FFFFFF"/>
                </a:solidFill>
                <a:latin typeface="Segoe UI"/>
                <a:ea typeface="Segoe UI"/>
                <a:cs typeface="Segoe UI"/>
                <a:sym typeface="Segoe UI"/>
              </a:defRPr>
            </a:lvl4pPr>
            <a:lvl5pPr marL="1143000" indent="-228600" algn="ctr">
              <a:lnSpc>
                <a:spcPct val="100000"/>
              </a:lnSpc>
              <a:buSzPct val="90000"/>
              <a:buChar char="•"/>
              <a:defRPr spc="0" sz="2000">
                <a:solidFill>
                  <a:srgbClr val="FFFFFF"/>
                </a:solidFill>
                <a:latin typeface="Segoe UI"/>
                <a:ea typeface="Segoe UI"/>
                <a:cs typeface="Segoe UI"/>
                <a:sym typeface="Segoe UI"/>
              </a:defRPr>
            </a:lvl5pPr>
          </a:lstStyle>
          <a:p>
            <a:pPr/>
            <a:r>
              <a:t>Body Level One</a:t>
            </a:r>
          </a:p>
          <a:p>
            <a:pPr lvl="1"/>
            <a:r>
              <a:t>Body Level Two</a:t>
            </a:r>
          </a:p>
          <a:p>
            <a:pPr lvl="2"/>
            <a:r>
              <a:t>Body Level Three</a:t>
            </a:r>
          </a:p>
          <a:p>
            <a:pPr lvl="3"/>
            <a:r>
              <a:t>Body Level Four</a:t>
            </a:r>
          </a:p>
          <a:p>
            <a:pPr lvl="4"/>
            <a:r>
              <a:t>Body Level Five</a:t>
            </a:r>
          </a:p>
        </p:txBody>
      </p:sp>
      <p:sp>
        <p:nvSpPr>
          <p:cNvPr id="515" name="Shape 515"/>
          <p:cNvSpPr/>
          <p:nvPr>
            <p:ph type="body" sz="quarter" idx="13"/>
          </p:nvPr>
        </p:nvSpPr>
        <p:spPr>
          <a:xfrm>
            <a:off x="2560320" y="2560320"/>
            <a:ext cx="2103122" cy="2103122"/>
          </a:xfrm>
          <a:prstGeom prst="rect">
            <a:avLst/>
          </a:prstGeom>
          <a:solidFill>
            <a:schemeClr val="accent3"/>
          </a:solidFill>
        </p:spPr>
        <p:txBody>
          <a:bodyPr anchor="ctr"/>
          <a:lstStyle/>
          <a:p>
            <a:pPr marL="228600" indent="-228600">
              <a:buSzPct val="90000"/>
              <a:buFont typeface="Arial"/>
              <a:buChar char="•"/>
              <a:defRPr spc="0" sz="2000">
                <a:solidFill>
                  <a:srgbClr val="505050"/>
                </a:solidFill>
                <a:latin typeface="Segoe UI"/>
                <a:ea typeface="Segoe UI"/>
                <a:cs typeface="Segoe UI"/>
                <a:sym typeface="Segoe UI"/>
              </a:defRPr>
            </a:pPr>
          </a:p>
        </p:txBody>
      </p:sp>
      <p:sp>
        <p:nvSpPr>
          <p:cNvPr id="516" name="Shape 516"/>
          <p:cNvSpPr/>
          <p:nvPr>
            <p:ph type="body" sz="quarter" idx="14"/>
          </p:nvPr>
        </p:nvSpPr>
        <p:spPr>
          <a:xfrm>
            <a:off x="457198" y="2560320"/>
            <a:ext cx="2103123" cy="2103122"/>
          </a:xfrm>
          <a:prstGeom prst="rect">
            <a:avLst/>
          </a:prstGeom>
          <a:solidFill>
            <a:schemeClr val="accent1"/>
          </a:solidFill>
        </p:spPr>
        <p:txBody>
          <a:bodyPr anchor="ctr"/>
          <a:lstStyle/>
          <a:p>
            <a:pPr marL="228600" indent="-228600">
              <a:buSzPct val="90000"/>
              <a:buFont typeface="Arial"/>
              <a:buChar char="•"/>
              <a:defRPr spc="0" sz="2000">
                <a:solidFill>
                  <a:srgbClr val="505050"/>
                </a:solidFill>
                <a:latin typeface="Segoe UI"/>
                <a:ea typeface="Segoe UI"/>
                <a:cs typeface="Segoe UI"/>
                <a:sym typeface="Segoe UI"/>
              </a:defRPr>
            </a:pPr>
          </a:p>
        </p:txBody>
      </p:sp>
      <p:sp>
        <p:nvSpPr>
          <p:cNvPr id="517" name="Shape 517"/>
          <p:cNvSpPr/>
          <p:nvPr>
            <p:ph type="title"/>
          </p:nvPr>
        </p:nvSpPr>
        <p:spPr>
          <a:xfrm>
            <a:off x="365758" y="365758"/>
            <a:ext cx="11704323" cy="822963"/>
          </a:xfrm>
          <a:prstGeom prst="rect">
            <a:avLst/>
          </a:prstGeom>
        </p:spPr>
        <p:txBody>
          <a:bodyPr/>
          <a:lstStyle>
            <a:lvl1pPr>
              <a:defRPr>
                <a:solidFill>
                  <a:srgbClr val="0072C6"/>
                </a:solidFill>
              </a:defRPr>
            </a:lvl1pPr>
          </a:lstStyle>
          <a:p>
            <a:pPr/>
            <a:r>
              <a:t>Title Text</a:t>
            </a:r>
          </a:p>
        </p:txBody>
      </p:sp>
      <p:sp>
        <p:nvSpPr>
          <p:cNvPr id="518" name="Shape 518"/>
          <p:cNvSpPr/>
          <p:nvPr>
            <p:ph type="body" sz="quarter" idx="15"/>
          </p:nvPr>
        </p:nvSpPr>
        <p:spPr>
          <a:xfrm>
            <a:off x="365758" y="1188719"/>
            <a:ext cx="11704324" cy="822962"/>
          </a:xfrm>
          <a:prstGeom prst="rect">
            <a:avLst/>
          </a:prstGeom>
        </p:spPr>
        <p:txBody>
          <a:bodyPr/>
          <a:lstStyle/>
          <a:p>
            <a:pPr marL="228600" indent="-228600">
              <a:buSzPct val="90000"/>
              <a:buFont typeface="Arial"/>
              <a:buChar char="•"/>
              <a:defRPr spc="0" sz="2000">
                <a:solidFill>
                  <a:srgbClr val="505050"/>
                </a:solidFill>
                <a:latin typeface="Segoe UI"/>
                <a:ea typeface="Segoe UI"/>
                <a:cs typeface="Segoe UI"/>
                <a:sym typeface="Segoe UI"/>
              </a:defRPr>
            </a:pPr>
          </a:p>
        </p:txBody>
      </p:sp>
      <p:sp>
        <p:nvSpPr>
          <p:cNvPr id="519" name="Shape 519"/>
          <p:cNvSpPr/>
          <p:nvPr>
            <p:ph type="body" sz="quarter" idx="16"/>
          </p:nvPr>
        </p:nvSpPr>
        <p:spPr>
          <a:xfrm>
            <a:off x="6766559" y="2560320"/>
            <a:ext cx="2103122" cy="2103122"/>
          </a:xfrm>
          <a:prstGeom prst="rect">
            <a:avLst/>
          </a:prstGeom>
          <a:solidFill>
            <a:schemeClr val="accent5"/>
          </a:solidFill>
        </p:spPr>
        <p:txBody>
          <a:bodyPr anchor="ctr"/>
          <a:lstStyle/>
          <a:p>
            <a:pPr marL="228600" indent="-228600">
              <a:buSzPct val="90000"/>
              <a:buFont typeface="Arial"/>
              <a:buChar char="•"/>
              <a:defRPr spc="0" sz="2000">
                <a:solidFill>
                  <a:srgbClr val="505050"/>
                </a:solidFill>
                <a:latin typeface="Segoe UI"/>
                <a:ea typeface="Segoe UI"/>
                <a:cs typeface="Segoe UI"/>
                <a:sym typeface="Segoe UI"/>
              </a:defRPr>
            </a:pPr>
          </a:p>
        </p:txBody>
      </p:sp>
      <p:pic>
        <p:nvPicPr>
          <p:cNvPr id="520" name="image4.png"/>
          <p:cNvPicPr>
            <a:picLocks noChangeAspect="1"/>
          </p:cNvPicPr>
          <p:nvPr/>
        </p:nvPicPr>
        <p:blipFill>
          <a:blip r:embed="rId2">
            <a:extLst/>
          </a:blip>
          <a:stretch>
            <a:fillRect/>
          </a:stretch>
        </p:blipFill>
        <p:spPr>
          <a:xfrm>
            <a:off x="3160802" y="5051425"/>
            <a:ext cx="8928101" cy="1943100"/>
          </a:xfrm>
          <a:prstGeom prst="rect">
            <a:avLst/>
          </a:prstGeom>
          <a:ln w="12700">
            <a:miter lim="400000"/>
          </a:ln>
        </p:spPr>
      </p:pic>
      <p:sp>
        <p:nvSpPr>
          <p:cNvPr id="521" name="Shape 5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Photo layout">
    <p:spTree>
      <p:nvGrpSpPr>
        <p:cNvPr id="1" name=""/>
        <p:cNvGrpSpPr/>
        <p:nvPr/>
      </p:nvGrpSpPr>
      <p:grpSpPr>
        <a:xfrm>
          <a:off x="0" y="0"/>
          <a:ext cx="0" cy="0"/>
          <a:chOff x="0" y="0"/>
          <a:chExt cx="0" cy="0"/>
        </a:xfrm>
      </p:grpSpPr>
      <p:sp>
        <p:nvSpPr>
          <p:cNvPr id="528" name="Shape 528"/>
          <p:cNvSpPr/>
          <p:nvPr>
            <p:ph type="title"/>
          </p:nvPr>
        </p:nvSpPr>
        <p:spPr>
          <a:xfrm>
            <a:off x="365758" y="365758"/>
            <a:ext cx="5486403" cy="1554483"/>
          </a:xfrm>
          <a:prstGeom prst="rect">
            <a:avLst/>
          </a:prstGeom>
        </p:spPr>
        <p:txBody>
          <a:bodyPr/>
          <a:lstStyle>
            <a:lvl1pPr>
              <a:defRPr>
                <a:solidFill>
                  <a:srgbClr val="0072C6"/>
                </a:solidFill>
              </a:defRPr>
            </a:lvl1pPr>
          </a:lstStyle>
          <a:p>
            <a:pPr/>
            <a:r>
              <a:t>Title Text</a:t>
            </a:r>
          </a:p>
        </p:txBody>
      </p:sp>
      <p:sp>
        <p:nvSpPr>
          <p:cNvPr id="529" name="Shape 529"/>
          <p:cNvSpPr/>
          <p:nvPr>
            <p:ph type="pic" idx="13"/>
          </p:nvPr>
        </p:nvSpPr>
        <p:spPr>
          <a:xfrm>
            <a:off x="6217920" y="0"/>
            <a:ext cx="6217921" cy="6995160"/>
          </a:xfrm>
          <a:prstGeom prst="rect">
            <a:avLst/>
          </a:prstGeom>
        </p:spPr>
        <p:txBody>
          <a:bodyPr lIns="91439" tIns="45719" rIns="91439" bIns="45719">
            <a:noAutofit/>
          </a:bodyPr>
          <a:lstStyle/>
          <a:p>
            <a:pPr/>
          </a:p>
        </p:txBody>
      </p:sp>
      <p:sp>
        <p:nvSpPr>
          <p:cNvPr id="530" name="Shape 530"/>
          <p:cNvSpPr/>
          <p:nvPr>
            <p:ph type="body" sz="quarter" idx="1"/>
          </p:nvPr>
        </p:nvSpPr>
        <p:spPr>
          <a:xfrm>
            <a:off x="365758" y="2103120"/>
            <a:ext cx="5486402" cy="1815884"/>
          </a:xfrm>
          <a:prstGeom prst="rect">
            <a:avLst/>
          </a:prstGeom>
        </p:spPr>
        <p:txBody>
          <a:bodyPr/>
          <a:lstStyle>
            <a:lvl1pPr marL="228600" indent="-228600">
              <a:buSzPct val="90000"/>
              <a:buFont typeface="Arial"/>
              <a:buChar char="•"/>
              <a:defRPr spc="0" sz="2000">
                <a:solidFill>
                  <a:srgbClr val="505050"/>
                </a:solidFill>
                <a:latin typeface="Segoe UI"/>
                <a:ea typeface="Segoe UI"/>
                <a:cs typeface="Segoe UI"/>
                <a:sym typeface="Segoe UI"/>
              </a:defRPr>
            </a:lvl1pPr>
            <a:lvl2pPr marL="457200" indent="-228600">
              <a:buSzPct val="90000"/>
              <a:buFont typeface="Arial"/>
              <a:buChar char="•"/>
              <a:defRPr spc="0" sz="2000">
                <a:solidFill>
                  <a:srgbClr val="505050"/>
                </a:solidFill>
                <a:latin typeface="Segoe UI"/>
                <a:ea typeface="Segoe UI"/>
                <a:cs typeface="Segoe UI"/>
                <a:sym typeface="Segoe UI"/>
              </a:defRPr>
            </a:lvl2pPr>
            <a:lvl3pPr marL="685800" indent="-228600">
              <a:buSzPct val="90000"/>
              <a:buFont typeface="Arial"/>
              <a:buChar char="•"/>
              <a:defRPr spc="0" sz="2000">
                <a:solidFill>
                  <a:srgbClr val="505050"/>
                </a:solidFill>
                <a:latin typeface="Segoe UI"/>
                <a:ea typeface="Segoe UI"/>
                <a:cs typeface="Segoe UI"/>
                <a:sym typeface="Segoe UI"/>
              </a:defRPr>
            </a:lvl3pPr>
            <a:lvl4pPr marL="914400" indent="-228600">
              <a:buSzPct val="90000"/>
              <a:buFont typeface="Arial"/>
              <a:buChar char="•"/>
              <a:defRPr spc="0" sz="2000">
                <a:solidFill>
                  <a:srgbClr val="505050"/>
                </a:solidFill>
                <a:latin typeface="Segoe UI"/>
                <a:ea typeface="Segoe UI"/>
                <a:cs typeface="Segoe UI"/>
                <a:sym typeface="Segoe UI"/>
              </a:defRPr>
            </a:lvl4pPr>
            <a:lvl5pPr marL="1143000" indent="-228600">
              <a:buSzPct val="90000"/>
              <a:buFont typeface="Arial"/>
              <a:buChar char="•"/>
              <a:defRPr spc="0" sz="2000">
                <a:solidFill>
                  <a:srgbClr val="505050"/>
                </a:solidFill>
                <a:latin typeface="Segoe UI"/>
                <a:ea typeface="Segoe UI"/>
                <a:cs typeface="Segoe UI"/>
                <a:sym typeface="Segoe UI"/>
              </a:defRPr>
            </a:lvl5pPr>
          </a:lstStyle>
          <a:p>
            <a:pPr/>
            <a:r>
              <a:t>Body Level One</a:t>
            </a:r>
          </a:p>
          <a:p>
            <a:pPr lvl="1"/>
            <a:r>
              <a:t>Body Level Two</a:t>
            </a:r>
          </a:p>
          <a:p>
            <a:pPr lvl="2"/>
            <a:r>
              <a:t>Body Level Three</a:t>
            </a:r>
          </a:p>
          <a:p>
            <a:pPr lvl="3"/>
            <a:r>
              <a:t>Body Level Four</a:t>
            </a:r>
          </a:p>
          <a:p>
            <a:pPr lvl="4"/>
            <a:r>
              <a:t>Body Level Five</a:t>
            </a:r>
          </a:p>
        </p:txBody>
      </p:sp>
      <p:sp>
        <p:nvSpPr>
          <p:cNvPr id="531" name="Shape 5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Photo layout Alternate">
    <p:spTree>
      <p:nvGrpSpPr>
        <p:cNvPr id="1" name=""/>
        <p:cNvGrpSpPr/>
        <p:nvPr/>
      </p:nvGrpSpPr>
      <p:grpSpPr>
        <a:xfrm>
          <a:off x="0" y="0"/>
          <a:ext cx="0" cy="0"/>
          <a:chOff x="0" y="0"/>
          <a:chExt cx="0" cy="0"/>
        </a:xfrm>
      </p:grpSpPr>
      <p:sp>
        <p:nvSpPr>
          <p:cNvPr id="538" name="Shape 538"/>
          <p:cNvSpPr/>
          <p:nvPr>
            <p:ph type="title"/>
          </p:nvPr>
        </p:nvSpPr>
        <p:spPr>
          <a:xfrm>
            <a:off x="6583680" y="365758"/>
            <a:ext cx="5486402" cy="1554483"/>
          </a:xfrm>
          <a:prstGeom prst="rect">
            <a:avLst/>
          </a:prstGeom>
        </p:spPr>
        <p:txBody>
          <a:bodyPr/>
          <a:lstStyle>
            <a:lvl1pPr>
              <a:defRPr>
                <a:solidFill>
                  <a:srgbClr val="0072C6"/>
                </a:solidFill>
              </a:defRPr>
            </a:lvl1pPr>
          </a:lstStyle>
          <a:p>
            <a:pPr/>
            <a:r>
              <a:t>Title Text</a:t>
            </a:r>
          </a:p>
        </p:txBody>
      </p:sp>
      <p:sp>
        <p:nvSpPr>
          <p:cNvPr id="539" name="Shape 539"/>
          <p:cNvSpPr/>
          <p:nvPr>
            <p:ph type="pic" idx="13"/>
          </p:nvPr>
        </p:nvSpPr>
        <p:spPr>
          <a:xfrm>
            <a:off x="0" y="0"/>
            <a:ext cx="6217921" cy="6995160"/>
          </a:xfrm>
          <a:prstGeom prst="rect">
            <a:avLst/>
          </a:prstGeom>
        </p:spPr>
        <p:txBody>
          <a:bodyPr lIns="91439" tIns="45719" rIns="91439" bIns="45719">
            <a:noAutofit/>
          </a:bodyPr>
          <a:lstStyle/>
          <a:p>
            <a:pPr/>
          </a:p>
        </p:txBody>
      </p:sp>
      <p:sp>
        <p:nvSpPr>
          <p:cNvPr id="540" name="Shape 540"/>
          <p:cNvSpPr/>
          <p:nvPr>
            <p:ph type="body" sz="quarter" idx="1"/>
          </p:nvPr>
        </p:nvSpPr>
        <p:spPr>
          <a:xfrm>
            <a:off x="6583680" y="2103120"/>
            <a:ext cx="5486402" cy="1815884"/>
          </a:xfrm>
          <a:prstGeom prst="rect">
            <a:avLst/>
          </a:prstGeom>
        </p:spPr>
        <p:txBody>
          <a:bodyPr/>
          <a:lstStyle>
            <a:lvl1pPr marL="228600" indent="-228600">
              <a:buSzPct val="90000"/>
              <a:buFont typeface="Arial"/>
              <a:buChar char="•"/>
              <a:defRPr spc="0" sz="2000">
                <a:solidFill>
                  <a:srgbClr val="505050"/>
                </a:solidFill>
                <a:latin typeface="Segoe UI"/>
                <a:ea typeface="Segoe UI"/>
                <a:cs typeface="Segoe UI"/>
                <a:sym typeface="Segoe UI"/>
              </a:defRPr>
            </a:lvl1pPr>
            <a:lvl2pPr marL="457200" indent="-228600">
              <a:buSzPct val="90000"/>
              <a:buFont typeface="Arial"/>
              <a:buChar char="•"/>
              <a:defRPr spc="0" sz="2000">
                <a:solidFill>
                  <a:srgbClr val="505050"/>
                </a:solidFill>
                <a:latin typeface="Segoe UI"/>
                <a:ea typeface="Segoe UI"/>
                <a:cs typeface="Segoe UI"/>
                <a:sym typeface="Segoe UI"/>
              </a:defRPr>
            </a:lvl2pPr>
            <a:lvl3pPr marL="685800" indent="-228600">
              <a:buSzPct val="90000"/>
              <a:buFont typeface="Arial"/>
              <a:buChar char="•"/>
              <a:defRPr spc="0" sz="2000">
                <a:solidFill>
                  <a:srgbClr val="505050"/>
                </a:solidFill>
                <a:latin typeface="Segoe UI"/>
                <a:ea typeface="Segoe UI"/>
                <a:cs typeface="Segoe UI"/>
                <a:sym typeface="Segoe UI"/>
              </a:defRPr>
            </a:lvl3pPr>
            <a:lvl4pPr marL="914400" indent="-228600">
              <a:buSzPct val="90000"/>
              <a:buFont typeface="Arial"/>
              <a:buChar char="•"/>
              <a:defRPr spc="0" sz="2000">
                <a:solidFill>
                  <a:srgbClr val="505050"/>
                </a:solidFill>
                <a:latin typeface="Segoe UI"/>
                <a:ea typeface="Segoe UI"/>
                <a:cs typeface="Segoe UI"/>
                <a:sym typeface="Segoe UI"/>
              </a:defRPr>
            </a:lvl4pPr>
            <a:lvl5pPr marL="1143000" indent="-228600">
              <a:buSzPct val="90000"/>
              <a:buFont typeface="Arial"/>
              <a:buChar char="•"/>
              <a:defRPr spc="0" sz="2000">
                <a:solidFill>
                  <a:srgbClr val="505050"/>
                </a:solidFill>
                <a:latin typeface="Segoe UI"/>
                <a:ea typeface="Segoe UI"/>
                <a:cs typeface="Segoe UI"/>
                <a:sym typeface="Segoe UI"/>
              </a:defRPr>
            </a:lvl5pPr>
          </a:lstStyle>
          <a:p>
            <a:pPr/>
            <a:r>
              <a:t>Body Level One</a:t>
            </a:r>
          </a:p>
          <a:p>
            <a:pPr lvl="1"/>
            <a:r>
              <a:t>Body Level Two</a:t>
            </a:r>
          </a:p>
          <a:p>
            <a:pPr lvl="2"/>
            <a:r>
              <a:t>Body Level Three</a:t>
            </a:r>
          </a:p>
          <a:p>
            <a:pPr lvl="3"/>
            <a:r>
              <a:t>Body Level Four</a:t>
            </a:r>
          </a:p>
          <a:p>
            <a:pPr lvl="4"/>
            <a:r>
              <a:t>Body Level Five</a:t>
            </a:r>
          </a:p>
        </p:txBody>
      </p:sp>
      <p:sp>
        <p:nvSpPr>
          <p:cNvPr id="541" name="Shape 5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Text and illustration A">
    <p:spTree>
      <p:nvGrpSpPr>
        <p:cNvPr id="1" name=""/>
        <p:cNvGrpSpPr/>
        <p:nvPr/>
      </p:nvGrpSpPr>
      <p:grpSpPr>
        <a:xfrm>
          <a:off x="0" y="0"/>
          <a:ext cx="0" cy="0"/>
          <a:chOff x="0" y="0"/>
          <a:chExt cx="0" cy="0"/>
        </a:xfrm>
      </p:grpSpPr>
      <p:pic>
        <p:nvPicPr>
          <p:cNvPr id="548" name="image5.png"/>
          <p:cNvPicPr>
            <a:picLocks noChangeAspect="1"/>
          </p:cNvPicPr>
          <p:nvPr/>
        </p:nvPicPr>
        <p:blipFill>
          <a:blip r:embed="rId2">
            <a:extLst/>
          </a:blip>
          <a:stretch>
            <a:fillRect/>
          </a:stretch>
        </p:blipFill>
        <p:spPr>
          <a:xfrm>
            <a:off x="0" y="0"/>
            <a:ext cx="12435841" cy="6995160"/>
          </a:xfrm>
          <a:prstGeom prst="rect">
            <a:avLst/>
          </a:prstGeom>
          <a:ln w="12700">
            <a:miter lim="400000"/>
          </a:ln>
        </p:spPr>
      </p:pic>
      <p:sp>
        <p:nvSpPr>
          <p:cNvPr id="549" name="Shape 549"/>
          <p:cNvSpPr/>
          <p:nvPr>
            <p:ph type="title"/>
          </p:nvPr>
        </p:nvSpPr>
        <p:spPr>
          <a:xfrm>
            <a:off x="365758" y="731519"/>
            <a:ext cx="7772402" cy="615555"/>
          </a:xfrm>
          <a:prstGeom prst="rect">
            <a:avLst/>
          </a:prstGeom>
        </p:spPr>
        <p:txBody>
          <a:bodyPr/>
          <a:lstStyle>
            <a:lvl1pPr>
              <a:lnSpc>
                <a:spcPct val="100000"/>
              </a:lnSpc>
              <a:defRPr spc="-30" sz="2800">
                <a:solidFill>
                  <a:srgbClr val="282828"/>
                </a:solidFill>
              </a:defRPr>
            </a:lvl1pPr>
          </a:lstStyle>
          <a:p>
            <a:pPr/>
            <a:r>
              <a:t>Title Text</a:t>
            </a:r>
          </a:p>
        </p:txBody>
      </p:sp>
      <p:pic>
        <p:nvPicPr>
          <p:cNvPr id="550" name="image6.png"/>
          <p:cNvPicPr>
            <a:picLocks noChangeAspect="1"/>
          </p:cNvPicPr>
          <p:nvPr/>
        </p:nvPicPr>
        <p:blipFill>
          <a:blip r:embed="rId3">
            <a:extLst/>
          </a:blip>
          <a:stretch>
            <a:fillRect/>
          </a:stretch>
        </p:blipFill>
        <p:spPr>
          <a:xfrm>
            <a:off x="4493069" y="3497579"/>
            <a:ext cx="7346007" cy="3505202"/>
          </a:xfrm>
          <a:prstGeom prst="rect">
            <a:avLst/>
          </a:prstGeom>
          <a:ln w="12700">
            <a:miter lim="400000"/>
          </a:ln>
        </p:spPr>
      </p:pic>
      <p:sp>
        <p:nvSpPr>
          <p:cNvPr id="551" name="Shape 55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Text and illustration B">
    <p:spTree>
      <p:nvGrpSpPr>
        <p:cNvPr id="1" name=""/>
        <p:cNvGrpSpPr/>
        <p:nvPr/>
      </p:nvGrpSpPr>
      <p:grpSpPr>
        <a:xfrm>
          <a:off x="0" y="0"/>
          <a:ext cx="0" cy="0"/>
          <a:chOff x="0" y="0"/>
          <a:chExt cx="0" cy="0"/>
        </a:xfrm>
      </p:grpSpPr>
      <p:pic>
        <p:nvPicPr>
          <p:cNvPr id="558" name="image5.png"/>
          <p:cNvPicPr>
            <a:picLocks noChangeAspect="1"/>
          </p:cNvPicPr>
          <p:nvPr/>
        </p:nvPicPr>
        <p:blipFill>
          <a:blip r:embed="rId2">
            <a:extLst/>
          </a:blip>
          <a:stretch>
            <a:fillRect/>
          </a:stretch>
        </p:blipFill>
        <p:spPr>
          <a:xfrm>
            <a:off x="0" y="0"/>
            <a:ext cx="12435841" cy="6995160"/>
          </a:xfrm>
          <a:prstGeom prst="rect">
            <a:avLst/>
          </a:prstGeom>
          <a:ln w="12700">
            <a:miter lim="400000"/>
          </a:ln>
        </p:spPr>
      </p:pic>
      <p:sp>
        <p:nvSpPr>
          <p:cNvPr id="559" name="Shape 559"/>
          <p:cNvSpPr/>
          <p:nvPr>
            <p:ph type="title"/>
          </p:nvPr>
        </p:nvSpPr>
        <p:spPr>
          <a:xfrm>
            <a:off x="4297679" y="731519"/>
            <a:ext cx="7772401" cy="615555"/>
          </a:xfrm>
          <a:prstGeom prst="rect">
            <a:avLst/>
          </a:prstGeom>
        </p:spPr>
        <p:txBody>
          <a:bodyPr/>
          <a:lstStyle>
            <a:lvl1pPr algn="r">
              <a:lnSpc>
                <a:spcPct val="100000"/>
              </a:lnSpc>
              <a:defRPr spc="-30" sz="2800">
                <a:solidFill>
                  <a:srgbClr val="282828"/>
                </a:solidFill>
              </a:defRPr>
            </a:lvl1pPr>
          </a:lstStyle>
          <a:p>
            <a:pPr/>
            <a:r>
              <a:t>Title Text</a:t>
            </a:r>
          </a:p>
        </p:txBody>
      </p:sp>
      <p:pic>
        <p:nvPicPr>
          <p:cNvPr id="560" name="image7.png"/>
          <p:cNvPicPr>
            <a:picLocks noChangeAspect="1"/>
          </p:cNvPicPr>
          <p:nvPr/>
        </p:nvPicPr>
        <p:blipFill>
          <a:blip r:embed="rId3">
            <a:extLst/>
          </a:blip>
          <a:stretch>
            <a:fillRect/>
          </a:stretch>
        </p:blipFill>
        <p:spPr>
          <a:xfrm>
            <a:off x="655637" y="3268662"/>
            <a:ext cx="7463692" cy="3048002"/>
          </a:xfrm>
          <a:prstGeom prst="rect">
            <a:avLst/>
          </a:prstGeom>
          <a:ln w="12700">
            <a:miter lim="400000"/>
          </a:ln>
        </p:spPr>
      </p:pic>
      <p:sp>
        <p:nvSpPr>
          <p:cNvPr id="561" name="Shape 5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3_Title Slide">
    <p:spTree>
      <p:nvGrpSpPr>
        <p:cNvPr id="1" name=""/>
        <p:cNvGrpSpPr/>
        <p:nvPr/>
      </p:nvGrpSpPr>
      <p:grpSpPr>
        <a:xfrm>
          <a:off x="0" y="0"/>
          <a:ext cx="0" cy="0"/>
          <a:chOff x="0" y="0"/>
          <a:chExt cx="0" cy="0"/>
        </a:xfrm>
      </p:grpSpPr>
      <p:sp>
        <p:nvSpPr>
          <p:cNvPr id="180" name="Shape 180"/>
          <p:cNvSpPr/>
          <p:nvPr>
            <p:ph type="body" sz="quarter" idx="1"/>
          </p:nvPr>
        </p:nvSpPr>
        <p:spPr>
          <a:xfrm>
            <a:off x="274638" y="2774679"/>
            <a:ext cx="8436348" cy="914402"/>
          </a:xfrm>
          <a:prstGeom prst="rect">
            <a:avLst/>
          </a:prstGeom>
        </p:spPr>
        <p:txBody>
          <a:bodyPr/>
          <a:lstStyle>
            <a:lvl1pPr>
              <a:spcBef>
                <a:spcPts val="0"/>
              </a:spcBef>
              <a:defRPr spc="0">
                <a:solidFill>
                  <a:srgbClr val="505050"/>
                </a:solidFill>
              </a:defRPr>
            </a:lvl1pPr>
            <a:lvl2pPr marL="548639" indent="-320039">
              <a:spcBef>
                <a:spcPts val="0"/>
              </a:spcBef>
              <a:buSzPct val="90000"/>
              <a:buChar char="•"/>
              <a:defRPr spc="0">
                <a:solidFill>
                  <a:srgbClr val="505050"/>
                </a:solidFill>
              </a:defRPr>
            </a:lvl2pPr>
            <a:lvl3pPr marL="777239" indent="-320039">
              <a:spcBef>
                <a:spcPts val="0"/>
              </a:spcBef>
              <a:buSzPct val="90000"/>
              <a:buChar char="•"/>
              <a:defRPr spc="0">
                <a:solidFill>
                  <a:srgbClr val="505050"/>
                </a:solidFill>
              </a:defRPr>
            </a:lvl3pPr>
            <a:lvl4pPr marL="1005839" indent="-320039">
              <a:spcBef>
                <a:spcPts val="0"/>
              </a:spcBef>
              <a:buSzPct val="90000"/>
              <a:buChar char="•"/>
              <a:defRPr spc="0">
                <a:solidFill>
                  <a:srgbClr val="505050"/>
                </a:solidFill>
              </a:defRPr>
            </a:lvl4pPr>
            <a:lvl5pPr marL="1234439" indent="-320039">
              <a:spcBef>
                <a:spcPts val="0"/>
              </a:spcBef>
              <a:buSzPct val="90000"/>
              <a:buChar char="•"/>
              <a:defRPr spc="0">
                <a:solidFill>
                  <a:srgbClr val="505050"/>
                </a:solidFill>
              </a:defRPr>
            </a:lvl5pPr>
          </a:lstStyle>
          <a:p>
            <a:pPr/>
            <a:r>
              <a:t>Body Level One</a:t>
            </a:r>
          </a:p>
          <a:p>
            <a:pPr lvl="1"/>
            <a:r>
              <a:t>Body Level Two</a:t>
            </a:r>
          </a:p>
          <a:p>
            <a:pPr lvl="2"/>
            <a:r>
              <a:t>Body Level Three</a:t>
            </a:r>
          </a:p>
          <a:p>
            <a:pPr lvl="3"/>
            <a:r>
              <a:t>Body Level Four</a:t>
            </a:r>
          </a:p>
          <a:p>
            <a:pPr lvl="4"/>
            <a:r>
              <a:t>Body Level Five</a:t>
            </a:r>
          </a:p>
        </p:txBody>
      </p:sp>
      <p:sp>
        <p:nvSpPr>
          <p:cNvPr id="181" name="Shape 181"/>
          <p:cNvSpPr/>
          <p:nvPr>
            <p:ph type="title"/>
          </p:nvPr>
        </p:nvSpPr>
        <p:spPr>
          <a:xfrm>
            <a:off x="274635" y="1677398"/>
            <a:ext cx="8436350" cy="1097281"/>
          </a:xfrm>
          <a:prstGeom prst="rect">
            <a:avLst/>
          </a:prstGeom>
        </p:spPr>
        <p:txBody>
          <a:bodyPr/>
          <a:lstStyle>
            <a:lvl1pPr>
              <a:defRPr spc="-80" sz="6000">
                <a:solidFill>
                  <a:srgbClr val="0072C6"/>
                </a:solidFill>
              </a:defRPr>
            </a:lvl1pPr>
          </a:lstStyle>
          <a:p>
            <a:pPr/>
            <a:r>
              <a:t>Title Text</a:t>
            </a:r>
          </a:p>
        </p:txBody>
      </p:sp>
      <p:pic>
        <p:nvPicPr>
          <p:cNvPr id="182" name="image2.png"/>
          <p:cNvPicPr>
            <a:picLocks noChangeAspect="1"/>
          </p:cNvPicPr>
          <p:nvPr/>
        </p:nvPicPr>
        <p:blipFill>
          <a:blip r:embed="rId2">
            <a:extLst/>
          </a:blip>
          <a:stretch>
            <a:fillRect/>
          </a:stretch>
        </p:blipFill>
        <p:spPr>
          <a:xfrm>
            <a:off x="350835" y="6164262"/>
            <a:ext cx="1645924" cy="352580"/>
          </a:xfrm>
          <a:prstGeom prst="rect">
            <a:avLst/>
          </a:prstGeom>
          <a:ln w="12700">
            <a:miter lim="400000"/>
          </a:ln>
        </p:spPr>
      </p:pic>
      <p:grpSp>
        <p:nvGrpSpPr>
          <p:cNvPr id="223" name="Group 223"/>
          <p:cNvGrpSpPr/>
          <p:nvPr/>
        </p:nvGrpSpPr>
        <p:grpSpPr>
          <a:xfrm>
            <a:off x="9258064" y="1695130"/>
            <a:ext cx="2805582" cy="3604265"/>
            <a:chOff x="0" y="-1"/>
            <a:chExt cx="2805580" cy="3604263"/>
          </a:xfrm>
        </p:grpSpPr>
        <p:sp>
          <p:nvSpPr>
            <p:cNvPr id="183" name="Shape 183"/>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6" fill="norm" stroke="1" extrusionOk="0">
                  <a:moveTo>
                    <a:pt x="10273" y="21596"/>
                  </a:moveTo>
                  <a:cubicBezTo>
                    <a:pt x="10259" y="21596"/>
                    <a:pt x="10259" y="21596"/>
                    <a:pt x="10259" y="21596"/>
                  </a:cubicBezTo>
                  <a:cubicBezTo>
                    <a:pt x="9894" y="21569"/>
                    <a:pt x="9529" y="21542"/>
                    <a:pt x="9178" y="21488"/>
                  </a:cubicBezTo>
                  <a:cubicBezTo>
                    <a:pt x="9097" y="21474"/>
                    <a:pt x="9043" y="21407"/>
                    <a:pt x="9056" y="21325"/>
                  </a:cubicBezTo>
                  <a:cubicBezTo>
                    <a:pt x="9070" y="21258"/>
                    <a:pt x="9137" y="21204"/>
                    <a:pt x="9219" y="21217"/>
                  </a:cubicBezTo>
                  <a:cubicBezTo>
                    <a:pt x="9556" y="21271"/>
                    <a:pt x="9921" y="21298"/>
                    <a:pt x="10273" y="21325"/>
                  </a:cubicBezTo>
                  <a:cubicBezTo>
                    <a:pt x="10354" y="21325"/>
                    <a:pt x="10408" y="21393"/>
                    <a:pt x="10408" y="21461"/>
                  </a:cubicBezTo>
                  <a:cubicBezTo>
                    <a:pt x="10394" y="21528"/>
                    <a:pt x="10340" y="21596"/>
                    <a:pt x="10273" y="21596"/>
                  </a:cubicBezTo>
                  <a:close/>
                  <a:moveTo>
                    <a:pt x="11341" y="21596"/>
                  </a:moveTo>
                  <a:cubicBezTo>
                    <a:pt x="11273" y="21596"/>
                    <a:pt x="11219" y="21528"/>
                    <a:pt x="11206" y="21461"/>
                  </a:cubicBezTo>
                  <a:cubicBezTo>
                    <a:pt x="11206" y="21393"/>
                    <a:pt x="11260" y="21325"/>
                    <a:pt x="11341" y="21325"/>
                  </a:cubicBezTo>
                  <a:cubicBezTo>
                    <a:pt x="11692" y="21298"/>
                    <a:pt x="12057" y="21271"/>
                    <a:pt x="12395" y="21217"/>
                  </a:cubicBezTo>
                  <a:cubicBezTo>
                    <a:pt x="12476" y="21204"/>
                    <a:pt x="12544" y="21258"/>
                    <a:pt x="12557" y="21325"/>
                  </a:cubicBezTo>
                  <a:cubicBezTo>
                    <a:pt x="12571" y="21407"/>
                    <a:pt x="12517" y="21474"/>
                    <a:pt x="12436" y="21474"/>
                  </a:cubicBezTo>
                  <a:cubicBezTo>
                    <a:pt x="12084" y="21528"/>
                    <a:pt x="11719" y="21569"/>
                    <a:pt x="11354" y="21596"/>
                  </a:cubicBezTo>
                  <a:lnTo>
                    <a:pt x="11341" y="21596"/>
                  </a:lnTo>
                  <a:close/>
                  <a:moveTo>
                    <a:pt x="8137" y="21271"/>
                  </a:moveTo>
                  <a:cubicBezTo>
                    <a:pt x="8124" y="21271"/>
                    <a:pt x="8110" y="21271"/>
                    <a:pt x="8097" y="21258"/>
                  </a:cubicBezTo>
                  <a:cubicBezTo>
                    <a:pt x="7745" y="21177"/>
                    <a:pt x="7394" y="21069"/>
                    <a:pt x="7056" y="20933"/>
                  </a:cubicBezTo>
                  <a:cubicBezTo>
                    <a:pt x="6988" y="20906"/>
                    <a:pt x="6948" y="20839"/>
                    <a:pt x="6975" y="20757"/>
                  </a:cubicBezTo>
                  <a:cubicBezTo>
                    <a:pt x="7002" y="20690"/>
                    <a:pt x="7083" y="20663"/>
                    <a:pt x="7150" y="20690"/>
                  </a:cubicBezTo>
                  <a:cubicBezTo>
                    <a:pt x="7488" y="20812"/>
                    <a:pt x="7826" y="20920"/>
                    <a:pt x="8164" y="21001"/>
                  </a:cubicBezTo>
                  <a:cubicBezTo>
                    <a:pt x="8245" y="21014"/>
                    <a:pt x="8286" y="21096"/>
                    <a:pt x="8272" y="21163"/>
                  </a:cubicBezTo>
                  <a:cubicBezTo>
                    <a:pt x="8245" y="21231"/>
                    <a:pt x="8191" y="21271"/>
                    <a:pt x="8137" y="21271"/>
                  </a:cubicBezTo>
                  <a:close/>
                  <a:moveTo>
                    <a:pt x="13476" y="21271"/>
                  </a:moveTo>
                  <a:cubicBezTo>
                    <a:pt x="13422" y="21271"/>
                    <a:pt x="13368" y="21231"/>
                    <a:pt x="13341" y="21163"/>
                  </a:cubicBezTo>
                  <a:cubicBezTo>
                    <a:pt x="13328" y="21096"/>
                    <a:pt x="13368" y="21014"/>
                    <a:pt x="13449" y="21001"/>
                  </a:cubicBezTo>
                  <a:cubicBezTo>
                    <a:pt x="13787" y="20906"/>
                    <a:pt x="14125" y="20798"/>
                    <a:pt x="14463" y="20676"/>
                  </a:cubicBezTo>
                  <a:cubicBezTo>
                    <a:pt x="14531" y="20649"/>
                    <a:pt x="14612" y="20690"/>
                    <a:pt x="14639" y="20757"/>
                  </a:cubicBezTo>
                  <a:cubicBezTo>
                    <a:pt x="14666" y="20825"/>
                    <a:pt x="14625" y="20906"/>
                    <a:pt x="14558" y="20933"/>
                  </a:cubicBezTo>
                  <a:cubicBezTo>
                    <a:pt x="14220" y="21055"/>
                    <a:pt x="13868" y="21163"/>
                    <a:pt x="13517" y="21258"/>
                  </a:cubicBezTo>
                  <a:cubicBezTo>
                    <a:pt x="13503" y="21258"/>
                    <a:pt x="13490" y="21271"/>
                    <a:pt x="13476" y="21271"/>
                  </a:cubicBezTo>
                  <a:close/>
                  <a:moveTo>
                    <a:pt x="6110" y="20514"/>
                  </a:moveTo>
                  <a:cubicBezTo>
                    <a:pt x="6096" y="20514"/>
                    <a:pt x="6069" y="20514"/>
                    <a:pt x="6056" y="20500"/>
                  </a:cubicBezTo>
                  <a:cubicBezTo>
                    <a:pt x="5731" y="20352"/>
                    <a:pt x="5407" y="20162"/>
                    <a:pt x="5096" y="19973"/>
                  </a:cubicBezTo>
                  <a:cubicBezTo>
                    <a:pt x="5028" y="19932"/>
                    <a:pt x="5015" y="19851"/>
                    <a:pt x="5055" y="19784"/>
                  </a:cubicBezTo>
                  <a:cubicBezTo>
                    <a:pt x="5096" y="19729"/>
                    <a:pt x="5177" y="19702"/>
                    <a:pt x="5245" y="19743"/>
                  </a:cubicBezTo>
                  <a:cubicBezTo>
                    <a:pt x="5542" y="19932"/>
                    <a:pt x="5853" y="20108"/>
                    <a:pt x="6177" y="20257"/>
                  </a:cubicBezTo>
                  <a:cubicBezTo>
                    <a:pt x="6245" y="20298"/>
                    <a:pt x="6272" y="20379"/>
                    <a:pt x="6231" y="20446"/>
                  </a:cubicBezTo>
                  <a:cubicBezTo>
                    <a:pt x="6204" y="20487"/>
                    <a:pt x="6164" y="20514"/>
                    <a:pt x="6110" y="20514"/>
                  </a:cubicBezTo>
                  <a:close/>
                  <a:moveTo>
                    <a:pt x="15504" y="20514"/>
                  </a:moveTo>
                  <a:cubicBezTo>
                    <a:pt x="15450" y="20514"/>
                    <a:pt x="15396" y="20487"/>
                    <a:pt x="15382" y="20433"/>
                  </a:cubicBezTo>
                  <a:cubicBezTo>
                    <a:pt x="15342" y="20365"/>
                    <a:pt x="15369" y="20298"/>
                    <a:pt x="15436" y="20257"/>
                  </a:cubicBezTo>
                  <a:cubicBezTo>
                    <a:pt x="15761" y="20108"/>
                    <a:pt x="16072" y="19932"/>
                    <a:pt x="16369" y="19743"/>
                  </a:cubicBezTo>
                  <a:cubicBezTo>
                    <a:pt x="16437" y="19702"/>
                    <a:pt x="16518" y="19716"/>
                    <a:pt x="16558" y="19784"/>
                  </a:cubicBezTo>
                  <a:cubicBezTo>
                    <a:pt x="16599" y="19851"/>
                    <a:pt x="16572" y="19932"/>
                    <a:pt x="16518" y="19973"/>
                  </a:cubicBezTo>
                  <a:cubicBezTo>
                    <a:pt x="16207" y="20162"/>
                    <a:pt x="15882" y="20338"/>
                    <a:pt x="15558" y="20500"/>
                  </a:cubicBezTo>
                  <a:cubicBezTo>
                    <a:pt x="15544" y="20514"/>
                    <a:pt x="15517" y="20514"/>
                    <a:pt x="15504" y="20514"/>
                  </a:cubicBezTo>
                  <a:close/>
                  <a:moveTo>
                    <a:pt x="4285" y="19378"/>
                  </a:moveTo>
                  <a:cubicBezTo>
                    <a:pt x="4258" y="19378"/>
                    <a:pt x="4231" y="19364"/>
                    <a:pt x="4204" y="19351"/>
                  </a:cubicBezTo>
                  <a:cubicBezTo>
                    <a:pt x="3906" y="19121"/>
                    <a:pt x="3636" y="18891"/>
                    <a:pt x="3366" y="18634"/>
                  </a:cubicBezTo>
                  <a:cubicBezTo>
                    <a:pt x="3312" y="18580"/>
                    <a:pt x="3312" y="18499"/>
                    <a:pt x="3366" y="18445"/>
                  </a:cubicBezTo>
                  <a:cubicBezTo>
                    <a:pt x="3420" y="18390"/>
                    <a:pt x="3501" y="18390"/>
                    <a:pt x="3555" y="18445"/>
                  </a:cubicBezTo>
                  <a:cubicBezTo>
                    <a:pt x="3812" y="18688"/>
                    <a:pt x="4082" y="18918"/>
                    <a:pt x="4366" y="19134"/>
                  </a:cubicBezTo>
                  <a:cubicBezTo>
                    <a:pt x="4420" y="19175"/>
                    <a:pt x="4434" y="19270"/>
                    <a:pt x="4393" y="19324"/>
                  </a:cubicBezTo>
                  <a:cubicBezTo>
                    <a:pt x="4366" y="19364"/>
                    <a:pt x="4325" y="19378"/>
                    <a:pt x="4285" y="19378"/>
                  </a:cubicBezTo>
                  <a:close/>
                  <a:moveTo>
                    <a:pt x="17329" y="19364"/>
                  </a:moveTo>
                  <a:cubicBezTo>
                    <a:pt x="17288" y="19364"/>
                    <a:pt x="17248" y="19351"/>
                    <a:pt x="17221" y="19324"/>
                  </a:cubicBezTo>
                  <a:cubicBezTo>
                    <a:pt x="17180" y="19256"/>
                    <a:pt x="17180" y="19175"/>
                    <a:pt x="17248" y="19134"/>
                  </a:cubicBezTo>
                  <a:cubicBezTo>
                    <a:pt x="17531" y="18918"/>
                    <a:pt x="17802" y="18675"/>
                    <a:pt x="18059" y="18431"/>
                  </a:cubicBezTo>
                  <a:cubicBezTo>
                    <a:pt x="18113" y="18377"/>
                    <a:pt x="18194" y="18390"/>
                    <a:pt x="18248" y="18445"/>
                  </a:cubicBezTo>
                  <a:cubicBezTo>
                    <a:pt x="18302" y="18499"/>
                    <a:pt x="18288" y="18580"/>
                    <a:pt x="18234" y="18634"/>
                  </a:cubicBezTo>
                  <a:cubicBezTo>
                    <a:pt x="17977" y="18877"/>
                    <a:pt x="17694" y="19121"/>
                    <a:pt x="17410" y="19337"/>
                  </a:cubicBezTo>
                  <a:cubicBezTo>
                    <a:pt x="17383" y="19364"/>
                    <a:pt x="17356" y="19364"/>
                    <a:pt x="17329" y="19364"/>
                  </a:cubicBezTo>
                  <a:close/>
                  <a:moveTo>
                    <a:pt x="2717" y="17890"/>
                  </a:moveTo>
                  <a:cubicBezTo>
                    <a:pt x="2676" y="17890"/>
                    <a:pt x="2649" y="17877"/>
                    <a:pt x="2622" y="17849"/>
                  </a:cubicBezTo>
                  <a:cubicBezTo>
                    <a:pt x="2379" y="17565"/>
                    <a:pt x="2149" y="17281"/>
                    <a:pt x="1946" y="16984"/>
                  </a:cubicBezTo>
                  <a:cubicBezTo>
                    <a:pt x="1906" y="16916"/>
                    <a:pt x="1919" y="16835"/>
                    <a:pt x="1973" y="16794"/>
                  </a:cubicBezTo>
                  <a:cubicBezTo>
                    <a:pt x="2041" y="16754"/>
                    <a:pt x="2122" y="16767"/>
                    <a:pt x="2163" y="16822"/>
                  </a:cubicBezTo>
                  <a:cubicBezTo>
                    <a:pt x="2365" y="17119"/>
                    <a:pt x="2595" y="17403"/>
                    <a:pt x="2825" y="17674"/>
                  </a:cubicBezTo>
                  <a:cubicBezTo>
                    <a:pt x="2866" y="17728"/>
                    <a:pt x="2866" y="17809"/>
                    <a:pt x="2812" y="17863"/>
                  </a:cubicBezTo>
                  <a:cubicBezTo>
                    <a:pt x="2784" y="17877"/>
                    <a:pt x="2744" y="17890"/>
                    <a:pt x="2717" y="17890"/>
                  </a:cubicBezTo>
                  <a:close/>
                  <a:moveTo>
                    <a:pt x="18897" y="17890"/>
                  </a:moveTo>
                  <a:cubicBezTo>
                    <a:pt x="18856" y="17890"/>
                    <a:pt x="18829" y="17877"/>
                    <a:pt x="18802" y="17849"/>
                  </a:cubicBezTo>
                  <a:cubicBezTo>
                    <a:pt x="18748" y="17809"/>
                    <a:pt x="18734" y="17714"/>
                    <a:pt x="18788" y="17660"/>
                  </a:cubicBezTo>
                  <a:cubicBezTo>
                    <a:pt x="19018" y="17390"/>
                    <a:pt x="19235" y="17106"/>
                    <a:pt x="19437" y="16822"/>
                  </a:cubicBezTo>
                  <a:cubicBezTo>
                    <a:pt x="19478" y="16754"/>
                    <a:pt x="19572" y="16740"/>
                    <a:pt x="19627" y="16781"/>
                  </a:cubicBezTo>
                  <a:cubicBezTo>
                    <a:pt x="19694" y="16822"/>
                    <a:pt x="19708" y="16916"/>
                    <a:pt x="19667" y="16970"/>
                  </a:cubicBezTo>
                  <a:cubicBezTo>
                    <a:pt x="19451" y="17268"/>
                    <a:pt x="19235" y="17565"/>
                    <a:pt x="18991" y="17836"/>
                  </a:cubicBezTo>
                  <a:cubicBezTo>
                    <a:pt x="18964" y="17863"/>
                    <a:pt x="18924" y="17890"/>
                    <a:pt x="18897" y="17890"/>
                  </a:cubicBezTo>
                  <a:close/>
                  <a:moveTo>
                    <a:pt x="1487" y="16118"/>
                  </a:moveTo>
                  <a:cubicBezTo>
                    <a:pt x="1433" y="16118"/>
                    <a:pt x="1392" y="16105"/>
                    <a:pt x="1365" y="16051"/>
                  </a:cubicBezTo>
                  <a:cubicBezTo>
                    <a:pt x="1189" y="15740"/>
                    <a:pt x="1027" y="15401"/>
                    <a:pt x="879" y="15077"/>
                  </a:cubicBezTo>
                  <a:cubicBezTo>
                    <a:pt x="852" y="15009"/>
                    <a:pt x="879" y="14928"/>
                    <a:pt x="960" y="14901"/>
                  </a:cubicBezTo>
                  <a:cubicBezTo>
                    <a:pt x="1027" y="14860"/>
                    <a:pt x="1095" y="14901"/>
                    <a:pt x="1135" y="14969"/>
                  </a:cubicBezTo>
                  <a:cubicBezTo>
                    <a:pt x="1271" y="15293"/>
                    <a:pt x="1433" y="15618"/>
                    <a:pt x="1609" y="15915"/>
                  </a:cubicBezTo>
                  <a:cubicBezTo>
                    <a:pt x="1636" y="15983"/>
                    <a:pt x="1609" y="16064"/>
                    <a:pt x="1554" y="16105"/>
                  </a:cubicBezTo>
                  <a:cubicBezTo>
                    <a:pt x="1527" y="16118"/>
                    <a:pt x="1500" y="16118"/>
                    <a:pt x="1487" y="16118"/>
                  </a:cubicBezTo>
                  <a:close/>
                  <a:moveTo>
                    <a:pt x="20127" y="16118"/>
                  </a:moveTo>
                  <a:cubicBezTo>
                    <a:pt x="20100" y="16118"/>
                    <a:pt x="20073" y="16105"/>
                    <a:pt x="20059" y="16091"/>
                  </a:cubicBezTo>
                  <a:cubicBezTo>
                    <a:pt x="19991" y="16064"/>
                    <a:pt x="19964" y="15983"/>
                    <a:pt x="20005" y="15915"/>
                  </a:cubicBezTo>
                  <a:cubicBezTo>
                    <a:pt x="20181" y="15604"/>
                    <a:pt x="20343" y="15280"/>
                    <a:pt x="20478" y="14955"/>
                  </a:cubicBezTo>
                  <a:cubicBezTo>
                    <a:pt x="20505" y="14887"/>
                    <a:pt x="20586" y="14860"/>
                    <a:pt x="20654" y="14887"/>
                  </a:cubicBezTo>
                  <a:cubicBezTo>
                    <a:pt x="20721" y="14914"/>
                    <a:pt x="20748" y="14996"/>
                    <a:pt x="20721" y="15063"/>
                  </a:cubicBezTo>
                  <a:cubicBezTo>
                    <a:pt x="20586" y="15401"/>
                    <a:pt x="20424" y="15726"/>
                    <a:pt x="20248" y="16037"/>
                  </a:cubicBezTo>
                  <a:cubicBezTo>
                    <a:pt x="20221" y="16091"/>
                    <a:pt x="20167" y="16118"/>
                    <a:pt x="20127" y="16118"/>
                  </a:cubicBezTo>
                  <a:close/>
                  <a:moveTo>
                    <a:pt x="635" y="14144"/>
                  </a:moveTo>
                  <a:cubicBezTo>
                    <a:pt x="568" y="14144"/>
                    <a:pt x="514" y="14103"/>
                    <a:pt x="500" y="14049"/>
                  </a:cubicBezTo>
                  <a:cubicBezTo>
                    <a:pt x="392" y="13697"/>
                    <a:pt x="297" y="13346"/>
                    <a:pt x="230" y="12994"/>
                  </a:cubicBezTo>
                  <a:cubicBezTo>
                    <a:pt x="216" y="12913"/>
                    <a:pt x="257" y="12845"/>
                    <a:pt x="338" y="12832"/>
                  </a:cubicBezTo>
                  <a:cubicBezTo>
                    <a:pt x="406" y="12818"/>
                    <a:pt x="473" y="12859"/>
                    <a:pt x="487" y="12940"/>
                  </a:cubicBezTo>
                  <a:cubicBezTo>
                    <a:pt x="568" y="13278"/>
                    <a:pt x="649" y="13630"/>
                    <a:pt x="757" y="13968"/>
                  </a:cubicBezTo>
                  <a:cubicBezTo>
                    <a:pt x="784" y="14035"/>
                    <a:pt x="743" y="14116"/>
                    <a:pt x="676" y="14130"/>
                  </a:cubicBezTo>
                  <a:cubicBezTo>
                    <a:pt x="662" y="14144"/>
                    <a:pt x="649" y="14144"/>
                    <a:pt x="635" y="14144"/>
                  </a:cubicBezTo>
                  <a:close/>
                  <a:moveTo>
                    <a:pt x="20978" y="14130"/>
                  </a:moveTo>
                  <a:cubicBezTo>
                    <a:pt x="20965" y="14130"/>
                    <a:pt x="20951" y="14130"/>
                    <a:pt x="20938" y="14130"/>
                  </a:cubicBezTo>
                  <a:cubicBezTo>
                    <a:pt x="20857" y="14103"/>
                    <a:pt x="20830" y="14022"/>
                    <a:pt x="20843" y="13954"/>
                  </a:cubicBezTo>
                  <a:cubicBezTo>
                    <a:pt x="20951" y="13616"/>
                    <a:pt x="21046" y="13264"/>
                    <a:pt x="21113" y="12926"/>
                  </a:cubicBezTo>
                  <a:cubicBezTo>
                    <a:pt x="21127" y="12845"/>
                    <a:pt x="21194" y="12805"/>
                    <a:pt x="21276" y="12818"/>
                  </a:cubicBezTo>
                  <a:cubicBezTo>
                    <a:pt x="21343" y="12832"/>
                    <a:pt x="21397" y="12899"/>
                    <a:pt x="21384" y="12980"/>
                  </a:cubicBezTo>
                  <a:cubicBezTo>
                    <a:pt x="21303" y="13332"/>
                    <a:pt x="21208" y="13684"/>
                    <a:pt x="21100" y="14035"/>
                  </a:cubicBezTo>
                  <a:cubicBezTo>
                    <a:pt x="21086" y="14089"/>
                    <a:pt x="21032" y="14130"/>
                    <a:pt x="20978" y="14130"/>
                  </a:cubicBezTo>
                  <a:close/>
                  <a:moveTo>
                    <a:pt x="203" y="12034"/>
                  </a:moveTo>
                  <a:cubicBezTo>
                    <a:pt x="122" y="12034"/>
                    <a:pt x="68" y="11979"/>
                    <a:pt x="68" y="11912"/>
                  </a:cubicBezTo>
                  <a:cubicBezTo>
                    <a:pt x="27" y="11547"/>
                    <a:pt x="14" y="11181"/>
                    <a:pt x="0" y="10816"/>
                  </a:cubicBezTo>
                  <a:cubicBezTo>
                    <a:pt x="0" y="10735"/>
                    <a:pt x="68" y="10681"/>
                    <a:pt x="135" y="10681"/>
                  </a:cubicBezTo>
                  <a:cubicBezTo>
                    <a:pt x="135" y="10681"/>
                    <a:pt x="135" y="10681"/>
                    <a:pt x="135" y="10681"/>
                  </a:cubicBezTo>
                  <a:cubicBezTo>
                    <a:pt x="216" y="10681"/>
                    <a:pt x="270" y="10735"/>
                    <a:pt x="270" y="10816"/>
                  </a:cubicBezTo>
                  <a:cubicBezTo>
                    <a:pt x="284" y="11168"/>
                    <a:pt x="297" y="11533"/>
                    <a:pt x="324" y="11885"/>
                  </a:cubicBezTo>
                  <a:cubicBezTo>
                    <a:pt x="338" y="11952"/>
                    <a:pt x="284" y="12020"/>
                    <a:pt x="216" y="12034"/>
                  </a:cubicBezTo>
                  <a:lnTo>
                    <a:pt x="203" y="12034"/>
                  </a:lnTo>
                  <a:close/>
                  <a:moveTo>
                    <a:pt x="21411" y="12020"/>
                  </a:moveTo>
                  <a:cubicBezTo>
                    <a:pt x="21397" y="12020"/>
                    <a:pt x="21397" y="12020"/>
                    <a:pt x="21397" y="12020"/>
                  </a:cubicBezTo>
                  <a:cubicBezTo>
                    <a:pt x="21316" y="12007"/>
                    <a:pt x="21262" y="11939"/>
                    <a:pt x="21276" y="11871"/>
                  </a:cubicBezTo>
                  <a:cubicBezTo>
                    <a:pt x="21303" y="11520"/>
                    <a:pt x="21330" y="11154"/>
                    <a:pt x="21330" y="10803"/>
                  </a:cubicBezTo>
                  <a:cubicBezTo>
                    <a:pt x="21330" y="10776"/>
                    <a:pt x="21330" y="10776"/>
                    <a:pt x="21330" y="10776"/>
                  </a:cubicBezTo>
                  <a:cubicBezTo>
                    <a:pt x="21330" y="10708"/>
                    <a:pt x="21384" y="10640"/>
                    <a:pt x="21465" y="10640"/>
                  </a:cubicBezTo>
                  <a:cubicBezTo>
                    <a:pt x="21532" y="10640"/>
                    <a:pt x="21600" y="10708"/>
                    <a:pt x="21600" y="10776"/>
                  </a:cubicBezTo>
                  <a:cubicBezTo>
                    <a:pt x="21600" y="10803"/>
                    <a:pt x="21600" y="10803"/>
                    <a:pt x="21600" y="10803"/>
                  </a:cubicBezTo>
                  <a:cubicBezTo>
                    <a:pt x="21600" y="11168"/>
                    <a:pt x="21573" y="11533"/>
                    <a:pt x="21546" y="11898"/>
                  </a:cubicBezTo>
                  <a:cubicBezTo>
                    <a:pt x="21532" y="11966"/>
                    <a:pt x="21478" y="12020"/>
                    <a:pt x="21411" y="12020"/>
                  </a:cubicBezTo>
                  <a:close/>
                  <a:moveTo>
                    <a:pt x="189" y="9870"/>
                  </a:moveTo>
                  <a:cubicBezTo>
                    <a:pt x="176" y="9870"/>
                    <a:pt x="176" y="9870"/>
                    <a:pt x="176" y="9870"/>
                  </a:cubicBezTo>
                  <a:cubicBezTo>
                    <a:pt x="108" y="9870"/>
                    <a:pt x="54" y="9802"/>
                    <a:pt x="54" y="9721"/>
                  </a:cubicBezTo>
                  <a:cubicBezTo>
                    <a:pt x="95" y="9356"/>
                    <a:pt x="149" y="8990"/>
                    <a:pt x="216" y="8639"/>
                  </a:cubicBezTo>
                  <a:cubicBezTo>
                    <a:pt x="243" y="8571"/>
                    <a:pt x="311" y="8517"/>
                    <a:pt x="378" y="8531"/>
                  </a:cubicBezTo>
                  <a:cubicBezTo>
                    <a:pt x="460" y="8544"/>
                    <a:pt x="500" y="8625"/>
                    <a:pt x="487" y="8693"/>
                  </a:cubicBezTo>
                  <a:cubicBezTo>
                    <a:pt x="419" y="9044"/>
                    <a:pt x="365" y="9396"/>
                    <a:pt x="324" y="9748"/>
                  </a:cubicBezTo>
                  <a:cubicBezTo>
                    <a:pt x="324" y="9815"/>
                    <a:pt x="257" y="9870"/>
                    <a:pt x="189" y="9870"/>
                  </a:cubicBezTo>
                  <a:close/>
                  <a:moveTo>
                    <a:pt x="21411" y="9829"/>
                  </a:moveTo>
                  <a:cubicBezTo>
                    <a:pt x="21330" y="9829"/>
                    <a:pt x="21276" y="9788"/>
                    <a:pt x="21276" y="9707"/>
                  </a:cubicBezTo>
                  <a:cubicBezTo>
                    <a:pt x="21235" y="9356"/>
                    <a:pt x="21181" y="9004"/>
                    <a:pt x="21113" y="8666"/>
                  </a:cubicBezTo>
                  <a:cubicBezTo>
                    <a:pt x="21086" y="8585"/>
                    <a:pt x="21140" y="8517"/>
                    <a:pt x="21208" y="8503"/>
                  </a:cubicBezTo>
                  <a:cubicBezTo>
                    <a:pt x="21289" y="8490"/>
                    <a:pt x="21357" y="8531"/>
                    <a:pt x="21370" y="8612"/>
                  </a:cubicBezTo>
                  <a:cubicBezTo>
                    <a:pt x="21451" y="8963"/>
                    <a:pt x="21505" y="9328"/>
                    <a:pt x="21532" y="9680"/>
                  </a:cubicBezTo>
                  <a:cubicBezTo>
                    <a:pt x="21546" y="9761"/>
                    <a:pt x="21492" y="9829"/>
                    <a:pt x="21424" y="9829"/>
                  </a:cubicBezTo>
                  <a:lnTo>
                    <a:pt x="21411" y="9829"/>
                  </a:lnTo>
                  <a:close/>
                  <a:moveTo>
                    <a:pt x="622" y="7760"/>
                  </a:moveTo>
                  <a:cubicBezTo>
                    <a:pt x="608" y="7760"/>
                    <a:pt x="595" y="7760"/>
                    <a:pt x="581" y="7746"/>
                  </a:cubicBezTo>
                  <a:cubicBezTo>
                    <a:pt x="514" y="7733"/>
                    <a:pt x="473" y="7651"/>
                    <a:pt x="500" y="7584"/>
                  </a:cubicBezTo>
                  <a:cubicBezTo>
                    <a:pt x="608" y="7232"/>
                    <a:pt x="730" y="6894"/>
                    <a:pt x="879" y="6556"/>
                  </a:cubicBezTo>
                  <a:cubicBezTo>
                    <a:pt x="906" y="6488"/>
                    <a:pt x="987" y="6448"/>
                    <a:pt x="1054" y="6488"/>
                  </a:cubicBezTo>
                  <a:cubicBezTo>
                    <a:pt x="1122" y="6515"/>
                    <a:pt x="1149" y="6596"/>
                    <a:pt x="1122" y="6664"/>
                  </a:cubicBezTo>
                  <a:cubicBezTo>
                    <a:pt x="987" y="6989"/>
                    <a:pt x="852" y="7327"/>
                    <a:pt x="757" y="7665"/>
                  </a:cubicBezTo>
                  <a:cubicBezTo>
                    <a:pt x="730" y="7719"/>
                    <a:pt x="676" y="7760"/>
                    <a:pt x="622" y="7760"/>
                  </a:cubicBezTo>
                  <a:close/>
                  <a:moveTo>
                    <a:pt x="20965" y="7719"/>
                  </a:moveTo>
                  <a:cubicBezTo>
                    <a:pt x="20911" y="7719"/>
                    <a:pt x="20857" y="7692"/>
                    <a:pt x="20843" y="7624"/>
                  </a:cubicBezTo>
                  <a:cubicBezTo>
                    <a:pt x="20735" y="7286"/>
                    <a:pt x="20613" y="6948"/>
                    <a:pt x="20465" y="6623"/>
                  </a:cubicBezTo>
                  <a:cubicBezTo>
                    <a:pt x="20438" y="6556"/>
                    <a:pt x="20465" y="6475"/>
                    <a:pt x="20532" y="6448"/>
                  </a:cubicBezTo>
                  <a:cubicBezTo>
                    <a:pt x="20600" y="6421"/>
                    <a:pt x="20681" y="6448"/>
                    <a:pt x="20721" y="6515"/>
                  </a:cubicBezTo>
                  <a:cubicBezTo>
                    <a:pt x="20857" y="6853"/>
                    <a:pt x="20992" y="7205"/>
                    <a:pt x="21100" y="7543"/>
                  </a:cubicBezTo>
                  <a:cubicBezTo>
                    <a:pt x="21113" y="7624"/>
                    <a:pt x="21086" y="7692"/>
                    <a:pt x="21005" y="7719"/>
                  </a:cubicBezTo>
                  <a:cubicBezTo>
                    <a:pt x="20992" y="7719"/>
                    <a:pt x="20978" y="7719"/>
                    <a:pt x="20965" y="7719"/>
                  </a:cubicBezTo>
                  <a:close/>
                  <a:moveTo>
                    <a:pt x="1473" y="5771"/>
                  </a:moveTo>
                  <a:cubicBezTo>
                    <a:pt x="1446" y="5771"/>
                    <a:pt x="1433" y="5771"/>
                    <a:pt x="1406" y="5758"/>
                  </a:cubicBezTo>
                  <a:cubicBezTo>
                    <a:pt x="1338" y="5717"/>
                    <a:pt x="1325" y="5636"/>
                    <a:pt x="1352" y="5568"/>
                  </a:cubicBezTo>
                  <a:cubicBezTo>
                    <a:pt x="1527" y="5257"/>
                    <a:pt x="1730" y="4946"/>
                    <a:pt x="1933" y="4649"/>
                  </a:cubicBezTo>
                  <a:cubicBezTo>
                    <a:pt x="1973" y="4581"/>
                    <a:pt x="2055" y="4568"/>
                    <a:pt x="2122" y="4608"/>
                  </a:cubicBezTo>
                  <a:cubicBezTo>
                    <a:pt x="2176" y="4649"/>
                    <a:pt x="2203" y="4730"/>
                    <a:pt x="2149" y="4798"/>
                  </a:cubicBezTo>
                  <a:cubicBezTo>
                    <a:pt x="1946" y="5095"/>
                    <a:pt x="1757" y="5393"/>
                    <a:pt x="1595" y="5704"/>
                  </a:cubicBezTo>
                  <a:cubicBezTo>
                    <a:pt x="1568" y="5744"/>
                    <a:pt x="1514" y="5771"/>
                    <a:pt x="1473" y="5771"/>
                  </a:cubicBezTo>
                  <a:close/>
                  <a:moveTo>
                    <a:pt x="20113" y="5744"/>
                  </a:moveTo>
                  <a:cubicBezTo>
                    <a:pt x="20059" y="5744"/>
                    <a:pt x="20019" y="5717"/>
                    <a:pt x="19991" y="5677"/>
                  </a:cubicBezTo>
                  <a:cubicBezTo>
                    <a:pt x="19816" y="5366"/>
                    <a:pt x="19627" y="5054"/>
                    <a:pt x="19424" y="4770"/>
                  </a:cubicBezTo>
                  <a:cubicBezTo>
                    <a:pt x="19383" y="4703"/>
                    <a:pt x="19397" y="4622"/>
                    <a:pt x="19464" y="4581"/>
                  </a:cubicBezTo>
                  <a:cubicBezTo>
                    <a:pt x="19518" y="4541"/>
                    <a:pt x="19613" y="4554"/>
                    <a:pt x="19654" y="4608"/>
                  </a:cubicBezTo>
                  <a:cubicBezTo>
                    <a:pt x="19856" y="4906"/>
                    <a:pt x="20059" y="5230"/>
                    <a:pt x="20235" y="5541"/>
                  </a:cubicBezTo>
                  <a:cubicBezTo>
                    <a:pt x="20262" y="5609"/>
                    <a:pt x="20248" y="5690"/>
                    <a:pt x="20181" y="5731"/>
                  </a:cubicBezTo>
                  <a:cubicBezTo>
                    <a:pt x="20154" y="5731"/>
                    <a:pt x="20140" y="5744"/>
                    <a:pt x="20113" y="5744"/>
                  </a:cubicBezTo>
                  <a:close/>
                  <a:moveTo>
                    <a:pt x="2703" y="4000"/>
                  </a:moveTo>
                  <a:cubicBezTo>
                    <a:pt x="2676" y="4000"/>
                    <a:pt x="2636" y="3986"/>
                    <a:pt x="2622" y="3972"/>
                  </a:cubicBezTo>
                  <a:cubicBezTo>
                    <a:pt x="2555" y="3918"/>
                    <a:pt x="2555" y="3837"/>
                    <a:pt x="2595" y="3783"/>
                  </a:cubicBezTo>
                  <a:cubicBezTo>
                    <a:pt x="2839" y="3499"/>
                    <a:pt x="3095" y="3229"/>
                    <a:pt x="3352" y="2985"/>
                  </a:cubicBezTo>
                  <a:cubicBezTo>
                    <a:pt x="3406" y="2931"/>
                    <a:pt x="3487" y="2931"/>
                    <a:pt x="3541" y="2985"/>
                  </a:cubicBezTo>
                  <a:cubicBezTo>
                    <a:pt x="3595" y="3039"/>
                    <a:pt x="3595" y="3134"/>
                    <a:pt x="3541" y="3174"/>
                  </a:cubicBezTo>
                  <a:cubicBezTo>
                    <a:pt x="3285" y="3418"/>
                    <a:pt x="3041" y="3688"/>
                    <a:pt x="2812" y="3959"/>
                  </a:cubicBezTo>
                  <a:cubicBezTo>
                    <a:pt x="2784" y="3986"/>
                    <a:pt x="2744" y="4000"/>
                    <a:pt x="2703" y="4000"/>
                  </a:cubicBezTo>
                  <a:close/>
                  <a:moveTo>
                    <a:pt x="18870" y="3972"/>
                  </a:moveTo>
                  <a:cubicBezTo>
                    <a:pt x="18843" y="3972"/>
                    <a:pt x="18802" y="3959"/>
                    <a:pt x="18775" y="3932"/>
                  </a:cubicBezTo>
                  <a:cubicBezTo>
                    <a:pt x="18545" y="3661"/>
                    <a:pt x="18288" y="3404"/>
                    <a:pt x="18032" y="3161"/>
                  </a:cubicBezTo>
                  <a:cubicBezTo>
                    <a:pt x="17977" y="3107"/>
                    <a:pt x="17977" y="3012"/>
                    <a:pt x="18032" y="2958"/>
                  </a:cubicBezTo>
                  <a:cubicBezTo>
                    <a:pt x="18086" y="2904"/>
                    <a:pt x="18167" y="2904"/>
                    <a:pt x="18221" y="2958"/>
                  </a:cubicBezTo>
                  <a:cubicBezTo>
                    <a:pt x="18491" y="3215"/>
                    <a:pt x="18748" y="3472"/>
                    <a:pt x="18978" y="3756"/>
                  </a:cubicBezTo>
                  <a:cubicBezTo>
                    <a:pt x="19032" y="3810"/>
                    <a:pt x="19018" y="3891"/>
                    <a:pt x="18964" y="3945"/>
                  </a:cubicBezTo>
                  <a:cubicBezTo>
                    <a:pt x="18937" y="3959"/>
                    <a:pt x="18910" y="3972"/>
                    <a:pt x="18870" y="3972"/>
                  </a:cubicBezTo>
                  <a:close/>
                  <a:moveTo>
                    <a:pt x="4258" y="2512"/>
                  </a:moveTo>
                  <a:cubicBezTo>
                    <a:pt x="4231" y="2512"/>
                    <a:pt x="4190" y="2498"/>
                    <a:pt x="4163" y="2458"/>
                  </a:cubicBezTo>
                  <a:cubicBezTo>
                    <a:pt x="4109" y="2404"/>
                    <a:pt x="4123" y="2322"/>
                    <a:pt x="4177" y="2268"/>
                  </a:cubicBezTo>
                  <a:cubicBezTo>
                    <a:pt x="4474" y="2052"/>
                    <a:pt x="4771" y="1835"/>
                    <a:pt x="5082" y="1646"/>
                  </a:cubicBezTo>
                  <a:cubicBezTo>
                    <a:pt x="5136" y="1606"/>
                    <a:pt x="5218" y="1619"/>
                    <a:pt x="5258" y="1687"/>
                  </a:cubicBezTo>
                  <a:cubicBezTo>
                    <a:pt x="5299" y="1754"/>
                    <a:pt x="5285" y="1835"/>
                    <a:pt x="5218" y="1876"/>
                  </a:cubicBezTo>
                  <a:cubicBezTo>
                    <a:pt x="4920" y="2065"/>
                    <a:pt x="4623" y="2268"/>
                    <a:pt x="4352" y="2485"/>
                  </a:cubicBezTo>
                  <a:cubicBezTo>
                    <a:pt x="4325" y="2498"/>
                    <a:pt x="4298" y="2512"/>
                    <a:pt x="4258" y="2512"/>
                  </a:cubicBezTo>
                  <a:close/>
                  <a:moveTo>
                    <a:pt x="17315" y="2485"/>
                  </a:moveTo>
                  <a:cubicBezTo>
                    <a:pt x="17288" y="2485"/>
                    <a:pt x="17248" y="2485"/>
                    <a:pt x="17234" y="2458"/>
                  </a:cubicBezTo>
                  <a:cubicBezTo>
                    <a:pt x="16950" y="2241"/>
                    <a:pt x="16653" y="2038"/>
                    <a:pt x="16355" y="1849"/>
                  </a:cubicBezTo>
                  <a:cubicBezTo>
                    <a:pt x="16288" y="1808"/>
                    <a:pt x="16274" y="1727"/>
                    <a:pt x="16315" y="1673"/>
                  </a:cubicBezTo>
                  <a:cubicBezTo>
                    <a:pt x="16342" y="1606"/>
                    <a:pt x="16437" y="1578"/>
                    <a:pt x="16491" y="1619"/>
                  </a:cubicBezTo>
                  <a:cubicBezTo>
                    <a:pt x="16802" y="1822"/>
                    <a:pt x="17099" y="2025"/>
                    <a:pt x="17396" y="2255"/>
                  </a:cubicBezTo>
                  <a:cubicBezTo>
                    <a:pt x="17450" y="2295"/>
                    <a:pt x="17464" y="2376"/>
                    <a:pt x="17423" y="2444"/>
                  </a:cubicBezTo>
                  <a:cubicBezTo>
                    <a:pt x="17396" y="2471"/>
                    <a:pt x="17356" y="2485"/>
                    <a:pt x="17315" y="2485"/>
                  </a:cubicBezTo>
                  <a:close/>
                  <a:moveTo>
                    <a:pt x="6096" y="1362"/>
                  </a:moveTo>
                  <a:cubicBezTo>
                    <a:pt x="6042" y="1362"/>
                    <a:pt x="5988" y="1335"/>
                    <a:pt x="5974" y="1294"/>
                  </a:cubicBezTo>
                  <a:cubicBezTo>
                    <a:pt x="5934" y="1227"/>
                    <a:pt x="5961" y="1146"/>
                    <a:pt x="6029" y="1105"/>
                  </a:cubicBezTo>
                  <a:cubicBezTo>
                    <a:pt x="6353" y="943"/>
                    <a:pt x="6691" y="808"/>
                    <a:pt x="7042" y="672"/>
                  </a:cubicBezTo>
                  <a:cubicBezTo>
                    <a:pt x="7110" y="645"/>
                    <a:pt x="7177" y="686"/>
                    <a:pt x="7205" y="753"/>
                  </a:cubicBezTo>
                  <a:cubicBezTo>
                    <a:pt x="7232" y="821"/>
                    <a:pt x="7205" y="902"/>
                    <a:pt x="7123" y="929"/>
                  </a:cubicBezTo>
                  <a:cubicBezTo>
                    <a:pt x="6799" y="1051"/>
                    <a:pt x="6475" y="1200"/>
                    <a:pt x="6150" y="1349"/>
                  </a:cubicBezTo>
                  <a:cubicBezTo>
                    <a:pt x="6137" y="1362"/>
                    <a:pt x="6110" y="1362"/>
                    <a:pt x="6096" y="1362"/>
                  </a:cubicBezTo>
                  <a:close/>
                  <a:moveTo>
                    <a:pt x="15477" y="1349"/>
                  </a:moveTo>
                  <a:cubicBezTo>
                    <a:pt x="15463" y="1349"/>
                    <a:pt x="15436" y="1349"/>
                    <a:pt x="15423" y="1335"/>
                  </a:cubicBezTo>
                  <a:cubicBezTo>
                    <a:pt x="15098" y="1186"/>
                    <a:pt x="14774" y="1037"/>
                    <a:pt x="14436" y="916"/>
                  </a:cubicBezTo>
                  <a:cubicBezTo>
                    <a:pt x="14368" y="889"/>
                    <a:pt x="14328" y="808"/>
                    <a:pt x="14355" y="740"/>
                  </a:cubicBezTo>
                  <a:cubicBezTo>
                    <a:pt x="14382" y="672"/>
                    <a:pt x="14463" y="632"/>
                    <a:pt x="14531" y="659"/>
                  </a:cubicBezTo>
                  <a:cubicBezTo>
                    <a:pt x="14869" y="794"/>
                    <a:pt x="15207" y="929"/>
                    <a:pt x="15544" y="1092"/>
                  </a:cubicBezTo>
                  <a:cubicBezTo>
                    <a:pt x="15612" y="1132"/>
                    <a:pt x="15639" y="1213"/>
                    <a:pt x="15598" y="1281"/>
                  </a:cubicBezTo>
                  <a:cubicBezTo>
                    <a:pt x="15571" y="1321"/>
                    <a:pt x="15531" y="1349"/>
                    <a:pt x="15477" y="1349"/>
                  </a:cubicBezTo>
                  <a:close/>
                  <a:moveTo>
                    <a:pt x="8110" y="618"/>
                  </a:moveTo>
                  <a:cubicBezTo>
                    <a:pt x="8056" y="618"/>
                    <a:pt x="8002" y="578"/>
                    <a:pt x="7988" y="510"/>
                  </a:cubicBezTo>
                  <a:cubicBezTo>
                    <a:pt x="7961" y="442"/>
                    <a:pt x="8002" y="361"/>
                    <a:pt x="8083" y="348"/>
                  </a:cubicBezTo>
                  <a:cubicBezTo>
                    <a:pt x="8435" y="253"/>
                    <a:pt x="8786" y="185"/>
                    <a:pt x="9151" y="131"/>
                  </a:cubicBezTo>
                  <a:cubicBezTo>
                    <a:pt x="9219" y="118"/>
                    <a:pt x="9286" y="172"/>
                    <a:pt x="9300" y="239"/>
                  </a:cubicBezTo>
                  <a:cubicBezTo>
                    <a:pt x="9313" y="307"/>
                    <a:pt x="9259" y="388"/>
                    <a:pt x="9191" y="388"/>
                  </a:cubicBezTo>
                  <a:cubicBezTo>
                    <a:pt x="8840" y="442"/>
                    <a:pt x="8489" y="523"/>
                    <a:pt x="8151" y="605"/>
                  </a:cubicBezTo>
                  <a:cubicBezTo>
                    <a:pt x="8137" y="618"/>
                    <a:pt x="8124" y="618"/>
                    <a:pt x="8110" y="618"/>
                  </a:cubicBezTo>
                  <a:close/>
                  <a:moveTo>
                    <a:pt x="13449" y="605"/>
                  </a:moveTo>
                  <a:cubicBezTo>
                    <a:pt x="13449" y="605"/>
                    <a:pt x="13436" y="605"/>
                    <a:pt x="13422" y="605"/>
                  </a:cubicBezTo>
                  <a:cubicBezTo>
                    <a:pt x="13084" y="510"/>
                    <a:pt x="12733" y="442"/>
                    <a:pt x="12381" y="388"/>
                  </a:cubicBezTo>
                  <a:cubicBezTo>
                    <a:pt x="12300" y="375"/>
                    <a:pt x="12246" y="307"/>
                    <a:pt x="12260" y="239"/>
                  </a:cubicBezTo>
                  <a:cubicBezTo>
                    <a:pt x="12273" y="158"/>
                    <a:pt x="12341" y="104"/>
                    <a:pt x="12422" y="118"/>
                  </a:cubicBezTo>
                  <a:cubicBezTo>
                    <a:pt x="12773" y="172"/>
                    <a:pt x="13138" y="253"/>
                    <a:pt x="13490" y="334"/>
                  </a:cubicBezTo>
                  <a:cubicBezTo>
                    <a:pt x="13557" y="361"/>
                    <a:pt x="13612" y="429"/>
                    <a:pt x="13584" y="496"/>
                  </a:cubicBezTo>
                  <a:cubicBezTo>
                    <a:pt x="13571" y="564"/>
                    <a:pt x="13517" y="605"/>
                    <a:pt x="13449" y="605"/>
                  </a:cubicBezTo>
                  <a:close/>
                  <a:moveTo>
                    <a:pt x="10246" y="280"/>
                  </a:moveTo>
                  <a:cubicBezTo>
                    <a:pt x="10178" y="280"/>
                    <a:pt x="10111" y="226"/>
                    <a:pt x="10111" y="158"/>
                  </a:cubicBezTo>
                  <a:cubicBezTo>
                    <a:pt x="10111" y="77"/>
                    <a:pt x="10165" y="23"/>
                    <a:pt x="10232" y="10"/>
                  </a:cubicBezTo>
                  <a:cubicBezTo>
                    <a:pt x="10597" y="-4"/>
                    <a:pt x="10962" y="-4"/>
                    <a:pt x="11327" y="10"/>
                  </a:cubicBezTo>
                  <a:cubicBezTo>
                    <a:pt x="11408" y="23"/>
                    <a:pt x="11462" y="77"/>
                    <a:pt x="11462" y="158"/>
                  </a:cubicBezTo>
                  <a:cubicBezTo>
                    <a:pt x="11449" y="226"/>
                    <a:pt x="11395" y="294"/>
                    <a:pt x="11314" y="280"/>
                  </a:cubicBezTo>
                  <a:cubicBezTo>
                    <a:pt x="10962" y="267"/>
                    <a:pt x="10597" y="267"/>
                    <a:pt x="10246" y="280"/>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84" name="Shape 184"/>
            <p:cNvSpPr/>
            <p:nvPr/>
          </p:nvSpPr>
          <p:spPr>
            <a:xfrm>
              <a:off x="233051" y="3498570"/>
              <a:ext cx="2367449" cy="105693"/>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85" name="Shape 185"/>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86" name="Shape 186"/>
            <p:cNvSpPr/>
            <p:nvPr/>
          </p:nvSpPr>
          <p:spPr>
            <a:xfrm>
              <a:off x="1419881" y="1913227"/>
              <a:ext cx="750399" cy="877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87" name="Shape 187"/>
            <p:cNvSpPr/>
            <p:nvPr/>
          </p:nvSpPr>
          <p:spPr>
            <a:xfrm>
              <a:off x="1239744" y="1918512"/>
              <a:ext cx="177033"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88" name="Shape 188"/>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89" name="Shape 189"/>
            <p:cNvSpPr/>
            <p:nvPr/>
          </p:nvSpPr>
          <p:spPr>
            <a:xfrm>
              <a:off x="2153959" y="1244741"/>
              <a:ext cx="34352"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90" name="Shape 190"/>
            <p:cNvSpPr/>
            <p:nvPr/>
          </p:nvSpPr>
          <p:spPr>
            <a:xfrm>
              <a:off x="1178972" y="3089023"/>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91" name="Shape 191"/>
            <p:cNvSpPr/>
            <p:nvPr/>
          </p:nvSpPr>
          <p:spPr>
            <a:xfrm>
              <a:off x="1178972" y="3303046"/>
              <a:ext cx="475606" cy="261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92" name="Shape 192"/>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195" name="Group 195"/>
            <p:cNvGrpSpPr/>
            <p:nvPr/>
          </p:nvGrpSpPr>
          <p:grpSpPr>
            <a:xfrm>
              <a:off x="597171" y="78161"/>
              <a:ext cx="474987" cy="267599"/>
              <a:chOff x="-1" y="0"/>
              <a:chExt cx="474986" cy="267598"/>
            </a:xfrm>
          </p:grpSpPr>
          <p:sp>
            <p:nvSpPr>
              <p:cNvPr id="193" name="Shape 193"/>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94" name="Shape 194"/>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199" name="Group 199"/>
            <p:cNvGrpSpPr/>
            <p:nvPr/>
          </p:nvGrpSpPr>
          <p:grpSpPr>
            <a:xfrm>
              <a:off x="-1" y="845527"/>
              <a:ext cx="385309" cy="234023"/>
              <a:chOff x="0" y="0"/>
              <a:chExt cx="385308" cy="234022"/>
            </a:xfrm>
          </p:grpSpPr>
          <p:sp>
            <p:nvSpPr>
              <p:cNvPr id="196" name="Shape 196"/>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97" name="Shape 197"/>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198" name="Shape 198"/>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200" name="Shape 200"/>
            <p:cNvSpPr/>
            <p:nvPr/>
          </p:nvSpPr>
          <p:spPr>
            <a:xfrm>
              <a:off x="2486652" y="763973"/>
              <a:ext cx="318928" cy="3851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01" name="Shape 201"/>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204" name="Group 204"/>
            <p:cNvGrpSpPr/>
            <p:nvPr/>
          </p:nvGrpSpPr>
          <p:grpSpPr>
            <a:xfrm>
              <a:off x="1876867" y="-2"/>
              <a:ext cx="293414" cy="435385"/>
              <a:chOff x="-1" y="0"/>
              <a:chExt cx="293413" cy="435383"/>
            </a:xfrm>
          </p:grpSpPr>
          <p:sp>
            <p:nvSpPr>
              <p:cNvPr id="202" name="Shape 202"/>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03" name="Shape 203"/>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210" name="Group 210"/>
            <p:cNvGrpSpPr/>
            <p:nvPr/>
          </p:nvGrpSpPr>
          <p:grpSpPr>
            <a:xfrm>
              <a:off x="2073310" y="1702682"/>
              <a:ext cx="409972" cy="279132"/>
              <a:chOff x="0" y="0"/>
              <a:chExt cx="409971" cy="279131"/>
            </a:xfrm>
          </p:grpSpPr>
          <p:sp>
            <p:nvSpPr>
              <p:cNvPr id="205" name="Shape 205"/>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06" name="Shape 206"/>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07" name="Shape 207"/>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08" name="Shape 208"/>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09" name="Shape 209"/>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222" name="Group 222"/>
            <p:cNvGrpSpPr/>
            <p:nvPr/>
          </p:nvGrpSpPr>
          <p:grpSpPr>
            <a:xfrm>
              <a:off x="459916" y="670565"/>
              <a:ext cx="1961174" cy="1329379"/>
              <a:chOff x="0" y="0"/>
              <a:chExt cx="1961172" cy="1329378"/>
            </a:xfrm>
          </p:grpSpPr>
          <p:sp>
            <p:nvSpPr>
              <p:cNvPr id="211" name="Shape 211"/>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2" name="Shape 212"/>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3" name="Shape 213"/>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4" name="Shape 214"/>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5" name="Shape 215"/>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6" name="Shape 216"/>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7" name="Shape 217"/>
              <p:cNvSpPr/>
              <p:nvPr/>
            </p:nvSpPr>
            <p:spPr>
              <a:xfrm>
                <a:off x="602944" y="276996"/>
                <a:ext cx="273459"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8" name="Shape 218"/>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19" name="Shape 219"/>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20" name="Shape 220"/>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21" name="Shape 221"/>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224" name="Shape 2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Section title accent color 1">
    <p:bg>
      <p:bgPr>
        <a:solidFill>
          <a:srgbClr val="0072C6"/>
        </a:solidFill>
      </p:bgPr>
    </p:bg>
    <p:spTree>
      <p:nvGrpSpPr>
        <p:cNvPr id="1" name=""/>
        <p:cNvGrpSpPr/>
        <p:nvPr/>
      </p:nvGrpSpPr>
      <p:grpSpPr>
        <a:xfrm>
          <a:off x="0" y="0"/>
          <a:ext cx="0" cy="0"/>
          <a:chOff x="0" y="0"/>
          <a:chExt cx="0" cy="0"/>
        </a:xfrm>
      </p:grpSpPr>
      <p:sp>
        <p:nvSpPr>
          <p:cNvPr id="568" name="Shape 568"/>
          <p:cNvSpPr/>
          <p:nvPr>
            <p:ph type="title"/>
          </p:nvPr>
        </p:nvSpPr>
        <p:spPr>
          <a:xfrm>
            <a:off x="365758" y="1097280"/>
            <a:ext cx="7315202" cy="1181862"/>
          </a:xfrm>
          <a:prstGeom prst="rect">
            <a:avLst/>
          </a:prstGeom>
        </p:spPr>
        <p:txBody>
          <a:bodyPr/>
          <a:lstStyle>
            <a:lvl1pPr>
              <a:defRPr spc="-80" sz="7200">
                <a:solidFill>
                  <a:srgbClr val="FFFFFF"/>
                </a:solidFill>
              </a:defRPr>
            </a:lvl1pPr>
          </a:lstStyle>
          <a:p>
            <a:pPr/>
            <a:r>
              <a:t>Title Text</a:t>
            </a:r>
          </a:p>
        </p:txBody>
      </p:sp>
      <p:sp>
        <p:nvSpPr>
          <p:cNvPr id="569" name="Shape 56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1" showMasterPhAnim="1">
  <p:cSld name="Demo slide">
    <p:bg>
      <p:bgPr>
        <a:solidFill>
          <a:srgbClr val="002050"/>
        </a:solidFill>
      </p:bgPr>
    </p:bg>
    <p:spTree>
      <p:nvGrpSpPr>
        <p:cNvPr id="1" name=""/>
        <p:cNvGrpSpPr/>
        <p:nvPr/>
      </p:nvGrpSpPr>
      <p:grpSpPr>
        <a:xfrm>
          <a:off x="0" y="0"/>
          <a:ext cx="0" cy="0"/>
          <a:chOff x="0" y="0"/>
          <a:chExt cx="0" cy="0"/>
        </a:xfrm>
      </p:grpSpPr>
      <p:sp>
        <p:nvSpPr>
          <p:cNvPr id="576" name="Shape 576"/>
          <p:cNvSpPr/>
          <p:nvPr>
            <p:ph type="title"/>
          </p:nvPr>
        </p:nvSpPr>
        <p:spPr>
          <a:xfrm>
            <a:off x="274639" y="1209973"/>
            <a:ext cx="10056812" cy="1181864"/>
          </a:xfrm>
          <a:prstGeom prst="rect">
            <a:avLst/>
          </a:prstGeom>
        </p:spPr>
        <p:txBody>
          <a:bodyPr/>
          <a:lstStyle>
            <a:lvl1pPr>
              <a:defRPr spc="-100" sz="7200">
                <a:solidFill>
                  <a:srgbClr val="FFFFFF"/>
                </a:solidFill>
              </a:defRPr>
            </a:lvl1pPr>
          </a:lstStyle>
          <a:p>
            <a:pPr/>
            <a:r>
              <a:t>Title Text</a:t>
            </a:r>
          </a:p>
        </p:txBody>
      </p:sp>
      <p:sp>
        <p:nvSpPr>
          <p:cNvPr id="577" name="Shape 577"/>
          <p:cNvSpPr/>
          <p:nvPr>
            <p:ph type="body" sz="quarter" idx="1"/>
          </p:nvPr>
        </p:nvSpPr>
        <p:spPr>
          <a:xfrm>
            <a:off x="274638" y="3954462"/>
            <a:ext cx="10058401" cy="794066"/>
          </a:xfrm>
          <a:prstGeom prst="rect">
            <a:avLst/>
          </a:prstGeom>
        </p:spPr>
        <p:txBody>
          <a:bodyPr lIns="146304" tIns="146304" rIns="146304" bIns="146304"/>
          <a:lstStyle>
            <a:lvl1pPr>
              <a:spcBef>
                <a:spcPts val="0"/>
              </a:spcBef>
              <a:defRPr spc="0" sz="3600">
                <a:solidFill>
                  <a:srgbClr val="FFFFFF"/>
                </a:solidFill>
              </a:defRPr>
            </a:lvl1pPr>
            <a:lvl2pPr marL="640079" indent="-411479">
              <a:spcBef>
                <a:spcPts val="0"/>
              </a:spcBef>
              <a:buSzPct val="90000"/>
              <a:buChar char="•"/>
              <a:defRPr spc="0" sz="3600">
                <a:solidFill>
                  <a:srgbClr val="FFFFFF"/>
                </a:solidFill>
              </a:defRPr>
            </a:lvl2pPr>
            <a:lvl3pPr marL="868679" indent="-411479">
              <a:spcBef>
                <a:spcPts val="0"/>
              </a:spcBef>
              <a:buSzPct val="90000"/>
              <a:buChar char="•"/>
              <a:defRPr spc="0" sz="3600">
                <a:solidFill>
                  <a:srgbClr val="FFFFFF"/>
                </a:solidFill>
              </a:defRPr>
            </a:lvl3pPr>
            <a:lvl4pPr marL="1097279" indent="-411479">
              <a:spcBef>
                <a:spcPts val="0"/>
              </a:spcBef>
              <a:buSzPct val="90000"/>
              <a:buChar char="•"/>
              <a:defRPr spc="0" sz="3600">
                <a:solidFill>
                  <a:srgbClr val="FFFFFF"/>
                </a:solidFill>
              </a:defRPr>
            </a:lvl4pPr>
            <a:lvl5pPr marL="1325879" indent="-411479">
              <a:spcBef>
                <a:spcPts val="0"/>
              </a:spcBef>
              <a:buSzPct val="90000"/>
              <a:buChar char="•"/>
              <a:defRPr spc="0" sz="3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578" name="Shape 57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1" showMasterPhAnim="1">
  <p:cSld name="Video slide">
    <p:bg>
      <p:bgPr>
        <a:solidFill>
          <a:srgbClr val="282828"/>
        </a:solidFill>
      </p:bgPr>
    </p:bg>
    <p:spTree>
      <p:nvGrpSpPr>
        <p:cNvPr id="1" name=""/>
        <p:cNvGrpSpPr/>
        <p:nvPr/>
      </p:nvGrpSpPr>
      <p:grpSpPr>
        <a:xfrm>
          <a:off x="0" y="0"/>
          <a:ext cx="0" cy="0"/>
          <a:chOff x="0" y="0"/>
          <a:chExt cx="0" cy="0"/>
        </a:xfrm>
      </p:grpSpPr>
      <p:sp>
        <p:nvSpPr>
          <p:cNvPr id="585" name="Shape 585"/>
          <p:cNvSpPr/>
          <p:nvPr>
            <p:ph type="title"/>
          </p:nvPr>
        </p:nvSpPr>
        <p:spPr>
          <a:xfrm>
            <a:off x="274639" y="1209973"/>
            <a:ext cx="10056812" cy="1181864"/>
          </a:xfrm>
          <a:prstGeom prst="rect">
            <a:avLst/>
          </a:prstGeom>
        </p:spPr>
        <p:txBody>
          <a:bodyPr/>
          <a:lstStyle>
            <a:lvl1pPr>
              <a:defRPr spc="-100" sz="7200">
                <a:solidFill>
                  <a:srgbClr val="FFFFFF"/>
                </a:solidFill>
              </a:defRPr>
            </a:lvl1pPr>
          </a:lstStyle>
          <a:p>
            <a:pPr/>
            <a:r>
              <a:t>Title Text</a:t>
            </a:r>
          </a:p>
        </p:txBody>
      </p:sp>
      <p:sp>
        <p:nvSpPr>
          <p:cNvPr id="586" name="Shape 5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593" name="Shape 59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1" showMasterPhAnim="1">
  <p:cSld name="Blank accent color 1">
    <p:bg>
      <p:bgPr>
        <a:solidFill>
          <a:srgbClr val="0072C6"/>
        </a:solidFill>
      </p:bgPr>
    </p:bg>
    <p:spTree>
      <p:nvGrpSpPr>
        <p:cNvPr id="1" name=""/>
        <p:cNvGrpSpPr/>
        <p:nvPr/>
      </p:nvGrpSpPr>
      <p:grpSpPr>
        <a:xfrm>
          <a:off x="0" y="0"/>
          <a:ext cx="0" cy="0"/>
          <a:chOff x="0" y="0"/>
          <a:chExt cx="0" cy="0"/>
        </a:xfrm>
      </p:grpSpPr>
      <p:sp>
        <p:nvSpPr>
          <p:cNvPr id="600" name="Shape 6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1" showMasterPhAnim="1">
  <p:cSld name="Developer code layout">
    <p:spTree>
      <p:nvGrpSpPr>
        <p:cNvPr id="1" name=""/>
        <p:cNvGrpSpPr/>
        <p:nvPr/>
      </p:nvGrpSpPr>
      <p:grpSpPr>
        <a:xfrm>
          <a:off x="0" y="0"/>
          <a:ext cx="0" cy="0"/>
          <a:chOff x="0" y="0"/>
          <a:chExt cx="0" cy="0"/>
        </a:xfrm>
      </p:grpSpPr>
      <p:sp>
        <p:nvSpPr>
          <p:cNvPr id="607" name="Shape 607"/>
          <p:cNvSpPr/>
          <p:nvPr>
            <p:ph type="title"/>
          </p:nvPr>
        </p:nvSpPr>
        <p:spPr>
          <a:prstGeom prst="rect">
            <a:avLst/>
          </a:prstGeom>
        </p:spPr>
        <p:txBody>
          <a:bodyPr/>
          <a:lstStyle>
            <a:lvl1pPr>
              <a:defRPr>
                <a:solidFill>
                  <a:srgbClr val="0072C6"/>
                </a:solidFill>
              </a:defRPr>
            </a:lvl1pPr>
          </a:lstStyle>
          <a:p>
            <a:pPr/>
            <a:r>
              <a:t>Title Text</a:t>
            </a:r>
          </a:p>
        </p:txBody>
      </p:sp>
      <p:sp>
        <p:nvSpPr>
          <p:cNvPr id="608" name="Shape 608"/>
          <p:cNvSpPr/>
          <p:nvPr>
            <p:ph type="body" sz="half" idx="1"/>
          </p:nvPr>
        </p:nvSpPr>
        <p:spPr>
          <a:prstGeom prst="rect">
            <a:avLst/>
          </a:prstGeom>
        </p:spPr>
        <p:txBody>
          <a:bodyPr/>
          <a:lstStyle>
            <a:lvl1pPr>
              <a:defRPr spc="0" sz="3200">
                <a:solidFill>
                  <a:srgbClr val="000000"/>
                </a:solidFill>
                <a:latin typeface="Consolas"/>
                <a:ea typeface="Consolas"/>
                <a:cs typeface="Consolas"/>
                <a:sym typeface="Consolas"/>
              </a:defRPr>
            </a:lvl1pPr>
            <a:lvl2pPr>
              <a:defRPr spc="0" sz="3200">
                <a:solidFill>
                  <a:srgbClr val="000000"/>
                </a:solidFill>
                <a:latin typeface="Consolas"/>
                <a:ea typeface="Consolas"/>
                <a:cs typeface="Consolas"/>
                <a:sym typeface="Consolas"/>
              </a:defRPr>
            </a:lvl2pPr>
            <a:lvl3pPr>
              <a:defRPr spc="0" sz="3200">
                <a:solidFill>
                  <a:srgbClr val="000000"/>
                </a:solidFill>
                <a:latin typeface="Consolas"/>
                <a:ea typeface="Consolas"/>
                <a:cs typeface="Consolas"/>
                <a:sym typeface="Consolas"/>
              </a:defRPr>
            </a:lvl3pPr>
            <a:lvl4pPr>
              <a:defRPr spc="0" sz="3200">
                <a:solidFill>
                  <a:srgbClr val="000000"/>
                </a:solidFill>
                <a:latin typeface="Consolas"/>
                <a:ea typeface="Consolas"/>
                <a:cs typeface="Consolas"/>
                <a:sym typeface="Consolas"/>
              </a:defRPr>
            </a:lvl4pPr>
            <a:lvl5pPr>
              <a:defRPr spc="0" sz="3200">
                <a:solidFill>
                  <a:srgbClr val="000000"/>
                </a:solidFill>
                <a:latin typeface="Consolas"/>
                <a:ea typeface="Consolas"/>
                <a:cs typeface="Consolas"/>
                <a:sym typeface="Consolas"/>
              </a:defRPr>
            </a:lvl5pPr>
          </a:lstStyle>
          <a:p>
            <a:pPr/>
            <a:r>
              <a:t>Body Level One</a:t>
            </a:r>
          </a:p>
          <a:p>
            <a:pPr lvl="1"/>
            <a:r>
              <a:t>Body Level Two</a:t>
            </a:r>
          </a:p>
          <a:p>
            <a:pPr lvl="2"/>
            <a:r>
              <a:t>Body Level Three</a:t>
            </a:r>
          </a:p>
          <a:p>
            <a:pPr lvl="3"/>
            <a:r>
              <a:t>Body Level Four</a:t>
            </a:r>
          </a:p>
          <a:p>
            <a:pPr lvl="4"/>
            <a:r>
              <a:t>Body Level Five</a:t>
            </a:r>
          </a:p>
        </p:txBody>
      </p:sp>
      <p:sp>
        <p:nvSpPr>
          <p:cNvPr id="609" name="Shape 60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1" showMasterPhAnim="1">
  <p:cSld name="Closing logo slide">
    <p:bg>
      <p:bgPr>
        <a:solidFill>
          <a:srgbClr val="0072C6"/>
        </a:solidFill>
      </p:bgPr>
    </p:bg>
    <p:spTree>
      <p:nvGrpSpPr>
        <p:cNvPr id="1" name=""/>
        <p:cNvGrpSpPr/>
        <p:nvPr/>
      </p:nvGrpSpPr>
      <p:grpSpPr>
        <a:xfrm>
          <a:off x="0" y="0"/>
          <a:ext cx="0" cy="0"/>
          <a:chOff x="0" y="0"/>
          <a:chExt cx="0" cy="0"/>
        </a:xfrm>
      </p:grpSpPr>
      <p:sp>
        <p:nvSpPr>
          <p:cNvPr id="616" name="Shape 616"/>
          <p:cNvSpPr/>
          <p:nvPr/>
        </p:nvSpPr>
        <p:spPr>
          <a:xfrm>
            <a:off x="350835" y="5554662"/>
            <a:ext cx="11704324" cy="1249679"/>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p>
            <a:pPr defTabSz="932289">
              <a:defRPr sz="1000">
                <a:solidFill>
                  <a:srgbClr val="FFFFFF"/>
                </a:solidFill>
                <a:latin typeface="Segoe UI"/>
                <a:ea typeface="Segoe UI"/>
                <a:cs typeface="Segoe UI"/>
                <a:sym typeface="Segoe UI"/>
              </a:defRPr>
            </a:pPr>
            <a: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89">
              <a:defRPr sz="1000">
                <a:solidFill>
                  <a:srgbClr val="FFFFFF"/>
                </a:solidFill>
                <a:latin typeface="Segoe UI"/>
                <a:ea typeface="Segoe UI"/>
                <a:cs typeface="Segoe UI"/>
                <a:sym typeface="Segoe UI"/>
              </a:defRPr>
            </a:pPr>
            <a: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617" name="image8.png"/>
          <p:cNvPicPr>
            <a:picLocks noChangeAspect="1"/>
          </p:cNvPicPr>
          <p:nvPr/>
        </p:nvPicPr>
        <p:blipFill>
          <a:blip r:embed="rId2">
            <a:extLst/>
          </a:blip>
          <a:stretch>
            <a:fillRect/>
          </a:stretch>
        </p:blipFill>
        <p:spPr>
          <a:xfrm>
            <a:off x="459230" y="3145040"/>
            <a:ext cx="3288506" cy="704445"/>
          </a:xfrm>
          <a:prstGeom prst="rect">
            <a:avLst/>
          </a:prstGeom>
          <a:ln w="12700">
            <a:miter lim="400000"/>
          </a:ln>
        </p:spPr>
      </p:pic>
      <p:sp>
        <p:nvSpPr>
          <p:cNvPr id="618" name="Shape 61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1" showMasterPhAnim="1">
  <p:cSld name="Black notes slide layout">
    <p:bg>
      <p:bgPr>
        <a:solidFill>
          <a:srgbClr val="000000"/>
        </a:solidFill>
      </p:bgPr>
    </p:bg>
    <p:spTree>
      <p:nvGrpSpPr>
        <p:cNvPr id="1" name=""/>
        <p:cNvGrpSpPr/>
        <p:nvPr/>
      </p:nvGrpSpPr>
      <p:grpSpPr>
        <a:xfrm>
          <a:off x="0" y="0"/>
          <a:ext cx="0" cy="0"/>
          <a:chOff x="0" y="0"/>
          <a:chExt cx="0" cy="0"/>
        </a:xfrm>
      </p:grpSpPr>
      <p:sp>
        <p:nvSpPr>
          <p:cNvPr id="625" name="Shape 625"/>
          <p:cNvSpPr/>
          <p:nvPr>
            <p:ph type="body" sz="half" idx="1"/>
          </p:nvPr>
        </p:nvSpPr>
        <p:spPr>
          <a:xfrm>
            <a:off x="365758" y="1371600"/>
            <a:ext cx="11704323" cy="1877437"/>
          </a:xfrm>
          <a:prstGeom prst="rect">
            <a:avLst/>
          </a:prstGeom>
        </p:spPr>
        <p:txBody>
          <a:bodyPr/>
          <a:lstStyle>
            <a:lvl1pPr marL="228600" indent="-228600">
              <a:buClr>
                <a:srgbClr val="FFFFFF"/>
              </a:buClr>
              <a:buSzPct val="90000"/>
              <a:buFont typeface="Arial"/>
              <a:buChar char="•"/>
              <a:defRPr spc="0" sz="2000">
                <a:solidFill>
                  <a:srgbClr val="FFFFFF"/>
                </a:solidFill>
                <a:latin typeface="Segoe UI"/>
                <a:ea typeface="Segoe UI"/>
                <a:cs typeface="Segoe UI"/>
                <a:sym typeface="Segoe UI"/>
              </a:defRPr>
            </a:lvl1pPr>
            <a:lvl2pPr marL="457200" indent="-228600">
              <a:buClr>
                <a:srgbClr val="FFFFFF"/>
              </a:buClr>
              <a:buSzPct val="90000"/>
              <a:buFont typeface="Arial"/>
              <a:buChar char="•"/>
              <a:defRPr spc="0" sz="2000">
                <a:solidFill>
                  <a:srgbClr val="FFFFFF"/>
                </a:solidFill>
                <a:latin typeface="Segoe UI"/>
                <a:ea typeface="Segoe UI"/>
                <a:cs typeface="Segoe UI"/>
                <a:sym typeface="Segoe UI"/>
              </a:defRPr>
            </a:lvl2pPr>
            <a:lvl3pPr marL="685800" indent="-228600">
              <a:buClr>
                <a:srgbClr val="FFFFFF"/>
              </a:buClr>
              <a:buSzPct val="90000"/>
              <a:buFont typeface="Arial"/>
              <a:buChar char="•"/>
              <a:defRPr spc="0" sz="2000">
                <a:solidFill>
                  <a:srgbClr val="FFFFFF"/>
                </a:solidFill>
                <a:latin typeface="Segoe UI"/>
                <a:ea typeface="Segoe UI"/>
                <a:cs typeface="Segoe UI"/>
                <a:sym typeface="Segoe UI"/>
              </a:defRPr>
            </a:lvl3pPr>
            <a:lvl4pPr marL="914400" indent="-228600">
              <a:buClr>
                <a:srgbClr val="FFFFFF"/>
              </a:buClr>
              <a:buSzPct val="90000"/>
              <a:buFont typeface="Arial"/>
              <a:buChar char="•"/>
              <a:defRPr spc="0" sz="2000">
                <a:solidFill>
                  <a:srgbClr val="FFFFFF"/>
                </a:solidFill>
                <a:latin typeface="Segoe UI"/>
                <a:ea typeface="Segoe UI"/>
                <a:cs typeface="Segoe UI"/>
                <a:sym typeface="Segoe UI"/>
              </a:defRPr>
            </a:lvl4pPr>
            <a:lvl5pPr marL="1143000" indent="-228600">
              <a:buClr>
                <a:srgbClr val="FFFFFF"/>
              </a:buClr>
              <a:buSzPct val="90000"/>
              <a:buFont typeface="Arial"/>
              <a:buChar char="•"/>
              <a:defRPr spc="0" sz="2000">
                <a:solidFill>
                  <a:srgbClr val="FFFFFF"/>
                </a:solidFill>
                <a:latin typeface="Segoe UI"/>
                <a:ea typeface="Segoe UI"/>
                <a:cs typeface="Segoe UI"/>
                <a:sym typeface="Segoe UI"/>
              </a:defRPr>
            </a:lvl5pPr>
          </a:lstStyle>
          <a:p>
            <a:pPr/>
            <a:r>
              <a:t>Body Level One</a:t>
            </a:r>
          </a:p>
          <a:p>
            <a:pPr lvl="1"/>
            <a:r>
              <a:t>Body Level Two</a:t>
            </a:r>
          </a:p>
          <a:p>
            <a:pPr lvl="2"/>
            <a:r>
              <a:t>Body Level Three</a:t>
            </a:r>
          </a:p>
          <a:p>
            <a:pPr lvl="3"/>
            <a:r>
              <a:t>Body Level Four</a:t>
            </a:r>
          </a:p>
          <a:p>
            <a:pPr lvl="4"/>
            <a:r>
              <a:t>Body Level Five</a:t>
            </a:r>
          </a:p>
        </p:txBody>
      </p:sp>
      <p:sp>
        <p:nvSpPr>
          <p:cNvPr id="626" name="Shape 626"/>
          <p:cNvSpPr/>
          <p:nvPr>
            <p:ph type="body" sz="quarter" idx="13"/>
          </p:nvPr>
        </p:nvSpPr>
        <p:spPr>
          <a:xfrm>
            <a:off x="-1" y="6263640"/>
            <a:ext cx="12436480" cy="731522"/>
          </a:xfrm>
          <a:prstGeom prst="rect">
            <a:avLst/>
          </a:prstGeom>
          <a:solidFill>
            <a:srgbClr val="FFFF99"/>
          </a:solidFill>
        </p:spPr>
        <p:txBody>
          <a:bodyPr anchor="ctr"/>
          <a:lstStyle/>
          <a:p>
            <a:pPr marL="228600" indent="-228600">
              <a:buSzPct val="90000"/>
              <a:buFont typeface="Arial"/>
              <a:buChar char="•"/>
              <a:defRPr spc="0" sz="2000">
                <a:solidFill>
                  <a:srgbClr val="505050"/>
                </a:solidFill>
                <a:latin typeface="Segoe UI"/>
                <a:ea typeface="Segoe UI"/>
                <a:cs typeface="Segoe UI"/>
                <a:sym typeface="Segoe UI"/>
              </a:defRPr>
            </a:pPr>
          </a:p>
        </p:txBody>
      </p:sp>
      <p:sp>
        <p:nvSpPr>
          <p:cNvPr id="627" name="Shape 627"/>
          <p:cNvSpPr/>
          <p:nvPr>
            <p:ph type="title"/>
          </p:nvPr>
        </p:nvSpPr>
        <p:spPr>
          <a:prstGeom prst="rect">
            <a:avLst/>
          </a:prstGeom>
        </p:spPr>
        <p:txBody>
          <a:bodyPr/>
          <a:lstStyle>
            <a:lvl1pPr>
              <a:defRPr>
                <a:solidFill>
                  <a:srgbClr val="FFFFFF"/>
                </a:solidFill>
              </a:defRPr>
            </a:lvl1pPr>
          </a:lstStyle>
          <a:p>
            <a:pPr/>
            <a:r>
              <a:t>Title Text</a:t>
            </a:r>
          </a:p>
        </p:txBody>
      </p:sp>
      <p:sp>
        <p:nvSpPr>
          <p:cNvPr id="628" name="Shape 6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1" showMasterPhAnim="1">
  <p:cSld name="4_Title Slide">
    <p:spTree>
      <p:nvGrpSpPr>
        <p:cNvPr id="1" name=""/>
        <p:cNvGrpSpPr/>
        <p:nvPr/>
      </p:nvGrpSpPr>
      <p:grpSpPr>
        <a:xfrm>
          <a:off x="0" y="0"/>
          <a:ext cx="0" cy="0"/>
          <a:chOff x="0" y="0"/>
          <a:chExt cx="0" cy="0"/>
        </a:xfrm>
      </p:grpSpPr>
      <p:sp>
        <p:nvSpPr>
          <p:cNvPr id="635" name="Shape 635"/>
          <p:cNvSpPr/>
          <p:nvPr/>
        </p:nvSpPr>
        <p:spPr>
          <a:xfrm>
            <a:off x="8809035" y="0"/>
            <a:ext cx="3627439" cy="6994525"/>
          </a:xfrm>
          <a:prstGeom prst="rect">
            <a:avLst/>
          </a:prstGeom>
          <a:solidFill>
            <a:srgbClr val="EEEEEE"/>
          </a:solidFill>
          <a:ln w="12700">
            <a:miter lim="400000"/>
          </a:ln>
        </p:spPr>
        <p:txBody>
          <a:bodyPr lIns="146304" tIns="146304" rIns="146304" bIns="146304"/>
          <a:lstStyle/>
          <a:p>
            <a:pPr algn="ctr" defTabSz="932470">
              <a:lnSpc>
                <a:spcPct val="90000"/>
              </a:lnSpc>
              <a:defRPr sz="2400">
                <a:solidFill>
                  <a:srgbClr val="FFFFFF"/>
                </a:solidFill>
                <a:latin typeface="Segoe UI"/>
                <a:ea typeface="Segoe UI"/>
                <a:cs typeface="Segoe UI"/>
                <a:sym typeface="Segoe UI"/>
              </a:defRPr>
            </a:pPr>
          </a:p>
        </p:txBody>
      </p:sp>
      <p:sp>
        <p:nvSpPr>
          <p:cNvPr id="636" name="Shape 636"/>
          <p:cNvSpPr/>
          <p:nvPr>
            <p:ph type="body" sz="quarter" idx="1"/>
          </p:nvPr>
        </p:nvSpPr>
        <p:spPr>
          <a:xfrm>
            <a:off x="274638" y="2774679"/>
            <a:ext cx="8436348" cy="914402"/>
          </a:xfrm>
          <a:prstGeom prst="rect">
            <a:avLst/>
          </a:prstGeom>
        </p:spPr>
        <p:txBody>
          <a:bodyPr/>
          <a:lstStyle>
            <a:lvl1pPr>
              <a:spcBef>
                <a:spcPts val="0"/>
              </a:spcBef>
              <a:defRPr spc="0">
                <a:solidFill>
                  <a:srgbClr val="505050"/>
                </a:solidFill>
              </a:defRPr>
            </a:lvl1pPr>
            <a:lvl2pPr marL="548638" indent="-320038">
              <a:spcBef>
                <a:spcPts val="0"/>
              </a:spcBef>
              <a:buSzPct val="90000"/>
              <a:buChar char="•"/>
              <a:defRPr spc="0">
                <a:solidFill>
                  <a:srgbClr val="505050"/>
                </a:solidFill>
              </a:defRPr>
            </a:lvl2pPr>
            <a:lvl3pPr marL="777238" indent="-320038">
              <a:spcBef>
                <a:spcPts val="0"/>
              </a:spcBef>
              <a:buSzPct val="90000"/>
              <a:buChar char="•"/>
              <a:defRPr spc="0">
                <a:solidFill>
                  <a:srgbClr val="505050"/>
                </a:solidFill>
              </a:defRPr>
            </a:lvl3pPr>
            <a:lvl4pPr marL="1005838" indent="-320038">
              <a:spcBef>
                <a:spcPts val="0"/>
              </a:spcBef>
              <a:buSzPct val="90000"/>
              <a:buChar char="•"/>
              <a:defRPr spc="0">
                <a:solidFill>
                  <a:srgbClr val="505050"/>
                </a:solidFill>
              </a:defRPr>
            </a:lvl4pPr>
            <a:lvl5pPr marL="1234438" indent="-320038">
              <a:spcBef>
                <a:spcPts val="0"/>
              </a:spcBef>
              <a:buSzPct val="90000"/>
              <a:buChar char="•"/>
              <a:defRPr spc="0">
                <a:solidFill>
                  <a:srgbClr val="505050"/>
                </a:solidFill>
              </a:defRPr>
            </a:lvl5pPr>
          </a:lstStyle>
          <a:p>
            <a:pPr/>
            <a:r>
              <a:t>Body Level One</a:t>
            </a:r>
          </a:p>
          <a:p>
            <a:pPr lvl="1"/>
            <a:r>
              <a:t>Body Level Two</a:t>
            </a:r>
          </a:p>
          <a:p>
            <a:pPr lvl="2"/>
            <a:r>
              <a:t>Body Level Three</a:t>
            </a:r>
          </a:p>
          <a:p>
            <a:pPr lvl="3"/>
            <a:r>
              <a:t>Body Level Four</a:t>
            </a:r>
          </a:p>
          <a:p>
            <a:pPr lvl="4"/>
            <a:r>
              <a:t>Body Level Five</a:t>
            </a:r>
          </a:p>
        </p:txBody>
      </p:sp>
      <p:sp>
        <p:nvSpPr>
          <p:cNvPr id="637" name="Shape 637"/>
          <p:cNvSpPr/>
          <p:nvPr>
            <p:ph type="title"/>
          </p:nvPr>
        </p:nvSpPr>
        <p:spPr>
          <a:xfrm>
            <a:off x="274635" y="1677398"/>
            <a:ext cx="8436350" cy="1097281"/>
          </a:xfrm>
          <a:prstGeom prst="rect">
            <a:avLst/>
          </a:prstGeom>
        </p:spPr>
        <p:txBody>
          <a:bodyPr/>
          <a:lstStyle>
            <a:lvl1pPr>
              <a:defRPr spc="-80" sz="6000">
                <a:solidFill>
                  <a:srgbClr val="0072C6"/>
                </a:solidFill>
              </a:defRPr>
            </a:lvl1pPr>
          </a:lstStyle>
          <a:p>
            <a:pPr/>
            <a:r>
              <a:t>Title Text</a:t>
            </a:r>
          </a:p>
        </p:txBody>
      </p:sp>
      <p:pic>
        <p:nvPicPr>
          <p:cNvPr id="638" name="image2.png"/>
          <p:cNvPicPr>
            <a:picLocks noChangeAspect="1"/>
          </p:cNvPicPr>
          <p:nvPr/>
        </p:nvPicPr>
        <p:blipFill>
          <a:blip r:embed="rId2">
            <a:extLst/>
          </a:blip>
          <a:stretch>
            <a:fillRect/>
          </a:stretch>
        </p:blipFill>
        <p:spPr>
          <a:xfrm>
            <a:off x="350835" y="6164262"/>
            <a:ext cx="1645924" cy="352580"/>
          </a:xfrm>
          <a:prstGeom prst="rect">
            <a:avLst/>
          </a:prstGeom>
          <a:ln w="12700">
            <a:miter lim="400000"/>
          </a:ln>
        </p:spPr>
      </p:pic>
      <p:grpSp>
        <p:nvGrpSpPr>
          <p:cNvPr id="679" name="Group 679"/>
          <p:cNvGrpSpPr/>
          <p:nvPr/>
        </p:nvGrpSpPr>
        <p:grpSpPr>
          <a:xfrm>
            <a:off x="9258064" y="1695130"/>
            <a:ext cx="2805582" cy="3604265"/>
            <a:chOff x="0" y="-1"/>
            <a:chExt cx="2805580" cy="3604263"/>
          </a:xfrm>
        </p:grpSpPr>
        <p:sp>
          <p:nvSpPr>
            <p:cNvPr id="639" name="Shape 639"/>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6" fill="norm" stroke="1" extrusionOk="0">
                  <a:moveTo>
                    <a:pt x="10273" y="21596"/>
                  </a:moveTo>
                  <a:cubicBezTo>
                    <a:pt x="10259" y="21596"/>
                    <a:pt x="10259" y="21596"/>
                    <a:pt x="10259" y="21596"/>
                  </a:cubicBezTo>
                  <a:cubicBezTo>
                    <a:pt x="9894" y="21569"/>
                    <a:pt x="9529" y="21542"/>
                    <a:pt x="9178" y="21488"/>
                  </a:cubicBezTo>
                  <a:cubicBezTo>
                    <a:pt x="9097" y="21474"/>
                    <a:pt x="9043" y="21407"/>
                    <a:pt x="9056" y="21325"/>
                  </a:cubicBezTo>
                  <a:cubicBezTo>
                    <a:pt x="9070" y="21258"/>
                    <a:pt x="9137" y="21204"/>
                    <a:pt x="9219" y="21217"/>
                  </a:cubicBezTo>
                  <a:cubicBezTo>
                    <a:pt x="9556" y="21271"/>
                    <a:pt x="9921" y="21298"/>
                    <a:pt x="10273" y="21325"/>
                  </a:cubicBezTo>
                  <a:cubicBezTo>
                    <a:pt x="10354" y="21325"/>
                    <a:pt x="10408" y="21393"/>
                    <a:pt x="10408" y="21461"/>
                  </a:cubicBezTo>
                  <a:cubicBezTo>
                    <a:pt x="10394" y="21528"/>
                    <a:pt x="10340" y="21596"/>
                    <a:pt x="10273" y="21596"/>
                  </a:cubicBezTo>
                  <a:close/>
                  <a:moveTo>
                    <a:pt x="11341" y="21596"/>
                  </a:moveTo>
                  <a:cubicBezTo>
                    <a:pt x="11273" y="21596"/>
                    <a:pt x="11219" y="21528"/>
                    <a:pt x="11206" y="21461"/>
                  </a:cubicBezTo>
                  <a:cubicBezTo>
                    <a:pt x="11206" y="21393"/>
                    <a:pt x="11260" y="21325"/>
                    <a:pt x="11341" y="21325"/>
                  </a:cubicBezTo>
                  <a:cubicBezTo>
                    <a:pt x="11692" y="21298"/>
                    <a:pt x="12057" y="21271"/>
                    <a:pt x="12395" y="21217"/>
                  </a:cubicBezTo>
                  <a:cubicBezTo>
                    <a:pt x="12476" y="21204"/>
                    <a:pt x="12544" y="21258"/>
                    <a:pt x="12557" y="21325"/>
                  </a:cubicBezTo>
                  <a:cubicBezTo>
                    <a:pt x="12571" y="21407"/>
                    <a:pt x="12517" y="21474"/>
                    <a:pt x="12436" y="21474"/>
                  </a:cubicBezTo>
                  <a:cubicBezTo>
                    <a:pt x="12084" y="21528"/>
                    <a:pt x="11719" y="21569"/>
                    <a:pt x="11354" y="21596"/>
                  </a:cubicBezTo>
                  <a:lnTo>
                    <a:pt x="11341" y="21596"/>
                  </a:lnTo>
                  <a:close/>
                  <a:moveTo>
                    <a:pt x="8137" y="21271"/>
                  </a:moveTo>
                  <a:cubicBezTo>
                    <a:pt x="8124" y="21271"/>
                    <a:pt x="8110" y="21271"/>
                    <a:pt x="8097" y="21258"/>
                  </a:cubicBezTo>
                  <a:cubicBezTo>
                    <a:pt x="7745" y="21177"/>
                    <a:pt x="7394" y="21069"/>
                    <a:pt x="7056" y="20933"/>
                  </a:cubicBezTo>
                  <a:cubicBezTo>
                    <a:pt x="6988" y="20906"/>
                    <a:pt x="6948" y="20839"/>
                    <a:pt x="6975" y="20757"/>
                  </a:cubicBezTo>
                  <a:cubicBezTo>
                    <a:pt x="7002" y="20690"/>
                    <a:pt x="7083" y="20663"/>
                    <a:pt x="7150" y="20690"/>
                  </a:cubicBezTo>
                  <a:cubicBezTo>
                    <a:pt x="7488" y="20812"/>
                    <a:pt x="7826" y="20920"/>
                    <a:pt x="8164" y="21001"/>
                  </a:cubicBezTo>
                  <a:cubicBezTo>
                    <a:pt x="8245" y="21014"/>
                    <a:pt x="8286" y="21096"/>
                    <a:pt x="8272" y="21163"/>
                  </a:cubicBezTo>
                  <a:cubicBezTo>
                    <a:pt x="8245" y="21231"/>
                    <a:pt x="8191" y="21271"/>
                    <a:pt x="8137" y="21271"/>
                  </a:cubicBezTo>
                  <a:close/>
                  <a:moveTo>
                    <a:pt x="13476" y="21271"/>
                  </a:moveTo>
                  <a:cubicBezTo>
                    <a:pt x="13422" y="21271"/>
                    <a:pt x="13368" y="21231"/>
                    <a:pt x="13341" y="21163"/>
                  </a:cubicBezTo>
                  <a:cubicBezTo>
                    <a:pt x="13328" y="21096"/>
                    <a:pt x="13368" y="21014"/>
                    <a:pt x="13449" y="21001"/>
                  </a:cubicBezTo>
                  <a:cubicBezTo>
                    <a:pt x="13787" y="20906"/>
                    <a:pt x="14125" y="20798"/>
                    <a:pt x="14463" y="20676"/>
                  </a:cubicBezTo>
                  <a:cubicBezTo>
                    <a:pt x="14531" y="20649"/>
                    <a:pt x="14612" y="20690"/>
                    <a:pt x="14639" y="20757"/>
                  </a:cubicBezTo>
                  <a:cubicBezTo>
                    <a:pt x="14666" y="20825"/>
                    <a:pt x="14625" y="20906"/>
                    <a:pt x="14558" y="20933"/>
                  </a:cubicBezTo>
                  <a:cubicBezTo>
                    <a:pt x="14220" y="21055"/>
                    <a:pt x="13868" y="21163"/>
                    <a:pt x="13517" y="21258"/>
                  </a:cubicBezTo>
                  <a:cubicBezTo>
                    <a:pt x="13503" y="21258"/>
                    <a:pt x="13490" y="21271"/>
                    <a:pt x="13476" y="21271"/>
                  </a:cubicBezTo>
                  <a:close/>
                  <a:moveTo>
                    <a:pt x="6110" y="20514"/>
                  </a:moveTo>
                  <a:cubicBezTo>
                    <a:pt x="6096" y="20514"/>
                    <a:pt x="6069" y="20514"/>
                    <a:pt x="6056" y="20500"/>
                  </a:cubicBezTo>
                  <a:cubicBezTo>
                    <a:pt x="5731" y="20352"/>
                    <a:pt x="5407" y="20162"/>
                    <a:pt x="5096" y="19973"/>
                  </a:cubicBezTo>
                  <a:cubicBezTo>
                    <a:pt x="5028" y="19932"/>
                    <a:pt x="5015" y="19851"/>
                    <a:pt x="5055" y="19784"/>
                  </a:cubicBezTo>
                  <a:cubicBezTo>
                    <a:pt x="5096" y="19729"/>
                    <a:pt x="5177" y="19702"/>
                    <a:pt x="5245" y="19743"/>
                  </a:cubicBezTo>
                  <a:cubicBezTo>
                    <a:pt x="5542" y="19932"/>
                    <a:pt x="5853" y="20108"/>
                    <a:pt x="6177" y="20257"/>
                  </a:cubicBezTo>
                  <a:cubicBezTo>
                    <a:pt x="6245" y="20298"/>
                    <a:pt x="6272" y="20379"/>
                    <a:pt x="6231" y="20446"/>
                  </a:cubicBezTo>
                  <a:cubicBezTo>
                    <a:pt x="6204" y="20487"/>
                    <a:pt x="6164" y="20514"/>
                    <a:pt x="6110" y="20514"/>
                  </a:cubicBezTo>
                  <a:close/>
                  <a:moveTo>
                    <a:pt x="15504" y="20514"/>
                  </a:moveTo>
                  <a:cubicBezTo>
                    <a:pt x="15450" y="20514"/>
                    <a:pt x="15396" y="20487"/>
                    <a:pt x="15382" y="20433"/>
                  </a:cubicBezTo>
                  <a:cubicBezTo>
                    <a:pt x="15342" y="20365"/>
                    <a:pt x="15369" y="20298"/>
                    <a:pt x="15436" y="20257"/>
                  </a:cubicBezTo>
                  <a:cubicBezTo>
                    <a:pt x="15761" y="20108"/>
                    <a:pt x="16072" y="19932"/>
                    <a:pt x="16369" y="19743"/>
                  </a:cubicBezTo>
                  <a:cubicBezTo>
                    <a:pt x="16437" y="19702"/>
                    <a:pt x="16518" y="19716"/>
                    <a:pt x="16558" y="19784"/>
                  </a:cubicBezTo>
                  <a:cubicBezTo>
                    <a:pt x="16599" y="19851"/>
                    <a:pt x="16572" y="19932"/>
                    <a:pt x="16518" y="19973"/>
                  </a:cubicBezTo>
                  <a:cubicBezTo>
                    <a:pt x="16207" y="20162"/>
                    <a:pt x="15882" y="20338"/>
                    <a:pt x="15558" y="20500"/>
                  </a:cubicBezTo>
                  <a:cubicBezTo>
                    <a:pt x="15544" y="20514"/>
                    <a:pt x="15517" y="20514"/>
                    <a:pt x="15504" y="20514"/>
                  </a:cubicBezTo>
                  <a:close/>
                  <a:moveTo>
                    <a:pt x="4285" y="19378"/>
                  </a:moveTo>
                  <a:cubicBezTo>
                    <a:pt x="4258" y="19378"/>
                    <a:pt x="4231" y="19364"/>
                    <a:pt x="4204" y="19351"/>
                  </a:cubicBezTo>
                  <a:cubicBezTo>
                    <a:pt x="3906" y="19121"/>
                    <a:pt x="3636" y="18891"/>
                    <a:pt x="3366" y="18634"/>
                  </a:cubicBezTo>
                  <a:cubicBezTo>
                    <a:pt x="3312" y="18580"/>
                    <a:pt x="3312" y="18499"/>
                    <a:pt x="3366" y="18445"/>
                  </a:cubicBezTo>
                  <a:cubicBezTo>
                    <a:pt x="3420" y="18390"/>
                    <a:pt x="3501" y="18390"/>
                    <a:pt x="3555" y="18445"/>
                  </a:cubicBezTo>
                  <a:cubicBezTo>
                    <a:pt x="3812" y="18688"/>
                    <a:pt x="4082" y="18918"/>
                    <a:pt x="4366" y="19134"/>
                  </a:cubicBezTo>
                  <a:cubicBezTo>
                    <a:pt x="4420" y="19175"/>
                    <a:pt x="4434" y="19270"/>
                    <a:pt x="4393" y="19324"/>
                  </a:cubicBezTo>
                  <a:cubicBezTo>
                    <a:pt x="4366" y="19364"/>
                    <a:pt x="4325" y="19378"/>
                    <a:pt x="4285" y="19378"/>
                  </a:cubicBezTo>
                  <a:close/>
                  <a:moveTo>
                    <a:pt x="17329" y="19364"/>
                  </a:moveTo>
                  <a:cubicBezTo>
                    <a:pt x="17288" y="19364"/>
                    <a:pt x="17248" y="19351"/>
                    <a:pt x="17221" y="19324"/>
                  </a:cubicBezTo>
                  <a:cubicBezTo>
                    <a:pt x="17180" y="19256"/>
                    <a:pt x="17180" y="19175"/>
                    <a:pt x="17248" y="19134"/>
                  </a:cubicBezTo>
                  <a:cubicBezTo>
                    <a:pt x="17531" y="18918"/>
                    <a:pt x="17802" y="18675"/>
                    <a:pt x="18059" y="18431"/>
                  </a:cubicBezTo>
                  <a:cubicBezTo>
                    <a:pt x="18113" y="18377"/>
                    <a:pt x="18194" y="18390"/>
                    <a:pt x="18248" y="18445"/>
                  </a:cubicBezTo>
                  <a:cubicBezTo>
                    <a:pt x="18302" y="18499"/>
                    <a:pt x="18288" y="18580"/>
                    <a:pt x="18234" y="18634"/>
                  </a:cubicBezTo>
                  <a:cubicBezTo>
                    <a:pt x="17977" y="18877"/>
                    <a:pt x="17694" y="19121"/>
                    <a:pt x="17410" y="19337"/>
                  </a:cubicBezTo>
                  <a:cubicBezTo>
                    <a:pt x="17383" y="19364"/>
                    <a:pt x="17356" y="19364"/>
                    <a:pt x="17329" y="19364"/>
                  </a:cubicBezTo>
                  <a:close/>
                  <a:moveTo>
                    <a:pt x="2717" y="17890"/>
                  </a:moveTo>
                  <a:cubicBezTo>
                    <a:pt x="2676" y="17890"/>
                    <a:pt x="2649" y="17877"/>
                    <a:pt x="2622" y="17849"/>
                  </a:cubicBezTo>
                  <a:cubicBezTo>
                    <a:pt x="2379" y="17565"/>
                    <a:pt x="2149" y="17281"/>
                    <a:pt x="1946" y="16984"/>
                  </a:cubicBezTo>
                  <a:cubicBezTo>
                    <a:pt x="1906" y="16916"/>
                    <a:pt x="1919" y="16835"/>
                    <a:pt x="1973" y="16794"/>
                  </a:cubicBezTo>
                  <a:cubicBezTo>
                    <a:pt x="2041" y="16754"/>
                    <a:pt x="2122" y="16767"/>
                    <a:pt x="2163" y="16822"/>
                  </a:cubicBezTo>
                  <a:cubicBezTo>
                    <a:pt x="2365" y="17119"/>
                    <a:pt x="2595" y="17403"/>
                    <a:pt x="2825" y="17674"/>
                  </a:cubicBezTo>
                  <a:cubicBezTo>
                    <a:pt x="2866" y="17728"/>
                    <a:pt x="2866" y="17809"/>
                    <a:pt x="2812" y="17863"/>
                  </a:cubicBezTo>
                  <a:cubicBezTo>
                    <a:pt x="2784" y="17877"/>
                    <a:pt x="2744" y="17890"/>
                    <a:pt x="2717" y="17890"/>
                  </a:cubicBezTo>
                  <a:close/>
                  <a:moveTo>
                    <a:pt x="18897" y="17890"/>
                  </a:moveTo>
                  <a:cubicBezTo>
                    <a:pt x="18856" y="17890"/>
                    <a:pt x="18829" y="17877"/>
                    <a:pt x="18802" y="17849"/>
                  </a:cubicBezTo>
                  <a:cubicBezTo>
                    <a:pt x="18748" y="17809"/>
                    <a:pt x="18734" y="17714"/>
                    <a:pt x="18788" y="17660"/>
                  </a:cubicBezTo>
                  <a:cubicBezTo>
                    <a:pt x="19018" y="17390"/>
                    <a:pt x="19235" y="17106"/>
                    <a:pt x="19437" y="16822"/>
                  </a:cubicBezTo>
                  <a:cubicBezTo>
                    <a:pt x="19478" y="16754"/>
                    <a:pt x="19572" y="16740"/>
                    <a:pt x="19627" y="16781"/>
                  </a:cubicBezTo>
                  <a:cubicBezTo>
                    <a:pt x="19694" y="16822"/>
                    <a:pt x="19708" y="16916"/>
                    <a:pt x="19667" y="16970"/>
                  </a:cubicBezTo>
                  <a:cubicBezTo>
                    <a:pt x="19451" y="17268"/>
                    <a:pt x="19235" y="17565"/>
                    <a:pt x="18991" y="17836"/>
                  </a:cubicBezTo>
                  <a:cubicBezTo>
                    <a:pt x="18964" y="17863"/>
                    <a:pt x="18924" y="17890"/>
                    <a:pt x="18897" y="17890"/>
                  </a:cubicBezTo>
                  <a:close/>
                  <a:moveTo>
                    <a:pt x="1487" y="16118"/>
                  </a:moveTo>
                  <a:cubicBezTo>
                    <a:pt x="1433" y="16118"/>
                    <a:pt x="1392" y="16105"/>
                    <a:pt x="1365" y="16051"/>
                  </a:cubicBezTo>
                  <a:cubicBezTo>
                    <a:pt x="1189" y="15740"/>
                    <a:pt x="1027" y="15401"/>
                    <a:pt x="879" y="15077"/>
                  </a:cubicBezTo>
                  <a:cubicBezTo>
                    <a:pt x="852" y="15009"/>
                    <a:pt x="879" y="14928"/>
                    <a:pt x="960" y="14901"/>
                  </a:cubicBezTo>
                  <a:cubicBezTo>
                    <a:pt x="1027" y="14860"/>
                    <a:pt x="1095" y="14901"/>
                    <a:pt x="1135" y="14969"/>
                  </a:cubicBezTo>
                  <a:cubicBezTo>
                    <a:pt x="1271" y="15293"/>
                    <a:pt x="1433" y="15618"/>
                    <a:pt x="1609" y="15915"/>
                  </a:cubicBezTo>
                  <a:cubicBezTo>
                    <a:pt x="1636" y="15983"/>
                    <a:pt x="1609" y="16064"/>
                    <a:pt x="1554" y="16105"/>
                  </a:cubicBezTo>
                  <a:cubicBezTo>
                    <a:pt x="1527" y="16118"/>
                    <a:pt x="1500" y="16118"/>
                    <a:pt x="1487" y="16118"/>
                  </a:cubicBezTo>
                  <a:close/>
                  <a:moveTo>
                    <a:pt x="20127" y="16118"/>
                  </a:moveTo>
                  <a:cubicBezTo>
                    <a:pt x="20100" y="16118"/>
                    <a:pt x="20073" y="16105"/>
                    <a:pt x="20059" y="16091"/>
                  </a:cubicBezTo>
                  <a:cubicBezTo>
                    <a:pt x="19991" y="16064"/>
                    <a:pt x="19964" y="15983"/>
                    <a:pt x="20005" y="15915"/>
                  </a:cubicBezTo>
                  <a:cubicBezTo>
                    <a:pt x="20181" y="15604"/>
                    <a:pt x="20343" y="15280"/>
                    <a:pt x="20478" y="14955"/>
                  </a:cubicBezTo>
                  <a:cubicBezTo>
                    <a:pt x="20505" y="14887"/>
                    <a:pt x="20586" y="14860"/>
                    <a:pt x="20654" y="14887"/>
                  </a:cubicBezTo>
                  <a:cubicBezTo>
                    <a:pt x="20721" y="14914"/>
                    <a:pt x="20748" y="14996"/>
                    <a:pt x="20721" y="15063"/>
                  </a:cubicBezTo>
                  <a:cubicBezTo>
                    <a:pt x="20586" y="15401"/>
                    <a:pt x="20424" y="15726"/>
                    <a:pt x="20248" y="16037"/>
                  </a:cubicBezTo>
                  <a:cubicBezTo>
                    <a:pt x="20221" y="16091"/>
                    <a:pt x="20167" y="16118"/>
                    <a:pt x="20127" y="16118"/>
                  </a:cubicBezTo>
                  <a:close/>
                  <a:moveTo>
                    <a:pt x="635" y="14144"/>
                  </a:moveTo>
                  <a:cubicBezTo>
                    <a:pt x="568" y="14144"/>
                    <a:pt x="514" y="14103"/>
                    <a:pt x="500" y="14049"/>
                  </a:cubicBezTo>
                  <a:cubicBezTo>
                    <a:pt x="392" y="13697"/>
                    <a:pt x="297" y="13346"/>
                    <a:pt x="230" y="12994"/>
                  </a:cubicBezTo>
                  <a:cubicBezTo>
                    <a:pt x="216" y="12913"/>
                    <a:pt x="257" y="12845"/>
                    <a:pt x="338" y="12832"/>
                  </a:cubicBezTo>
                  <a:cubicBezTo>
                    <a:pt x="406" y="12818"/>
                    <a:pt x="473" y="12859"/>
                    <a:pt x="487" y="12940"/>
                  </a:cubicBezTo>
                  <a:cubicBezTo>
                    <a:pt x="568" y="13278"/>
                    <a:pt x="649" y="13630"/>
                    <a:pt x="757" y="13968"/>
                  </a:cubicBezTo>
                  <a:cubicBezTo>
                    <a:pt x="784" y="14035"/>
                    <a:pt x="743" y="14116"/>
                    <a:pt x="676" y="14130"/>
                  </a:cubicBezTo>
                  <a:cubicBezTo>
                    <a:pt x="662" y="14144"/>
                    <a:pt x="649" y="14144"/>
                    <a:pt x="635" y="14144"/>
                  </a:cubicBezTo>
                  <a:close/>
                  <a:moveTo>
                    <a:pt x="20978" y="14130"/>
                  </a:moveTo>
                  <a:cubicBezTo>
                    <a:pt x="20965" y="14130"/>
                    <a:pt x="20951" y="14130"/>
                    <a:pt x="20938" y="14130"/>
                  </a:cubicBezTo>
                  <a:cubicBezTo>
                    <a:pt x="20857" y="14103"/>
                    <a:pt x="20830" y="14022"/>
                    <a:pt x="20843" y="13954"/>
                  </a:cubicBezTo>
                  <a:cubicBezTo>
                    <a:pt x="20951" y="13616"/>
                    <a:pt x="21046" y="13264"/>
                    <a:pt x="21113" y="12926"/>
                  </a:cubicBezTo>
                  <a:cubicBezTo>
                    <a:pt x="21127" y="12845"/>
                    <a:pt x="21194" y="12805"/>
                    <a:pt x="21276" y="12818"/>
                  </a:cubicBezTo>
                  <a:cubicBezTo>
                    <a:pt x="21343" y="12832"/>
                    <a:pt x="21397" y="12899"/>
                    <a:pt x="21384" y="12980"/>
                  </a:cubicBezTo>
                  <a:cubicBezTo>
                    <a:pt x="21303" y="13332"/>
                    <a:pt x="21208" y="13684"/>
                    <a:pt x="21100" y="14035"/>
                  </a:cubicBezTo>
                  <a:cubicBezTo>
                    <a:pt x="21086" y="14089"/>
                    <a:pt x="21032" y="14130"/>
                    <a:pt x="20978" y="14130"/>
                  </a:cubicBezTo>
                  <a:close/>
                  <a:moveTo>
                    <a:pt x="203" y="12034"/>
                  </a:moveTo>
                  <a:cubicBezTo>
                    <a:pt x="122" y="12034"/>
                    <a:pt x="68" y="11979"/>
                    <a:pt x="68" y="11912"/>
                  </a:cubicBezTo>
                  <a:cubicBezTo>
                    <a:pt x="27" y="11547"/>
                    <a:pt x="14" y="11181"/>
                    <a:pt x="0" y="10816"/>
                  </a:cubicBezTo>
                  <a:cubicBezTo>
                    <a:pt x="0" y="10735"/>
                    <a:pt x="68" y="10681"/>
                    <a:pt x="135" y="10681"/>
                  </a:cubicBezTo>
                  <a:cubicBezTo>
                    <a:pt x="135" y="10681"/>
                    <a:pt x="135" y="10681"/>
                    <a:pt x="135" y="10681"/>
                  </a:cubicBezTo>
                  <a:cubicBezTo>
                    <a:pt x="216" y="10681"/>
                    <a:pt x="270" y="10735"/>
                    <a:pt x="270" y="10816"/>
                  </a:cubicBezTo>
                  <a:cubicBezTo>
                    <a:pt x="284" y="11168"/>
                    <a:pt x="297" y="11533"/>
                    <a:pt x="324" y="11885"/>
                  </a:cubicBezTo>
                  <a:cubicBezTo>
                    <a:pt x="338" y="11952"/>
                    <a:pt x="284" y="12020"/>
                    <a:pt x="216" y="12034"/>
                  </a:cubicBezTo>
                  <a:lnTo>
                    <a:pt x="203" y="12034"/>
                  </a:lnTo>
                  <a:close/>
                  <a:moveTo>
                    <a:pt x="21411" y="12020"/>
                  </a:moveTo>
                  <a:cubicBezTo>
                    <a:pt x="21397" y="12020"/>
                    <a:pt x="21397" y="12020"/>
                    <a:pt x="21397" y="12020"/>
                  </a:cubicBezTo>
                  <a:cubicBezTo>
                    <a:pt x="21316" y="12007"/>
                    <a:pt x="21262" y="11939"/>
                    <a:pt x="21276" y="11871"/>
                  </a:cubicBezTo>
                  <a:cubicBezTo>
                    <a:pt x="21303" y="11520"/>
                    <a:pt x="21330" y="11154"/>
                    <a:pt x="21330" y="10803"/>
                  </a:cubicBezTo>
                  <a:cubicBezTo>
                    <a:pt x="21330" y="10776"/>
                    <a:pt x="21330" y="10776"/>
                    <a:pt x="21330" y="10776"/>
                  </a:cubicBezTo>
                  <a:cubicBezTo>
                    <a:pt x="21330" y="10708"/>
                    <a:pt x="21384" y="10640"/>
                    <a:pt x="21465" y="10640"/>
                  </a:cubicBezTo>
                  <a:cubicBezTo>
                    <a:pt x="21532" y="10640"/>
                    <a:pt x="21600" y="10708"/>
                    <a:pt x="21600" y="10776"/>
                  </a:cubicBezTo>
                  <a:cubicBezTo>
                    <a:pt x="21600" y="10803"/>
                    <a:pt x="21600" y="10803"/>
                    <a:pt x="21600" y="10803"/>
                  </a:cubicBezTo>
                  <a:cubicBezTo>
                    <a:pt x="21600" y="11168"/>
                    <a:pt x="21573" y="11533"/>
                    <a:pt x="21546" y="11898"/>
                  </a:cubicBezTo>
                  <a:cubicBezTo>
                    <a:pt x="21532" y="11966"/>
                    <a:pt x="21478" y="12020"/>
                    <a:pt x="21411" y="12020"/>
                  </a:cubicBezTo>
                  <a:close/>
                  <a:moveTo>
                    <a:pt x="189" y="9870"/>
                  </a:moveTo>
                  <a:cubicBezTo>
                    <a:pt x="176" y="9870"/>
                    <a:pt x="176" y="9870"/>
                    <a:pt x="176" y="9870"/>
                  </a:cubicBezTo>
                  <a:cubicBezTo>
                    <a:pt x="108" y="9870"/>
                    <a:pt x="54" y="9802"/>
                    <a:pt x="54" y="9721"/>
                  </a:cubicBezTo>
                  <a:cubicBezTo>
                    <a:pt x="95" y="9356"/>
                    <a:pt x="149" y="8990"/>
                    <a:pt x="216" y="8639"/>
                  </a:cubicBezTo>
                  <a:cubicBezTo>
                    <a:pt x="243" y="8571"/>
                    <a:pt x="311" y="8517"/>
                    <a:pt x="378" y="8531"/>
                  </a:cubicBezTo>
                  <a:cubicBezTo>
                    <a:pt x="460" y="8544"/>
                    <a:pt x="500" y="8625"/>
                    <a:pt x="487" y="8693"/>
                  </a:cubicBezTo>
                  <a:cubicBezTo>
                    <a:pt x="419" y="9044"/>
                    <a:pt x="365" y="9396"/>
                    <a:pt x="324" y="9748"/>
                  </a:cubicBezTo>
                  <a:cubicBezTo>
                    <a:pt x="324" y="9815"/>
                    <a:pt x="257" y="9870"/>
                    <a:pt x="189" y="9870"/>
                  </a:cubicBezTo>
                  <a:close/>
                  <a:moveTo>
                    <a:pt x="21411" y="9829"/>
                  </a:moveTo>
                  <a:cubicBezTo>
                    <a:pt x="21330" y="9829"/>
                    <a:pt x="21276" y="9788"/>
                    <a:pt x="21276" y="9707"/>
                  </a:cubicBezTo>
                  <a:cubicBezTo>
                    <a:pt x="21235" y="9356"/>
                    <a:pt x="21181" y="9004"/>
                    <a:pt x="21113" y="8666"/>
                  </a:cubicBezTo>
                  <a:cubicBezTo>
                    <a:pt x="21086" y="8585"/>
                    <a:pt x="21140" y="8517"/>
                    <a:pt x="21208" y="8503"/>
                  </a:cubicBezTo>
                  <a:cubicBezTo>
                    <a:pt x="21289" y="8490"/>
                    <a:pt x="21357" y="8531"/>
                    <a:pt x="21370" y="8612"/>
                  </a:cubicBezTo>
                  <a:cubicBezTo>
                    <a:pt x="21451" y="8963"/>
                    <a:pt x="21505" y="9328"/>
                    <a:pt x="21532" y="9680"/>
                  </a:cubicBezTo>
                  <a:cubicBezTo>
                    <a:pt x="21546" y="9761"/>
                    <a:pt x="21492" y="9829"/>
                    <a:pt x="21424" y="9829"/>
                  </a:cubicBezTo>
                  <a:lnTo>
                    <a:pt x="21411" y="9829"/>
                  </a:lnTo>
                  <a:close/>
                  <a:moveTo>
                    <a:pt x="622" y="7760"/>
                  </a:moveTo>
                  <a:cubicBezTo>
                    <a:pt x="608" y="7760"/>
                    <a:pt x="595" y="7760"/>
                    <a:pt x="581" y="7746"/>
                  </a:cubicBezTo>
                  <a:cubicBezTo>
                    <a:pt x="514" y="7733"/>
                    <a:pt x="473" y="7651"/>
                    <a:pt x="500" y="7584"/>
                  </a:cubicBezTo>
                  <a:cubicBezTo>
                    <a:pt x="608" y="7232"/>
                    <a:pt x="730" y="6894"/>
                    <a:pt x="879" y="6556"/>
                  </a:cubicBezTo>
                  <a:cubicBezTo>
                    <a:pt x="906" y="6488"/>
                    <a:pt x="987" y="6448"/>
                    <a:pt x="1054" y="6488"/>
                  </a:cubicBezTo>
                  <a:cubicBezTo>
                    <a:pt x="1122" y="6515"/>
                    <a:pt x="1149" y="6596"/>
                    <a:pt x="1122" y="6664"/>
                  </a:cubicBezTo>
                  <a:cubicBezTo>
                    <a:pt x="987" y="6989"/>
                    <a:pt x="852" y="7327"/>
                    <a:pt x="757" y="7665"/>
                  </a:cubicBezTo>
                  <a:cubicBezTo>
                    <a:pt x="730" y="7719"/>
                    <a:pt x="676" y="7760"/>
                    <a:pt x="622" y="7760"/>
                  </a:cubicBezTo>
                  <a:close/>
                  <a:moveTo>
                    <a:pt x="20965" y="7719"/>
                  </a:moveTo>
                  <a:cubicBezTo>
                    <a:pt x="20911" y="7719"/>
                    <a:pt x="20857" y="7692"/>
                    <a:pt x="20843" y="7624"/>
                  </a:cubicBezTo>
                  <a:cubicBezTo>
                    <a:pt x="20735" y="7286"/>
                    <a:pt x="20613" y="6948"/>
                    <a:pt x="20465" y="6623"/>
                  </a:cubicBezTo>
                  <a:cubicBezTo>
                    <a:pt x="20438" y="6556"/>
                    <a:pt x="20465" y="6475"/>
                    <a:pt x="20532" y="6448"/>
                  </a:cubicBezTo>
                  <a:cubicBezTo>
                    <a:pt x="20600" y="6421"/>
                    <a:pt x="20681" y="6448"/>
                    <a:pt x="20721" y="6515"/>
                  </a:cubicBezTo>
                  <a:cubicBezTo>
                    <a:pt x="20857" y="6853"/>
                    <a:pt x="20992" y="7205"/>
                    <a:pt x="21100" y="7543"/>
                  </a:cubicBezTo>
                  <a:cubicBezTo>
                    <a:pt x="21113" y="7624"/>
                    <a:pt x="21086" y="7692"/>
                    <a:pt x="21005" y="7719"/>
                  </a:cubicBezTo>
                  <a:cubicBezTo>
                    <a:pt x="20992" y="7719"/>
                    <a:pt x="20978" y="7719"/>
                    <a:pt x="20965" y="7719"/>
                  </a:cubicBezTo>
                  <a:close/>
                  <a:moveTo>
                    <a:pt x="1473" y="5771"/>
                  </a:moveTo>
                  <a:cubicBezTo>
                    <a:pt x="1446" y="5771"/>
                    <a:pt x="1433" y="5771"/>
                    <a:pt x="1406" y="5758"/>
                  </a:cubicBezTo>
                  <a:cubicBezTo>
                    <a:pt x="1338" y="5717"/>
                    <a:pt x="1325" y="5636"/>
                    <a:pt x="1352" y="5568"/>
                  </a:cubicBezTo>
                  <a:cubicBezTo>
                    <a:pt x="1527" y="5257"/>
                    <a:pt x="1730" y="4946"/>
                    <a:pt x="1933" y="4649"/>
                  </a:cubicBezTo>
                  <a:cubicBezTo>
                    <a:pt x="1973" y="4581"/>
                    <a:pt x="2055" y="4568"/>
                    <a:pt x="2122" y="4608"/>
                  </a:cubicBezTo>
                  <a:cubicBezTo>
                    <a:pt x="2176" y="4649"/>
                    <a:pt x="2203" y="4730"/>
                    <a:pt x="2149" y="4798"/>
                  </a:cubicBezTo>
                  <a:cubicBezTo>
                    <a:pt x="1946" y="5095"/>
                    <a:pt x="1757" y="5393"/>
                    <a:pt x="1595" y="5704"/>
                  </a:cubicBezTo>
                  <a:cubicBezTo>
                    <a:pt x="1568" y="5744"/>
                    <a:pt x="1514" y="5771"/>
                    <a:pt x="1473" y="5771"/>
                  </a:cubicBezTo>
                  <a:close/>
                  <a:moveTo>
                    <a:pt x="20113" y="5744"/>
                  </a:moveTo>
                  <a:cubicBezTo>
                    <a:pt x="20059" y="5744"/>
                    <a:pt x="20019" y="5717"/>
                    <a:pt x="19991" y="5677"/>
                  </a:cubicBezTo>
                  <a:cubicBezTo>
                    <a:pt x="19816" y="5366"/>
                    <a:pt x="19627" y="5054"/>
                    <a:pt x="19424" y="4770"/>
                  </a:cubicBezTo>
                  <a:cubicBezTo>
                    <a:pt x="19383" y="4703"/>
                    <a:pt x="19397" y="4622"/>
                    <a:pt x="19464" y="4581"/>
                  </a:cubicBezTo>
                  <a:cubicBezTo>
                    <a:pt x="19518" y="4541"/>
                    <a:pt x="19613" y="4554"/>
                    <a:pt x="19654" y="4608"/>
                  </a:cubicBezTo>
                  <a:cubicBezTo>
                    <a:pt x="19856" y="4906"/>
                    <a:pt x="20059" y="5230"/>
                    <a:pt x="20235" y="5541"/>
                  </a:cubicBezTo>
                  <a:cubicBezTo>
                    <a:pt x="20262" y="5609"/>
                    <a:pt x="20248" y="5690"/>
                    <a:pt x="20181" y="5731"/>
                  </a:cubicBezTo>
                  <a:cubicBezTo>
                    <a:pt x="20154" y="5731"/>
                    <a:pt x="20140" y="5744"/>
                    <a:pt x="20113" y="5744"/>
                  </a:cubicBezTo>
                  <a:close/>
                  <a:moveTo>
                    <a:pt x="2703" y="4000"/>
                  </a:moveTo>
                  <a:cubicBezTo>
                    <a:pt x="2676" y="4000"/>
                    <a:pt x="2636" y="3986"/>
                    <a:pt x="2622" y="3972"/>
                  </a:cubicBezTo>
                  <a:cubicBezTo>
                    <a:pt x="2555" y="3918"/>
                    <a:pt x="2555" y="3837"/>
                    <a:pt x="2595" y="3783"/>
                  </a:cubicBezTo>
                  <a:cubicBezTo>
                    <a:pt x="2839" y="3499"/>
                    <a:pt x="3095" y="3229"/>
                    <a:pt x="3352" y="2985"/>
                  </a:cubicBezTo>
                  <a:cubicBezTo>
                    <a:pt x="3406" y="2931"/>
                    <a:pt x="3487" y="2931"/>
                    <a:pt x="3541" y="2985"/>
                  </a:cubicBezTo>
                  <a:cubicBezTo>
                    <a:pt x="3595" y="3039"/>
                    <a:pt x="3595" y="3134"/>
                    <a:pt x="3541" y="3174"/>
                  </a:cubicBezTo>
                  <a:cubicBezTo>
                    <a:pt x="3285" y="3418"/>
                    <a:pt x="3041" y="3688"/>
                    <a:pt x="2812" y="3959"/>
                  </a:cubicBezTo>
                  <a:cubicBezTo>
                    <a:pt x="2784" y="3986"/>
                    <a:pt x="2744" y="4000"/>
                    <a:pt x="2703" y="4000"/>
                  </a:cubicBezTo>
                  <a:close/>
                  <a:moveTo>
                    <a:pt x="18870" y="3972"/>
                  </a:moveTo>
                  <a:cubicBezTo>
                    <a:pt x="18843" y="3972"/>
                    <a:pt x="18802" y="3959"/>
                    <a:pt x="18775" y="3932"/>
                  </a:cubicBezTo>
                  <a:cubicBezTo>
                    <a:pt x="18545" y="3661"/>
                    <a:pt x="18288" y="3404"/>
                    <a:pt x="18032" y="3161"/>
                  </a:cubicBezTo>
                  <a:cubicBezTo>
                    <a:pt x="17977" y="3107"/>
                    <a:pt x="17977" y="3012"/>
                    <a:pt x="18032" y="2958"/>
                  </a:cubicBezTo>
                  <a:cubicBezTo>
                    <a:pt x="18086" y="2904"/>
                    <a:pt x="18167" y="2904"/>
                    <a:pt x="18221" y="2958"/>
                  </a:cubicBezTo>
                  <a:cubicBezTo>
                    <a:pt x="18491" y="3215"/>
                    <a:pt x="18748" y="3472"/>
                    <a:pt x="18978" y="3756"/>
                  </a:cubicBezTo>
                  <a:cubicBezTo>
                    <a:pt x="19032" y="3810"/>
                    <a:pt x="19018" y="3891"/>
                    <a:pt x="18964" y="3945"/>
                  </a:cubicBezTo>
                  <a:cubicBezTo>
                    <a:pt x="18937" y="3959"/>
                    <a:pt x="18910" y="3972"/>
                    <a:pt x="18870" y="3972"/>
                  </a:cubicBezTo>
                  <a:close/>
                  <a:moveTo>
                    <a:pt x="4258" y="2512"/>
                  </a:moveTo>
                  <a:cubicBezTo>
                    <a:pt x="4231" y="2512"/>
                    <a:pt x="4190" y="2498"/>
                    <a:pt x="4163" y="2458"/>
                  </a:cubicBezTo>
                  <a:cubicBezTo>
                    <a:pt x="4109" y="2404"/>
                    <a:pt x="4123" y="2322"/>
                    <a:pt x="4177" y="2268"/>
                  </a:cubicBezTo>
                  <a:cubicBezTo>
                    <a:pt x="4474" y="2052"/>
                    <a:pt x="4771" y="1835"/>
                    <a:pt x="5082" y="1646"/>
                  </a:cubicBezTo>
                  <a:cubicBezTo>
                    <a:pt x="5136" y="1606"/>
                    <a:pt x="5218" y="1619"/>
                    <a:pt x="5258" y="1687"/>
                  </a:cubicBezTo>
                  <a:cubicBezTo>
                    <a:pt x="5299" y="1754"/>
                    <a:pt x="5285" y="1835"/>
                    <a:pt x="5218" y="1876"/>
                  </a:cubicBezTo>
                  <a:cubicBezTo>
                    <a:pt x="4920" y="2065"/>
                    <a:pt x="4623" y="2268"/>
                    <a:pt x="4352" y="2485"/>
                  </a:cubicBezTo>
                  <a:cubicBezTo>
                    <a:pt x="4325" y="2498"/>
                    <a:pt x="4298" y="2512"/>
                    <a:pt x="4258" y="2512"/>
                  </a:cubicBezTo>
                  <a:close/>
                  <a:moveTo>
                    <a:pt x="17315" y="2485"/>
                  </a:moveTo>
                  <a:cubicBezTo>
                    <a:pt x="17288" y="2485"/>
                    <a:pt x="17248" y="2485"/>
                    <a:pt x="17234" y="2458"/>
                  </a:cubicBezTo>
                  <a:cubicBezTo>
                    <a:pt x="16950" y="2241"/>
                    <a:pt x="16653" y="2038"/>
                    <a:pt x="16355" y="1849"/>
                  </a:cubicBezTo>
                  <a:cubicBezTo>
                    <a:pt x="16288" y="1808"/>
                    <a:pt x="16274" y="1727"/>
                    <a:pt x="16315" y="1673"/>
                  </a:cubicBezTo>
                  <a:cubicBezTo>
                    <a:pt x="16342" y="1606"/>
                    <a:pt x="16437" y="1578"/>
                    <a:pt x="16491" y="1619"/>
                  </a:cubicBezTo>
                  <a:cubicBezTo>
                    <a:pt x="16802" y="1822"/>
                    <a:pt x="17099" y="2025"/>
                    <a:pt x="17396" y="2255"/>
                  </a:cubicBezTo>
                  <a:cubicBezTo>
                    <a:pt x="17450" y="2295"/>
                    <a:pt x="17464" y="2376"/>
                    <a:pt x="17423" y="2444"/>
                  </a:cubicBezTo>
                  <a:cubicBezTo>
                    <a:pt x="17396" y="2471"/>
                    <a:pt x="17356" y="2485"/>
                    <a:pt x="17315" y="2485"/>
                  </a:cubicBezTo>
                  <a:close/>
                  <a:moveTo>
                    <a:pt x="6096" y="1362"/>
                  </a:moveTo>
                  <a:cubicBezTo>
                    <a:pt x="6042" y="1362"/>
                    <a:pt x="5988" y="1335"/>
                    <a:pt x="5974" y="1294"/>
                  </a:cubicBezTo>
                  <a:cubicBezTo>
                    <a:pt x="5934" y="1227"/>
                    <a:pt x="5961" y="1146"/>
                    <a:pt x="6029" y="1105"/>
                  </a:cubicBezTo>
                  <a:cubicBezTo>
                    <a:pt x="6353" y="943"/>
                    <a:pt x="6691" y="808"/>
                    <a:pt x="7042" y="672"/>
                  </a:cubicBezTo>
                  <a:cubicBezTo>
                    <a:pt x="7110" y="645"/>
                    <a:pt x="7177" y="686"/>
                    <a:pt x="7205" y="753"/>
                  </a:cubicBezTo>
                  <a:cubicBezTo>
                    <a:pt x="7232" y="821"/>
                    <a:pt x="7205" y="902"/>
                    <a:pt x="7123" y="929"/>
                  </a:cubicBezTo>
                  <a:cubicBezTo>
                    <a:pt x="6799" y="1051"/>
                    <a:pt x="6475" y="1200"/>
                    <a:pt x="6150" y="1349"/>
                  </a:cubicBezTo>
                  <a:cubicBezTo>
                    <a:pt x="6137" y="1362"/>
                    <a:pt x="6110" y="1362"/>
                    <a:pt x="6096" y="1362"/>
                  </a:cubicBezTo>
                  <a:close/>
                  <a:moveTo>
                    <a:pt x="15477" y="1349"/>
                  </a:moveTo>
                  <a:cubicBezTo>
                    <a:pt x="15463" y="1349"/>
                    <a:pt x="15436" y="1349"/>
                    <a:pt x="15423" y="1335"/>
                  </a:cubicBezTo>
                  <a:cubicBezTo>
                    <a:pt x="15098" y="1186"/>
                    <a:pt x="14774" y="1037"/>
                    <a:pt x="14436" y="916"/>
                  </a:cubicBezTo>
                  <a:cubicBezTo>
                    <a:pt x="14368" y="889"/>
                    <a:pt x="14328" y="808"/>
                    <a:pt x="14355" y="740"/>
                  </a:cubicBezTo>
                  <a:cubicBezTo>
                    <a:pt x="14382" y="672"/>
                    <a:pt x="14463" y="632"/>
                    <a:pt x="14531" y="659"/>
                  </a:cubicBezTo>
                  <a:cubicBezTo>
                    <a:pt x="14869" y="794"/>
                    <a:pt x="15207" y="929"/>
                    <a:pt x="15544" y="1092"/>
                  </a:cubicBezTo>
                  <a:cubicBezTo>
                    <a:pt x="15612" y="1132"/>
                    <a:pt x="15639" y="1213"/>
                    <a:pt x="15598" y="1281"/>
                  </a:cubicBezTo>
                  <a:cubicBezTo>
                    <a:pt x="15571" y="1321"/>
                    <a:pt x="15531" y="1349"/>
                    <a:pt x="15477" y="1349"/>
                  </a:cubicBezTo>
                  <a:close/>
                  <a:moveTo>
                    <a:pt x="8110" y="618"/>
                  </a:moveTo>
                  <a:cubicBezTo>
                    <a:pt x="8056" y="618"/>
                    <a:pt x="8002" y="578"/>
                    <a:pt x="7988" y="510"/>
                  </a:cubicBezTo>
                  <a:cubicBezTo>
                    <a:pt x="7961" y="442"/>
                    <a:pt x="8002" y="361"/>
                    <a:pt x="8083" y="348"/>
                  </a:cubicBezTo>
                  <a:cubicBezTo>
                    <a:pt x="8435" y="253"/>
                    <a:pt x="8786" y="185"/>
                    <a:pt x="9151" y="131"/>
                  </a:cubicBezTo>
                  <a:cubicBezTo>
                    <a:pt x="9219" y="118"/>
                    <a:pt x="9286" y="172"/>
                    <a:pt x="9300" y="239"/>
                  </a:cubicBezTo>
                  <a:cubicBezTo>
                    <a:pt x="9313" y="307"/>
                    <a:pt x="9259" y="388"/>
                    <a:pt x="9191" y="388"/>
                  </a:cubicBezTo>
                  <a:cubicBezTo>
                    <a:pt x="8840" y="442"/>
                    <a:pt x="8489" y="523"/>
                    <a:pt x="8151" y="605"/>
                  </a:cubicBezTo>
                  <a:cubicBezTo>
                    <a:pt x="8137" y="618"/>
                    <a:pt x="8124" y="618"/>
                    <a:pt x="8110" y="618"/>
                  </a:cubicBezTo>
                  <a:close/>
                  <a:moveTo>
                    <a:pt x="13449" y="605"/>
                  </a:moveTo>
                  <a:cubicBezTo>
                    <a:pt x="13449" y="605"/>
                    <a:pt x="13436" y="605"/>
                    <a:pt x="13422" y="605"/>
                  </a:cubicBezTo>
                  <a:cubicBezTo>
                    <a:pt x="13084" y="510"/>
                    <a:pt x="12733" y="442"/>
                    <a:pt x="12381" y="388"/>
                  </a:cubicBezTo>
                  <a:cubicBezTo>
                    <a:pt x="12300" y="375"/>
                    <a:pt x="12246" y="307"/>
                    <a:pt x="12260" y="239"/>
                  </a:cubicBezTo>
                  <a:cubicBezTo>
                    <a:pt x="12273" y="158"/>
                    <a:pt x="12341" y="104"/>
                    <a:pt x="12422" y="118"/>
                  </a:cubicBezTo>
                  <a:cubicBezTo>
                    <a:pt x="12773" y="172"/>
                    <a:pt x="13138" y="253"/>
                    <a:pt x="13490" y="334"/>
                  </a:cubicBezTo>
                  <a:cubicBezTo>
                    <a:pt x="13557" y="361"/>
                    <a:pt x="13612" y="429"/>
                    <a:pt x="13584" y="496"/>
                  </a:cubicBezTo>
                  <a:cubicBezTo>
                    <a:pt x="13571" y="564"/>
                    <a:pt x="13517" y="605"/>
                    <a:pt x="13449" y="605"/>
                  </a:cubicBezTo>
                  <a:close/>
                  <a:moveTo>
                    <a:pt x="10246" y="280"/>
                  </a:moveTo>
                  <a:cubicBezTo>
                    <a:pt x="10178" y="280"/>
                    <a:pt x="10111" y="226"/>
                    <a:pt x="10111" y="158"/>
                  </a:cubicBezTo>
                  <a:cubicBezTo>
                    <a:pt x="10111" y="77"/>
                    <a:pt x="10165" y="23"/>
                    <a:pt x="10232" y="10"/>
                  </a:cubicBezTo>
                  <a:cubicBezTo>
                    <a:pt x="10597" y="-4"/>
                    <a:pt x="10962" y="-4"/>
                    <a:pt x="11327" y="10"/>
                  </a:cubicBezTo>
                  <a:cubicBezTo>
                    <a:pt x="11408" y="23"/>
                    <a:pt x="11462" y="77"/>
                    <a:pt x="11462" y="158"/>
                  </a:cubicBezTo>
                  <a:cubicBezTo>
                    <a:pt x="11449" y="226"/>
                    <a:pt x="11395" y="294"/>
                    <a:pt x="11314" y="280"/>
                  </a:cubicBezTo>
                  <a:cubicBezTo>
                    <a:pt x="10962" y="267"/>
                    <a:pt x="10597" y="267"/>
                    <a:pt x="10246" y="280"/>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0" name="Shape 640"/>
            <p:cNvSpPr/>
            <p:nvPr/>
          </p:nvSpPr>
          <p:spPr>
            <a:xfrm>
              <a:off x="233051" y="3498570"/>
              <a:ext cx="2367449" cy="105693"/>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1" name="Shape 641"/>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2" name="Shape 642"/>
            <p:cNvSpPr/>
            <p:nvPr/>
          </p:nvSpPr>
          <p:spPr>
            <a:xfrm>
              <a:off x="1419881" y="1913227"/>
              <a:ext cx="750399"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3" name="Shape 643"/>
            <p:cNvSpPr/>
            <p:nvPr/>
          </p:nvSpPr>
          <p:spPr>
            <a:xfrm>
              <a:off x="1239744" y="1918512"/>
              <a:ext cx="177034"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4" name="Shape 644"/>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5" name="Shape 645"/>
            <p:cNvSpPr/>
            <p:nvPr/>
          </p:nvSpPr>
          <p:spPr>
            <a:xfrm>
              <a:off x="2153960" y="1244741"/>
              <a:ext cx="34351"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6" name="Shape 646"/>
            <p:cNvSpPr/>
            <p:nvPr/>
          </p:nvSpPr>
          <p:spPr>
            <a:xfrm>
              <a:off x="1178972" y="3089024"/>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7" name="Shape 647"/>
            <p:cNvSpPr/>
            <p:nvPr/>
          </p:nvSpPr>
          <p:spPr>
            <a:xfrm>
              <a:off x="1178972" y="3303046"/>
              <a:ext cx="475606"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48" name="Shape 648"/>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651" name="Group 651"/>
            <p:cNvGrpSpPr/>
            <p:nvPr/>
          </p:nvGrpSpPr>
          <p:grpSpPr>
            <a:xfrm>
              <a:off x="597171" y="78161"/>
              <a:ext cx="474987" cy="267599"/>
              <a:chOff x="-1" y="0"/>
              <a:chExt cx="474986" cy="267598"/>
            </a:xfrm>
          </p:grpSpPr>
          <p:sp>
            <p:nvSpPr>
              <p:cNvPr id="649" name="Shape 649"/>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50" name="Shape 650"/>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655" name="Group 655"/>
            <p:cNvGrpSpPr/>
            <p:nvPr/>
          </p:nvGrpSpPr>
          <p:grpSpPr>
            <a:xfrm>
              <a:off x="-1" y="845527"/>
              <a:ext cx="385309" cy="234023"/>
              <a:chOff x="0" y="0"/>
              <a:chExt cx="385308" cy="234022"/>
            </a:xfrm>
          </p:grpSpPr>
          <p:sp>
            <p:nvSpPr>
              <p:cNvPr id="652" name="Shape 652"/>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53" name="Shape 653"/>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54" name="Shape 654"/>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656" name="Shape 656"/>
            <p:cNvSpPr/>
            <p:nvPr/>
          </p:nvSpPr>
          <p:spPr>
            <a:xfrm>
              <a:off x="2486652" y="763974"/>
              <a:ext cx="318928"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2"/>
                  </a:lnTo>
                  <a:lnTo>
                    <a:pt x="17117" y="7594"/>
                  </a:lnTo>
                  <a:lnTo>
                    <a:pt x="17321" y="8775"/>
                  </a:lnTo>
                  <a:lnTo>
                    <a:pt x="17525" y="9787"/>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8"/>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57" name="Shape 657"/>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660" name="Group 660"/>
            <p:cNvGrpSpPr/>
            <p:nvPr/>
          </p:nvGrpSpPr>
          <p:grpSpPr>
            <a:xfrm>
              <a:off x="1876867" y="-2"/>
              <a:ext cx="293414" cy="435385"/>
              <a:chOff x="-1" y="0"/>
              <a:chExt cx="293413" cy="435383"/>
            </a:xfrm>
          </p:grpSpPr>
          <p:sp>
            <p:nvSpPr>
              <p:cNvPr id="658" name="Shape 658"/>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59" name="Shape 659"/>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666" name="Group 666"/>
            <p:cNvGrpSpPr/>
            <p:nvPr/>
          </p:nvGrpSpPr>
          <p:grpSpPr>
            <a:xfrm>
              <a:off x="2073310" y="1702682"/>
              <a:ext cx="409972" cy="279132"/>
              <a:chOff x="0" y="0"/>
              <a:chExt cx="409971" cy="279131"/>
            </a:xfrm>
          </p:grpSpPr>
          <p:sp>
            <p:nvSpPr>
              <p:cNvPr id="661" name="Shape 661"/>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3"/>
                    </a:lnTo>
                    <a:lnTo>
                      <a:pt x="0" y="20588"/>
                    </a:lnTo>
                    <a:lnTo>
                      <a:pt x="230" y="21094"/>
                    </a:lnTo>
                    <a:lnTo>
                      <a:pt x="574" y="21431"/>
                    </a:lnTo>
                    <a:lnTo>
                      <a:pt x="1034" y="21600"/>
                    </a:lnTo>
                    <a:lnTo>
                      <a:pt x="20566" y="21600"/>
                    </a:lnTo>
                    <a:lnTo>
                      <a:pt x="20911" y="21431"/>
                    </a:lnTo>
                    <a:lnTo>
                      <a:pt x="21255" y="21094"/>
                    </a:lnTo>
                    <a:lnTo>
                      <a:pt x="21600" y="20588"/>
                    </a:lnTo>
                    <a:lnTo>
                      <a:pt x="21600" y="1013"/>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62" name="Shape 662"/>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63" name="Shape 663"/>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64" name="Shape 664"/>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65" name="Shape 665"/>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678" name="Group 678"/>
            <p:cNvGrpSpPr/>
            <p:nvPr/>
          </p:nvGrpSpPr>
          <p:grpSpPr>
            <a:xfrm>
              <a:off x="459916" y="670565"/>
              <a:ext cx="1961174" cy="1329379"/>
              <a:chOff x="0" y="0"/>
              <a:chExt cx="1961172" cy="1329378"/>
            </a:xfrm>
          </p:grpSpPr>
          <p:sp>
            <p:nvSpPr>
              <p:cNvPr id="667" name="Shape 667"/>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68" name="Shape 668"/>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69" name="Shape 669"/>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0" name="Shape 670"/>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1" name="Shape 671"/>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2" name="Shape 672"/>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3" name="Shape 673"/>
              <p:cNvSpPr/>
              <p:nvPr/>
            </p:nvSpPr>
            <p:spPr>
              <a:xfrm>
                <a:off x="602944" y="276996"/>
                <a:ext cx="273459"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4" name="Shape 674"/>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5" name="Shape 675"/>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6" name="Shape 676"/>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677" name="Shape 677"/>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680" name="Shape 6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0" showMasterPhAnim="1">
  <p:cSld name="Title and non-bulleted text">
    <p:spTree>
      <p:nvGrpSpPr>
        <p:cNvPr id="1" name=""/>
        <p:cNvGrpSpPr/>
        <p:nvPr/>
      </p:nvGrpSpPr>
      <p:grpSpPr>
        <a:xfrm>
          <a:off x="0" y="0"/>
          <a:ext cx="0" cy="0"/>
          <a:chOff x="0" y="0"/>
          <a:chExt cx="0" cy="0"/>
        </a:xfrm>
      </p:grpSpPr>
      <p:grpSp>
        <p:nvGrpSpPr>
          <p:cNvPr id="689" name="Group 689"/>
          <p:cNvGrpSpPr/>
          <p:nvPr/>
        </p:nvGrpSpPr>
        <p:grpSpPr>
          <a:xfrm>
            <a:off x="-1681403" y="742"/>
            <a:ext cx="548643" cy="574831"/>
            <a:chOff x="0" y="0"/>
            <a:chExt cx="548641" cy="574829"/>
          </a:xfrm>
        </p:grpSpPr>
        <p:sp>
          <p:nvSpPr>
            <p:cNvPr id="687" name="Shape 687"/>
            <p:cNvSpPr/>
            <p:nvPr/>
          </p:nvSpPr>
          <p:spPr>
            <a:xfrm>
              <a:off x="0" y="0"/>
              <a:ext cx="548642" cy="548643"/>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88" name="Shape 68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70</a:t>
              </a:r>
            </a:p>
            <a:p>
              <a:pPr defTabSz="698559">
                <a:lnSpc>
                  <a:spcPct val="90000"/>
                </a:lnSpc>
                <a:defRPr sz="800">
                  <a:solidFill>
                    <a:srgbClr val="FFFFFF"/>
                  </a:solidFill>
                  <a:latin typeface="Segoe UI"/>
                  <a:ea typeface="Segoe UI"/>
                  <a:cs typeface="Segoe UI"/>
                  <a:sym typeface="Segoe UI"/>
                </a:defRPr>
              </a:pPr>
              <a:r>
                <a:t>104</a:t>
              </a:r>
            </a:p>
            <a:p>
              <a:pPr defTabSz="698559">
                <a:lnSpc>
                  <a:spcPct val="90000"/>
                </a:lnSpc>
                <a:defRPr sz="800">
                  <a:solidFill>
                    <a:srgbClr val="FFFFFF"/>
                  </a:solidFill>
                  <a:latin typeface="Segoe UI"/>
                  <a:ea typeface="Segoe UI"/>
                  <a:cs typeface="Segoe UI"/>
                  <a:sym typeface="Segoe UI"/>
                </a:defRPr>
              </a:pPr>
              <a:r>
                <a:t>197</a:t>
              </a:r>
            </a:p>
          </p:txBody>
        </p:sp>
      </p:grpSp>
      <p:grpSp>
        <p:nvGrpSpPr>
          <p:cNvPr id="692" name="Group 692"/>
          <p:cNvGrpSpPr/>
          <p:nvPr/>
        </p:nvGrpSpPr>
        <p:grpSpPr>
          <a:xfrm>
            <a:off x="-1133722" y="742"/>
            <a:ext cx="548642" cy="574831"/>
            <a:chOff x="0" y="0"/>
            <a:chExt cx="548641" cy="574829"/>
          </a:xfrm>
        </p:grpSpPr>
        <p:sp>
          <p:nvSpPr>
            <p:cNvPr id="690" name="Shape 690"/>
            <p:cNvSpPr/>
            <p:nvPr/>
          </p:nvSpPr>
          <p:spPr>
            <a:xfrm>
              <a:off x="0" y="0"/>
              <a:ext cx="548642" cy="548643"/>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91" name="Shape 691"/>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24</a:t>
              </a:r>
            </a:p>
            <a:p>
              <a:pPr defTabSz="698559">
                <a:lnSpc>
                  <a:spcPct val="90000"/>
                </a:lnSpc>
                <a:defRPr sz="800">
                  <a:solidFill>
                    <a:srgbClr val="FFFFFF"/>
                  </a:solidFill>
                  <a:latin typeface="Segoe UI"/>
                  <a:ea typeface="Segoe UI"/>
                  <a:cs typeface="Segoe UI"/>
                  <a:sym typeface="Segoe UI"/>
                </a:defRPr>
              </a:pPr>
              <a:r>
                <a:t>143</a:t>
              </a:r>
            </a:p>
          </p:txBody>
        </p:sp>
      </p:grpSp>
      <p:grpSp>
        <p:nvGrpSpPr>
          <p:cNvPr id="695" name="Group 695"/>
          <p:cNvGrpSpPr/>
          <p:nvPr/>
        </p:nvGrpSpPr>
        <p:grpSpPr>
          <a:xfrm>
            <a:off x="-576885" y="741"/>
            <a:ext cx="548642" cy="574831"/>
            <a:chOff x="0" y="0"/>
            <a:chExt cx="548641" cy="574829"/>
          </a:xfrm>
        </p:grpSpPr>
        <p:sp>
          <p:nvSpPr>
            <p:cNvPr id="693" name="Shape 693"/>
            <p:cNvSpPr/>
            <p:nvPr/>
          </p:nvSpPr>
          <p:spPr>
            <a:xfrm>
              <a:off x="0" y="0"/>
              <a:ext cx="548642" cy="548643"/>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latin typeface="Segoe UI"/>
                  <a:ea typeface="Segoe UI"/>
                  <a:cs typeface="Segoe UI"/>
                  <a:sym typeface="Segoe UI"/>
                </a:defRPr>
              </a:pPr>
            </a:p>
          </p:txBody>
        </p:sp>
        <p:sp>
          <p:nvSpPr>
            <p:cNvPr id="694" name="Shape 694"/>
            <p:cNvSpPr/>
            <p:nvPr/>
          </p:nvSpPr>
          <p:spPr>
            <a:xfrm>
              <a:off x="0" y="0"/>
              <a:ext cx="548642" cy="574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32</a:t>
              </a:r>
            </a:p>
            <a:p>
              <a:pPr defTabSz="698559">
                <a:lnSpc>
                  <a:spcPct val="90000"/>
                </a:lnSpc>
                <a:defRPr sz="800">
                  <a:solidFill>
                    <a:srgbClr val="FFFFFF"/>
                  </a:solidFill>
                  <a:latin typeface="Segoe UI"/>
                  <a:ea typeface="Segoe UI"/>
                  <a:cs typeface="Segoe UI"/>
                  <a:sym typeface="Segoe UI"/>
                </a:defRPr>
              </a:pPr>
              <a:r>
                <a:t>80</a:t>
              </a:r>
            </a:p>
          </p:txBody>
        </p:sp>
      </p:grpSp>
      <p:grpSp>
        <p:nvGrpSpPr>
          <p:cNvPr id="698" name="Group 698"/>
          <p:cNvGrpSpPr/>
          <p:nvPr/>
        </p:nvGrpSpPr>
        <p:grpSpPr>
          <a:xfrm>
            <a:off x="-1681291" y="1103971"/>
            <a:ext cx="548642" cy="574831"/>
            <a:chOff x="0" y="0"/>
            <a:chExt cx="548641" cy="574829"/>
          </a:xfrm>
        </p:grpSpPr>
        <p:sp>
          <p:nvSpPr>
            <p:cNvPr id="696" name="Shape 696"/>
            <p:cNvSpPr/>
            <p:nvPr/>
          </p:nvSpPr>
          <p:spPr>
            <a:xfrm>
              <a:off x="0" y="0"/>
              <a:ext cx="548642" cy="548643"/>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97" name="Shape 697"/>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216</a:t>
              </a:r>
            </a:p>
            <a:p>
              <a:pPr defTabSz="698559">
                <a:lnSpc>
                  <a:spcPct val="90000"/>
                </a:lnSpc>
                <a:defRPr sz="800">
                  <a:solidFill>
                    <a:srgbClr val="000000"/>
                  </a:solidFill>
                  <a:latin typeface="Segoe UI"/>
                  <a:ea typeface="Segoe UI"/>
                  <a:cs typeface="Segoe UI"/>
                  <a:sym typeface="Segoe UI"/>
                </a:defRPr>
              </a:pPr>
              <a:r>
                <a:t>204</a:t>
              </a:r>
            </a:p>
          </p:txBody>
        </p:sp>
      </p:grpSp>
      <p:grpSp>
        <p:nvGrpSpPr>
          <p:cNvPr id="701" name="Group 701"/>
          <p:cNvGrpSpPr/>
          <p:nvPr/>
        </p:nvGrpSpPr>
        <p:grpSpPr>
          <a:xfrm>
            <a:off x="-1133841" y="1103971"/>
            <a:ext cx="548642" cy="574831"/>
            <a:chOff x="0" y="0"/>
            <a:chExt cx="548641" cy="574829"/>
          </a:xfrm>
        </p:grpSpPr>
        <p:sp>
          <p:nvSpPr>
            <p:cNvPr id="699" name="Shape 699"/>
            <p:cNvSpPr/>
            <p:nvPr/>
          </p:nvSpPr>
          <p:spPr>
            <a:xfrm>
              <a:off x="0" y="0"/>
              <a:ext cx="548642" cy="548643"/>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00" name="Shape 700"/>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178</a:t>
              </a:r>
            </a:p>
            <a:p>
              <a:pPr defTabSz="698559">
                <a:lnSpc>
                  <a:spcPct val="90000"/>
                </a:lnSpc>
                <a:defRPr sz="800">
                  <a:solidFill>
                    <a:srgbClr val="000000"/>
                  </a:solidFill>
                  <a:latin typeface="Segoe UI"/>
                  <a:ea typeface="Segoe UI"/>
                  <a:cs typeface="Segoe UI"/>
                  <a:sym typeface="Segoe UI"/>
                </a:defRPr>
              </a:pPr>
              <a:r>
                <a:t>148</a:t>
              </a:r>
            </a:p>
          </p:txBody>
        </p:sp>
      </p:grpSp>
      <p:grpSp>
        <p:nvGrpSpPr>
          <p:cNvPr id="704" name="Group 704"/>
          <p:cNvGrpSpPr/>
          <p:nvPr/>
        </p:nvGrpSpPr>
        <p:grpSpPr>
          <a:xfrm>
            <a:off x="-576868" y="1103971"/>
            <a:ext cx="548642" cy="574831"/>
            <a:chOff x="0" y="0"/>
            <a:chExt cx="548641" cy="574829"/>
          </a:xfrm>
        </p:grpSpPr>
        <p:sp>
          <p:nvSpPr>
            <p:cNvPr id="702" name="Shape 702"/>
            <p:cNvSpPr/>
            <p:nvPr/>
          </p:nvSpPr>
          <p:spPr>
            <a:xfrm>
              <a:off x="0" y="0"/>
              <a:ext cx="548642" cy="548643"/>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03" name="Shape 703"/>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130</a:t>
              </a:r>
            </a:p>
            <a:p>
              <a:pPr defTabSz="698559">
                <a:lnSpc>
                  <a:spcPct val="90000"/>
                </a:lnSpc>
                <a:defRPr sz="800">
                  <a:solidFill>
                    <a:srgbClr val="FFFFFF"/>
                  </a:solidFill>
                  <a:latin typeface="Segoe UI"/>
                  <a:ea typeface="Segoe UI"/>
                  <a:cs typeface="Segoe UI"/>
                  <a:sym typeface="Segoe UI"/>
                </a:defRPr>
              </a:pPr>
              <a:r>
                <a:t>114</a:t>
              </a:r>
            </a:p>
          </p:txBody>
        </p:sp>
      </p:grpSp>
      <p:grpSp>
        <p:nvGrpSpPr>
          <p:cNvPr id="707" name="Group 707"/>
          <p:cNvGrpSpPr/>
          <p:nvPr/>
        </p:nvGrpSpPr>
        <p:grpSpPr>
          <a:xfrm>
            <a:off x="-1671156" y="2214110"/>
            <a:ext cx="558444" cy="574831"/>
            <a:chOff x="0" y="0"/>
            <a:chExt cx="558442" cy="574830"/>
          </a:xfrm>
        </p:grpSpPr>
        <p:sp>
          <p:nvSpPr>
            <p:cNvPr id="705" name="Shape 705"/>
            <p:cNvSpPr/>
            <p:nvPr/>
          </p:nvSpPr>
          <p:spPr>
            <a:xfrm>
              <a:off x="-1" y="-1"/>
              <a:ext cx="558444" cy="548643"/>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06" name="Shape 706"/>
            <p:cNvSpPr/>
            <p:nvPr/>
          </p:nvSpPr>
          <p:spPr>
            <a:xfrm>
              <a:off x="-1" y="0"/>
              <a:ext cx="55844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186</a:t>
              </a:r>
            </a:p>
            <a:p>
              <a:pPr defTabSz="698559">
                <a:lnSpc>
                  <a:spcPct val="90000"/>
                </a:lnSpc>
                <a:defRPr sz="800">
                  <a:solidFill>
                    <a:srgbClr val="000000"/>
                  </a:solidFill>
                  <a:latin typeface="Segoe UI"/>
                  <a:ea typeface="Segoe UI"/>
                  <a:cs typeface="Segoe UI"/>
                  <a:sym typeface="Segoe UI"/>
                </a:defRPr>
              </a:pPr>
              <a:r>
                <a:t>216</a:t>
              </a:r>
            </a:p>
            <a:p>
              <a:pPr defTabSz="698559">
                <a:lnSpc>
                  <a:spcPct val="90000"/>
                </a:lnSpc>
                <a:defRPr sz="800">
                  <a:solidFill>
                    <a:srgbClr val="000000"/>
                  </a:solidFill>
                  <a:latin typeface="Segoe UI"/>
                  <a:ea typeface="Segoe UI"/>
                  <a:cs typeface="Segoe UI"/>
                  <a:sym typeface="Segoe UI"/>
                </a:defRPr>
              </a:pPr>
              <a:r>
                <a:t>10</a:t>
              </a:r>
            </a:p>
          </p:txBody>
        </p:sp>
      </p:grpSp>
      <p:grpSp>
        <p:nvGrpSpPr>
          <p:cNvPr id="710" name="Group 710"/>
          <p:cNvGrpSpPr/>
          <p:nvPr/>
        </p:nvGrpSpPr>
        <p:grpSpPr>
          <a:xfrm>
            <a:off x="-1122239" y="2214110"/>
            <a:ext cx="554184" cy="574831"/>
            <a:chOff x="0" y="0"/>
            <a:chExt cx="554182" cy="574830"/>
          </a:xfrm>
        </p:grpSpPr>
        <p:sp>
          <p:nvSpPr>
            <p:cNvPr id="708" name="Shape 708"/>
            <p:cNvSpPr/>
            <p:nvPr/>
          </p:nvSpPr>
          <p:spPr>
            <a:xfrm>
              <a:off x="0" y="-1"/>
              <a:ext cx="554184" cy="548643"/>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09" name="Shape 709"/>
            <p:cNvSpPr/>
            <p:nvPr/>
          </p:nvSpPr>
          <p:spPr>
            <a:xfrm>
              <a:off x="0" y="0"/>
              <a:ext cx="55418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127</a:t>
              </a:r>
            </a:p>
            <a:p>
              <a:pPr defTabSz="698559">
                <a:lnSpc>
                  <a:spcPct val="90000"/>
                </a:lnSpc>
                <a:defRPr sz="800">
                  <a:solidFill>
                    <a:srgbClr val="000000"/>
                  </a:solidFill>
                  <a:latin typeface="Segoe UI"/>
                  <a:ea typeface="Segoe UI"/>
                  <a:cs typeface="Segoe UI"/>
                  <a:sym typeface="Segoe UI"/>
                </a:defRPr>
              </a:pPr>
              <a:r>
                <a:t>186</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713" name="Group 713"/>
          <p:cNvGrpSpPr/>
          <p:nvPr/>
        </p:nvGrpSpPr>
        <p:grpSpPr>
          <a:xfrm>
            <a:off x="-566730" y="2214110"/>
            <a:ext cx="548642" cy="574831"/>
            <a:chOff x="0" y="0"/>
            <a:chExt cx="548641" cy="574830"/>
          </a:xfrm>
        </p:grpSpPr>
        <p:sp>
          <p:nvSpPr>
            <p:cNvPr id="711" name="Shape 711"/>
            <p:cNvSpPr/>
            <p:nvPr/>
          </p:nvSpPr>
          <p:spPr>
            <a:xfrm>
              <a:off x="0" y="-1"/>
              <a:ext cx="548642" cy="548643"/>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12" name="Shape 712"/>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138</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716" name="Group 716"/>
          <p:cNvGrpSpPr/>
          <p:nvPr/>
        </p:nvGrpSpPr>
        <p:grpSpPr>
          <a:xfrm>
            <a:off x="-1692163" y="3309985"/>
            <a:ext cx="567968" cy="574831"/>
            <a:chOff x="0" y="0"/>
            <a:chExt cx="567966" cy="574829"/>
          </a:xfrm>
        </p:grpSpPr>
        <p:sp>
          <p:nvSpPr>
            <p:cNvPr id="714" name="Shape 714"/>
            <p:cNvSpPr/>
            <p:nvPr/>
          </p:nvSpPr>
          <p:spPr>
            <a:xfrm>
              <a:off x="0" y="0"/>
              <a:ext cx="567968" cy="548643"/>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15" name="Shape 715"/>
            <p:cNvSpPr/>
            <p:nvPr/>
          </p:nvSpPr>
          <p:spPr>
            <a:xfrm>
              <a:off x="0" y="0"/>
              <a:ext cx="567968"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185</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719" name="Group 719"/>
          <p:cNvGrpSpPr/>
          <p:nvPr/>
        </p:nvGrpSpPr>
        <p:grpSpPr>
          <a:xfrm>
            <a:off x="-1135188" y="3309985"/>
            <a:ext cx="558416" cy="574831"/>
            <a:chOff x="0" y="0"/>
            <a:chExt cx="558414" cy="574829"/>
          </a:xfrm>
        </p:grpSpPr>
        <p:sp>
          <p:nvSpPr>
            <p:cNvPr id="717" name="Shape 717"/>
            <p:cNvSpPr/>
            <p:nvPr/>
          </p:nvSpPr>
          <p:spPr>
            <a:xfrm>
              <a:off x="-1" y="0"/>
              <a:ext cx="558416" cy="548643"/>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18" name="Shape 718"/>
            <p:cNvSpPr/>
            <p:nvPr/>
          </p:nvSpPr>
          <p:spPr>
            <a:xfrm>
              <a:off x="-1" y="0"/>
              <a:ext cx="55841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140</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722" name="Group 722"/>
          <p:cNvGrpSpPr/>
          <p:nvPr/>
        </p:nvGrpSpPr>
        <p:grpSpPr>
          <a:xfrm>
            <a:off x="-578211" y="3309985"/>
            <a:ext cx="548642" cy="574831"/>
            <a:chOff x="0" y="0"/>
            <a:chExt cx="548641" cy="574829"/>
          </a:xfrm>
        </p:grpSpPr>
        <p:sp>
          <p:nvSpPr>
            <p:cNvPr id="720" name="Shape 720"/>
            <p:cNvSpPr/>
            <p:nvPr/>
          </p:nvSpPr>
          <p:spPr>
            <a:xfrm>
              <a:off x="0" y="0"/>
              <a:ext cx="548642" cy="548643"/>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21" name="Shape 721"/>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220</a:t>
              </a:r>
            </a:p>
            <a:p>
              <a:pPr defTabSz="698559">
                <a:lnSpc>
                  <a:spcPct val="90000"/>
                </a:lnSpc>
                <a:defRPr sz="800">
                  <a:solidFill>
                    <a:srgbClr val="FFFFFF"/>
                  </a:solidFill>
                  <a:latin typeface="Segoe UI"/>
                  <a:ea typeface="Segoe UI"/>
                  <a:cs typeface="Segoe UI"/>
                  <a:sym typeface="Segoe UI"/>
                </a:defRPr>
              </a:pPr>
              <a:r>
                <a:t>60</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725" name="Group 725"/>
          <p:cNvGrpSpPr/>
          <p:nvPr/>
        </p:nvGrpSpPr>
        <p:grpSpPr>
          <a:xfrm>
            <a:off x="-1683905" y="4403049"/>
            <a:ext cx="561906" cy="574831"/>
            <a:chOff x="0" y="0"/>
            <a:chExt cx="561904" cy="574829"/>
          </a:xfrm>
        </p:grpSpPr>
        <p:sp>
          <p:nvSpPr>
            <p:cNvPr id="723" name="Shape 723"/>
            <p:cNvSpPr/>
            <p:nvPr/>
          </p:nvSpPr>
          <p:spPr>
            <a:xfrm>
              <a:off x="-1" y="0"/>
              <a:ext cx="561906" cy="548643"/>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24" name="Shape 724"/>
            <p:cNvSpPr/>
            <p:nvPr/>
          </p:nvSpPr>
          <p:spPr>
            <a:xfrm>
              <a:off x="-1" y="0"/>
              <a:ext cx="56190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244</a:t>
              </a:r>
            </a:p>
            <a:p>
              <a:pPr defTabSz="698559">
                <a:lnSpc>
                  <a:spcPct val="90000"/>
                </a:lnSpc>
                <a:defRPr sz="800">
                  <a:solidFill>
                    <a:srgbClr val="000000"/>
                  </a:solidFill>
                  <a:latin typeface="Segoe UI"/>
                  <a:ea typeface="Segoe UI"/>
                  <a:cs typeface="Segoe UI"/>
                  <a:sym typeface="Segoe UI"/>
                </a:defRPr>
              </a:pPr>
              <a:r>
                <a:t>114</a:t>
              </a:r>
            </a:p>
            <a:p>
              <a:pPr defTabSz="698559">
                <a:lnSpc>
                  <a:spcPct val="90000"/>
                </a:lnSpc>
                <a:defRPr sz="800">
                  <a:solidFill>
                    <a:srgbClr val="000000"/>
                  </a:solidFill>
                  <a:latin typeface="Segoe UI"/>
                  <a:ea typeface="Segoe UI"/>
                  <a:cs typeface="Segoe UI"/>
                  <a:sym typeface="Segoe UI"/>
                </a:defRPr>
              </a:pPr>
              <a:r>
                <a:t>208</a:t>
              </a:r>
            </a:p>
          </p:txBody>
        </p:sp>
      </p:grpSp>
      <p:grpSp>
        <p:nvGrpSpPr>
          <p:cNvPr id="728" name="Group 728"/>
          <p:cNvGrpSpPr/>
          <p:nvPr/>
        </p:nvGrpSpPr>
        <p:grpSpPr>
          <a:xfrm>
            <a:off x="-1130214" y="4403049"/>
            <a:ext cx="548642" cy="574831"/>
            <a:chOff x="0" y="0"/>
            <a:chExt cx="548641" cy="574829"/>
          </a:xfrm>
        </p:grpSpPr>
        <p:sp>
          <p:nvSpPr>
            <p:cNvPr id="726" name="Shape 726"/>
            <p:cNvSpPr/>
            <p:nvPr/>
          </p:nvSpPr>
          <p:spPr>
            <a:xfrm>
              <a:off x="0" y="0"/>
              <a:ext cx="548642" cy="548643"/>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27" name="Shape 727"/>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236</a:t>
              </a:r>
            </a:p>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140</a:t>
              </a:r>
            </a:p>
          </p:txBody>
        </p:sp>
      </p:grpSp>
      <p:grpSp>
        <p:nvGrpSpPr>
          <p:cNvPr id="731" name="Group 731"/>
          <p:cNvGrpSpPr/>
          <p:nvPr/>
        </p:nvGrpSpPr>
        <p:grpSpPr>
          <a:xfrm>
            <a:off x="-581453" y="4403049"/>
            <a:ext cx="548642" cy="574831"/>
            <a:chOff x="0" y="0"/>
            <a:chExt cx="548641" cy="574829"/>
          </a:xfrm>
        </p:grpSpPr>
        <p:sp>
          <p:nvSpPr>
            <p:cNvPr id="729" name="Shape 729"/>
            <p:cNvSpPr/>
            <p:nvPr/>
          </p:nvSpPr>
          <p:spPr>
            <a:xfrm>
              <a:off x="0" y="0"/>
              <a:ext cx="548642" cy="548643"/>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30" name="Shape 730"/>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180</a:t>
              </a:r>
            </a:p>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158</a:t>
              </a:r>
            </a:p>
          </p:txBody>
        </p:sp>
      </p:grpSp>
      <p:grpSp>
        <p:nvGrpSpPr>
          <p:cNvPr id="734" name="Group 734"/>
          <p:cNvGrpSpPr/>
          <p:nvPr/>
        </p:nvGrpSpPr>
        <p:grpSpPr>
          <a:xfrm>
            <a:off x="-1681291" y="556309"/>
            <a:ext cx="548642" cy="574831"/>
            <a:chOff x="0" y="0"/>
            <a:chExt cx="548641" cy="574829"/>
          </a:xfrm>
        </p:grpSpPr>
        <p:sp>
          <p:nvSpPr>
            <p:cNvPr id="732" name="Shape 732"/>
            <p:cNvSpPr/>
            <p:nvPr/>
          </p:nvSpPr>
          <p:spPr>
            <a:xfrm>
              <a:off x="0" y="0"/>
              <a:ext cx="548642" cy="548643"/>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33" name="Shape 733"/>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109</a:t>
              </a:r>
            </a:p>
            <a:p>
              <a:pPr defTabSz="698559">
                <a:lnSpc>
                  <a:spcPct val="90000"/>
                </a:lnSpc>
                <a:defRPr sz="800">
                  <a:solidFill>
                    <a:srgbClr val="000000"/>
                  </a:solidFill>
                  <a:latin typeface="Segoe UI"/>
                  <a:ea typeface="Segoe UI"/>
                  <a:cs typeface="Segoe UI"/>
                  <a:sym typeface="Segoe UI"/>
                </a:defRPr>
              </a:pPr>
              <a:r>
                <a:t>194</a:t>
              </a:r>
            </a:p>
            <a:p>
              <a:pPr defTabSz="698559">
                <a:lnSpc>
                  <a:spcPct val="90000"/>
                </a:lnSpc>
                <a:defRPr sz="800">
                  <a:solidFill>
                    <a:srgbClr val="000000"/>
                  </a:solidFill>
                  <a:latin typeface="Segoe UI"/>
                  <a:ea typeface="Segoe UI"/>
                  <a:cs typeface="Segoe UI"/>
                  <a:sym typeface="Segoe UI"/>
                </a:defRPr>
              </a:pPr>
              <a:r>
                <a:t>233</a:t>
              </a:r>
            </a:p>
          </p:txBody>
        </p:sp>
      </p:grpSp>
      <p:grpSp>
        <p:nvGrpSpPr>
          <p:cNvPr id="737" name="Group 737"/>
          <p:cNvGrpSpPr/>
          <p:nvPr/>
        </p:nvGrpSpPr>
        <p:grpSpPr>
          <a:xfrm>
            <a:off x="-1133840" y="556300"/>
            <a:ext cx="557071" cy="574831"/>
            <a:chOff x="0" y="0"/>
            <a:chExt cx="557070" cy="574829"/>
          </a:xfrm>
        </p:grpSpPr>
        <p:sp>
          <p:nvSpPr>
            <p:cNvPr id="735" name="Shape 735"/>
            <p:cNvSpPr/>
            <p:nvPr/>
          </p:nvSpPr>
          <p:spPr>
            <a:xfrm>
              <a:off x="0" y="0"/>
              <a:ext cx="557071" cy="548643"/>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36" name="Shape 736"/>
            <p:cNvSpPr/>
            <p:nvPr/>
          </p:nvSpPr>
          <p:spPr>
            <a:xfrm>
              <a:off x="0" y="0"/>
              <a:ext cx="55707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188</a:t>
              </a:r>
            </a:p>
            <a:p>
              <a:pPr defTabSz="698559">
                <a:lnSpc>
                  <a:spcPct val="90000"/>
                </a:lnSpc>
                <a:defRPr sz="800">
                  <a:solidFill>
                    <a:srgbClr val="000000"/>
                  </a:solidFill>
                  <a:latin typeface="Segoe UI"/>
                  <a:ea typeface="Segoe UI"/>
                  <a:cs typeface="Segoe UI"/>
                  <a:sym typeface="Segoe UI"/>
                </a:defRPr>
              </a:pPr>
              <a:r>
                <a:t>242</a:t>
              </a:r>
            </a:p>
          </p:txBody>
        </p:sp>
      </p:grpSp>
      <p:grpSp>
        <p:nvGrpSpPr>
          <p:cNvPr id="740" name="Group 740"/>
          <p:cNvGrpSpPr/>
          <p:nvPr/>
        </p:nvGrpSpPr>
        <p:grpSpPr>
          <a:xfrm>
            <a:off x="-576885" y="556309"/>
            <a:ext cx="548642" cy="574831"/>
            <a:chOff x="0" y="0"/>
            <a:chExt cx="548641" cy="574829"/>
          </a:xfrm>
        </p:grpSpPr>
        <p:sp>
          <p:nvSpPr>
            <p:cNvPr id="738" name="Shape 738"/>
            <p:cNvSpPr/>
            <p:nvPr/>
          </p:nvSpPr>
          <p:spPr>
            <a:xfrm>
              <a:off x="0" y="0"/>
              <a:ext cx="548642" cy="548643"/>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39" name="Shape 739"/>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114</a:t>
              </a:r>
            </a:p>
            <a:p>
              <a:pPr defTabSz="698559">
                <a:lnSpc>
                  <a:spcPct val="90000"/>
                </a:lnSpc>
                <a:defRPr sz="800">
                  <a:solidFill>
                    <a:srgbClr val="FFFFFF"/>
                  </a:solidFill>
                  <a:latin typeface="Segoe UI"/>
                  <a:ea typeface="Segoe UI"/>
                  <a:cs typeface="Segoe UI"/>
                  <a:sym typeface="Segoe UI"/>
                </a:defRPr>
              </a:pPr>
              <a:r>
                <a:t>198</a:t>
              </a:r>
            </a:p>
          </p:txBody>
        </p:sp>
      </p:grpSp>
      <p:grpSp>
        <p:nvGrpSpPr>
          <p:cNvPr id="743" name="Group 743"/>
          <p:cNvGrpSpPr/>
          <p:nvPr/>
        </p:nvGrpSpPr>
        <p:grpSpPr>
          <a:xfrm>
            <a:off x="-1681540" y="1659528"/>
            <a:ext cx="548642" cy="574831"/>
            <a:chOff x="0" y="0"/>
            <a:chExt cx="548641" cy="574829"/>
          </a:xfrm>
        </p:grpSpPr>
        <p:sp>
          <p:nvSpPr>
            <p:cNvPr id="741" name="Shape 741"/>
            <p:cNvSpPr/>
            <p:nvPr/>
          </p:nvSpPr>
          <p:spPr>
            <a:xfrm>
              <a:off x="0" y="0"/>
              <a:ext cx="548642" cy="548643"/>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42" name="Shape 742"/>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85</a:t>
              </a:r>
            </a:p>
            <a:p>
              <a:pPr defTabSz="698559">
                <a:lnSpc>
                  <a:spcPct val="90000"/>
                </a:lnSpc>
                <a:defRPr sz="800">
                  <a:solidFill>
                    <a:srgbClr val="000000"/>
                  </a:solidFill>
                  <a:latin typeface="Segoe UI"/>
                  <a:ea typeface="Segoe UI"/>
                  <a:cs typeface="Segoe UI"/>
                  <a:sym typeface="Segoe UI"/>
                </a:defRPr>
              </a:pPr>
              <a:r>
                <a:t>212</a:t>
              </a:r>
            </a:p>
            <a:p>
              <a:pPr defTabSz="698559">
                <a:lnSpc>
                  <a:spcPct val="90000"/>
                </a:lnSpc>
                <a:defRPr sz="800">
                  <a:solidFill>
                    <a:srgbClr val="000000"/>
                  </a:solidFill>
                  <a:latin typeface="Segoe UI"/>
                  <a:ea typeface="Segoe UI"/>
                  <a:cs typeface="Segoe UI"/>
                  <a:sym typeface="Segoe UI"/>
                </a:defRPr>
              </a:pPr>
              <a:r>
                <a:t>85</a:t>
              </a:r>
            </a:p>
          </p:txBody>
        </p:sp>
      </p:grpSp>
      <p:grpSp>
        <p:nvGrpSpPr>
          <p:cNvPr id="746" name="Group 746"/>
          <p:cNvGrpSpPr/>
          <p:nvPr/>
        </p:nvGrpSpPr>
        <p:grpSpPr>
          <a:xfrm>
            <a:off x="-1132927" y="1659528"/>
            <a:ext cx="548643" cy="574831"/>
            <a:chOff x="0" y="0"/>
            <a:chExt cx="548641" cy="574829"/>
          </a:xfrm>
        </p:grpSpPr>
        <p:sp>
          <p:nvSpPr>
            <p:cNvPr id="744" name="Shape 744"/>
            <p:cNvSpPr/>
            <p:nvPr/>
          </p:nvSpPr>
          <p:spPr>
            <a:xfrm>
              <a:off x="0" y="0"/>
              <a:ext cx="548642" cy="548643"/>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45" name="Shape 745"/>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158</a:t>
              </a:r>
            </a:p>
            <a:p>
              <a:pPr defTabSz="698559">
                <a:lnSpc>
                  <a:spcPct val="90000"/>
                </a:lnSpc>
                <a:defRPr sz="800">
                  <a:solidFill>
                    <a:srgbClr val="000000"/>
                  </a:solidFill>
                  <a:latin typeface="Segoe UI"/>
                  <a:ea typeface="Segoe UI"/>
                  <a:cs typeface="Segoe UI"/>
                  <a:sym typeface="Segoe UI"/>
                </a:defRPr>
              </a:pPr>
              <a:r>
                <a:t>73</a:t>
              </a:r>
            </a:p>
          </p:txBody>
        </p:sp>
      </p:grpSp>
      <p:grpSp>
        <p:nvGrpSpPr>
          <p:cNvPr id="749" name="Group 749"/>
          <p:cNvGrpSpPr/>
          <p:nvPr/>
        </p:nvGrpSpPr>
        <p:grpSpPr>
          <a:xfrm>
            <a:off x="-576885" y="1659528"/>
            <a:ext cx="548642" cy="574831"/>
            <a:chOff x="0" y="0"/>
            <a:chExt cx="548641" cy="574829"/>
          </a:xfrm>
        </p:grpSpPr>
        <p:sp>
          <p:nvSpPr>
            <p:cNvPr id="747" name="Shape 747"/>
            <p:cNvSpPr/>
            <p:nvPr/>
          </p:nvSpPr>
          <p:spPr>
            <a:xfrm>
              <a:off x="0" y="0"/>
              <a:ext cx="548642" cy="548643"/>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48" name="Shape 74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114</a:t>
              </a:r>
            </a:p>
            <a:p>
              <a:pPr defTabSz="698559">
                <a:lnSpc>
                  <a:spcPct val="90000"/>
                </a:lnSpc>
                <a:defRPr sz="800">
                  <a:solidFill>
                    <a:srgbClr val="FFFFFF"/>
                  </a:solidFill>
                  <a:latin typeface="Segoe UI"/>
                  <a:ea typeface="Segoe UI"/>
                  <a:cs typeface="Segoe UI"/>
                  <a:sym typeface="Segoe UI"/>
                </a:defRPr>
              </a:pPr>
              <a:r>
                <a:t>51</a:t>
              </a:r>
            </a:p>
          </p:txBody>
        </p:sp>
      </p:grpSp>
      <p:grpSp>
        <p:nvGrpSpPr>
          <p:cNvPr id="752" name="Group 752"/>
          <p:cNvGrpSpPr/>
          <p:nvPr/>
        </p:nvGrpSpPr>
        <p:grpSpPr>
          <a:xfrm>
            <a:off x="-1686837" y="2762749"/>
            <a:ext cx="545777" cy="574831"/>
            <a:chOff x="0" y="0"/>
            <a:chExt cx="545775" cy="574829"/>
          </a:xfrm>
        </p:grpSpPr>
        <p:sp>
          <p:nvSpPr>
            <p:cNvPr id="750" name="Shape 750"/>
            <p:cNvSpPr/>
            <p:nvPr/>
          </p:nvSpPr>
          <p:spPr>
            <a:xfrm>
              <a:off x="0" y="0"/>
              <a:ext cx="545777" cy="548643"/>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51" name="Shape 751"/>
            <p:cNvSpPr/>
            <p:nvPr/>
          </p:nvSpPr>
          <p:spPr>
            <a:xfrm>
              <a:off x="0" y="0"/>
              <a:ext cx="545777"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252</a:t>
              </a:r>
            </a:p>
            <a:p>
              <a:pPr defTabSz="698559">
                <a:lnSpc>
                  <a:spcPct val="90000"/>
                </a:lnSpc>
                <a:defRPr sz="800">
                  <a:solidFill>
                    <a:srgbClr val="000000"/>
                  </a:solidFill>
                  <a:latin typeface="Segoe UI"/>
                  <a:ea typeface="Segoe UI"/>
                  <a:cs typeface="Segoe UI"/>
                  <a:sym typeface="Segoe UI"/>
                </a:defRPr>
              </a:pPr>
              <a:r>
                <a:t>158</a:t>
              </a:r>
            </a:p>
          </p:txBody>
        </p:sp>
      </p:grpSp>
      <p:grpSp>
        <p:nvGrpSpPr>
          <p:cNvPr id="755" name="Group 755"/>
          <p:cNvGrpSpPr/>
          <p:nvPr/>
        </p:nvGrpSpPr>
        <p:grpSpPr>
          <a:xfrm>
            <a:off x="-1133484" y="2762749"/>
            <a:ext cx="549212" cy="574831"/>
            <a:chOff x="0" y="0"/>
            <a:chExt cx="549211" cy="574829"/>
          </a:xfrm>
        </p:grpSpPr>
        <p:sp>
          <p:nvSpPr>
            <p:cNvPr id="753" name="Shape 753"/>
            <p:cNvSpPr/>
            <p:nvPr/>
          </p:nvSpPr>
          <p:spPr>
            <a:xfrm>
              <a:off x="0" y="0"/>
              <a:ext cx="549213" cy="548643"/>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54" name="Shape 754"/>
            <p:cNvSpPr/>
            <p:nvPr/>
          </p:nvSpPr>
          <p:spPr>
            <a:xfrm>
              <a:off x="0" y="0"/>
              <a:ext cx="549213"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241</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758" name="Group 758"/>
          <p:cNvGrpSpPr/>
          <p:nvPr/>
        </p:nvGrpSpPr>
        <p:grpSpPr>
          <a:xfrm>
            <a:off x="-585203" y="2762749"/>
            <a:ext cx="558186" cy="574830"/>
            <a:chOff x="0" y="0"/>
            <a:chExt cx="558185" cy="574829"/>
          </a:xfrm>
        </p:grpSpPr>
        <p:sp>
          <p:nvSpPr>
            <p:cNvPr id="756" name="Shape 756"/>
            <p:cNvSpPr/>
            <p:nvPr/>
          </p:nvSpPr>
          <p:spPr>
            <a:xfrm>
              <a:off x="0" y="0"/>
              <a:ext cx="558186" cy="548643"/>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latin typeface="Segoe UI"/>
                  <a:ea typeface="Segoe UI"/>
                  <a:cs typeface="Segoe UI"/>
                  <a:sym typeface="Segoe UI"/>
                </a:defRPr>
              </a:pPr>
            </a:p>
          </p:txBody>
        </p:sp>
        <p:sp>
          <p:nvSpPr>
            <p:cNvPr id="757" name="Shape 757"/>
            <p:cNvSpPr/>
            <p:nvPr/>
          </p:nvSpPr>
          <p:spPr>
            <a:xfrm>
              <a:off x="0" y="0"/>
              <a:ext cx="558186" cy="574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252</a:t>
              </a:r>
            </a:p>
            <a:p>
              <a:pPr defTabSz="698559">
                <a:lnSpc>
                  <a:spcPct val="90000"/>
                </a:lnSpc>
                <a:defRPr sz="800">
                  <a:solidFill>
                    <a:srgbClr val="000000"/>
                  </a:solidFill>
                  <a:latin typeface="Segoe UI"/>
                  <a:ea typeface="Segoe UI"/>
                  <a:cs typeface="Segoe UI"/>
                  <a:sym typeface="Segoe UI"/>
                </a:defRPr>
              </a:pPr>
              <a:r>
                <a:t>209</a:t>
              </a:r>
            </a:p>
            <a:p>
              <a:pPr defTabSz="698559">
                <a:lnSpc>
                  <a:spcPct val="90000"/>
                </a:lnSpc>
                <a:defRPr sz="800">
                  <a:solidFill>
                    <a:srgbClr val="000000"/>
                  </a:solidFill>
                  <a:latin typeface="Segoe UI"/>
                  <a:ea typeface="Segoe UI"/>
                  <a:cs typeface="Segoe UI"/>
                  <a:sym typeface="Segoe UI"/>
                </a:defRPr>
              </a:pPr>
              <a:r>
                <a:t>22</a:t>
              </a:r>
            </a:p>
          </p:txBody>
        </p:sp>
      </p:grpSp>
      <p:grpSp>
        <p:nvGrpSpPr>
          <p:cNvPr id="761" name="Group 761"/>
          <p:cNvGrpSpPr/>
          <p:nvPr/>
        </p:nvGrpSpPr>
        <p:grpSpPr>
          <a:xfrm>
            <a:off x="-1692163" y="3857218"/>
            <a:ext cx="558682" cy="574831"/>
            <a:chOff x="0" y="0"/>
            <a:chExt cx="558681" cy="574829"/>
          </a:xfrm>
        </p:grpSpPr>
        <p:sp>
          <p:nvSpPr>
            <p:cNvPr id="759" name="Shape 759"/>
            <p:cNvSpPr/>
            <p:nvPr/>
          </p:nvSpPr>
          <p:spPr>
            <a:xfrm>
              <a:off x="0" y="0"/>
              <a:ext cx="558682" cy="548643"/>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60" name="Shape 760"/>
            <p:cNvSpPr/>
            <p:nvPr/>
          </p:nvSpPr>
          <p:spPr>
            <a:xfrm>
              <a:off x="0" y="0"/>
              <a:ext cx="55868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221</a:t>
              </a:r>
            </a:p>
            <a:p>
              <a:pPr defTabSz="698559">
                <a:lnSpc>
                  <a:spcPct val="90000"/>
                </a:lnSpc>
                <a:defRPr sz="800">
                  <a:solidFill>
                    <a:srgbClr val="000000"/>
                  </a:solidFill>
                  <a:latin typeface="Segoe UI"/>
                  <a:ea typeface="Segoe UI"/>
                  <a:cs typeface="Segoe UI"/>
                  <a:sym typeface="Segoe UI"/>
                </a:defRPr>
              </a:pPr>
              <a:r>
                <a:t>89</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764" name="Group 764"/>
          <p:cNvGrpSpPr/>
          <p:nvPr/>
        </p:nvGrpSpPr>
        <p:grpSpPr>
          <a:xfrm>
            <a:off x="-1136130" y="3857218"/>
            <a:ext cx="576149" cy="574831"/>
            <a:chOff x="0" y="0"/>
            <a:chExt cx="576147" cy="574829"/>
          </a:xfrm>
        </p:grpSpPr>
        <p:sp>
          <p:nvSpPr>
            <p:cNvPr id="762" name="Shape 762"/>
            <p:cNvSpPr/>
            <p:nvPr/>
          </p:nvSpPr>
          <p:spPr>
            <a:xfrm>
              <a:off x="0" y="0"/>
              <a:ext cx="576149" cy="548643"/>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63" name="Shape 763"/>
            <p:cNvSpPr/>
            <p:nvPr/>
          </p:nvSpPr>
          <p:spPr>
            <a:xfrm>
              <a:off x="0" y="0"/>
              <a:ext cx="576149"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232</a:t>
              </a:r>
            </a:p>
            <a:p>
              <a:pPr defTabSz="698559">
                <a:lnSpc>
                  <a:spcPct val="90000"/>
                </a:lnSpc>
                <a:defRPr sz="800">
                  <a:solidFill>
                    <a:srgbClr val="FFFFFF"/>
                  </a:solidFill>
                  <a:latin typeface="Segoe UI"/>
                  <a:ea typeface="Segoe UI"/>
                  <a:cs typeface="Segoe UI"/>
                  <a:sym typeface="Segoe UI"/>
                </a:defRPr>
              </a:pPr>
              <a:r>
                <a:t>17</a:t>
              </a:r>
            </a:p>
            <a:p>
              <a:pPr defTabSz="698559">
                <a:lnSpc>
                  <a:spcPct val="90000"/>
                </a:lnSpc>
                <a:defRPr sz="800">
                  <a:solidFill>
                    <a:srgbClr val="FFFFFF"/>
                  </a:solidFill>
                  <a:latin typeface="Segoe UI"/>
                  <a:ea typeface="Segoe UI"/>
                  <a:cs typeface="Segoe UI"/>
                  <a:sym typeface="Segoe UI"/>
                </a:defRPr>
              </a:pPr>
              <a:r>
                <a:t>35</a:t>
              </a:r>
            </a:p>
          </p:txBody>
        </p:sp>
      </p:grpSp>
      <p:grpSp>
        <p:nvGrpSpPr>
          <p:cNvPr id="767" name="Group 767"/>
          <p:cNvGrpSpPr/>
          <p:nvPr/>
        </p:nvGrpSpPr>
        <p:grpSpPr>
          <a:xfrm>
            <a:off x="-579310" y="3857218"/>
            <a:ext cx="546499" cy="574831"/>
            <a:chOff x="0" y="0"/>
            <a:chExt cx="546497" cy="574829"/>
          </a:xfrm>
        </p:grpSpPr>
        <p:sp>
          <p:nvSpPr>
            <p:cNvPr id="765" name="Shape 765"/>
            <p:cNvSpPr/>
            <p:nvPr/>
          </p:nvSpPr>
          <p:spPr>
            <a:xfrm>
              <a:off x="0" y="0"/>
              <a:ext cx="546499" cy="548643"/>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66" name="Shape 766"/>
            <p:cNvSpPr/>
            <p:nvPr/>
          </p:nvSpPr>
          <p:spPr>
            <a:xfrm>
              <a:off x="0" y="0"/>
              <a:ext cx="546499"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186</a:t>
              </a:r>
            </a:p>
            <a:p>
              <a:pPr defTabSz="698559">
                <a:lnSpc>
                  <a:spcPct val="90000"/>
                </a:lnSpc>
                <a:defRPr sz="800">
                  <a:solidFill>
                    <a:srgbClr val="FFFFFF"/>
                  </a:solidFill>
                  <a:latin typeface="Segoe UI"/>
                  <a:ea typeface="Segoe UI"/>
                  <a:cs typeface="Segoe UI"/>
                  <a:sym typeface="Segoe UI"/>
                </a:defRPr>
              </a:pPr>
              <a:r>
                <a:t>20</a:t>
              </a:r>
            </a:p>
            <a:p>
              <a:pPr defTabSz="698559">
                <a:lnSpc>
                  <a:spcPct val="90000"/>
                </a:lnSpc>
                <a:defRPr sz="800">
                  <a:solidFill>
                    <a:srgbClr val="FFFFFF"/>
                  </a:solidFill>
                  <a:latin typeface="Segoe UI"/>
                  <a:ea typeface="Segoe UI"/>
                  <a:cs typeface="Segoe UI"/>
                  <a:sym typeface="Segoe UI"/>
                </a:defRPr>
              </a:pPr>
              <a:r>
                <a:t>26</a:t>
              </a:r>
            </a:p>
          </p:txBody>
        </p:sp>
      </p:grpSp>
      <p:grpSp>
        <p:nvGrpSpPr>
          <p:cNvPr id="770" name="Group 770"/>
          <p:cNvGrpSpPr/>
          <p:nvPr/>
        </p:nvGrpSpPr>
        <p:grpSpPr>
          <a:xfrm>
            <a:off x="-1683907" y="4957629"/>
            <a:ext cx="561906" cy="574831"/>
            <a:chOff x="0" y="0"/>
            <a:chExt cx="561904" cy="574829"/>
          </a:xfrm>
        </p:grpSpPr>
        <p:sp>
          <p:nvSpPr>
            <p:cNvPr id="768" name="Shape 768"/>
            <p:cNvSpPr/>
            <p:nvPr/>
          </p:nvSpPr>
          <p:spPr>
            <a:xfrm>
              <a:off x="0" y="0"/>
              <a:ext cx="561906" cy="548643"/>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69" name="Shape 769"/>
            <p:cNvSpPr/>
            <p:nvPr/>
          </p:nvSpPr>
          <p:spPr>
            <a:xfrm>
              <a:off x="0" y="0"/>
              <a:ext cx="56190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155</a:t>
              </a:r>
            </a:p>
            <a:p>
              <a:pPr defTabSz="698559">
                <a:lnSpc>
                  <a:spcPct val="90000"/>
                </a:lnSpc>
                <a:defRPr sz="800">
                  <a:solidFill>
                    <a:srgbClr val="FFFFFF"/>
                  </a:solidFill>
                  <a:latin typeface="Segoe UI"/>
                  <a:ea typeface="Segoe UI"/>
                  <a:cs typeface="Segoe UI"/>
                  <a:sym typeface="Segoe UI"/>
                </a:defRPr>
              </a:pPr>
              <a:r>
                <a:t>79</a:t>
              </a:r>
            </a:p>
            <a:p>
              <a:pPr defTabSz="698559">
                <a:lnSpc>
                  <a:spcPct val="90000"/>
                </a:lnSpc>
                <a:defRPr sz="800">
                  <a:solidFill>
                    <a:srgbClr val="FFFFFF"/>
                  </a:solidFill>
                  <a:latin typeface="Segoe UI"/>
                  <a:ea typeface="Segoe UI"/>
                  <a:cs typeface="Segoe UI"/>
                  <a:sym typeface="Segoe UI"/>
                </a:defRPr>
              </a:pPr>
              <a:r>
                <a:t>150</a:t>
              </a:r>
            </a:p>
          </p:txBody>
        </p:sp>
      </p:grpSp>
      <p:grpSp>
        <p:nvGrpSpPr>
          <p:cNvPr id="773" name="Group 773"/>
          <p:cNvGrpSpPr/>
          <p:nvPr/>
        </p:nvGrpSpPr>
        <p:grpSpPr>
          <a:xfrm>
            <a:off x="-1129736" y="4957629"/>
            <a:ext cx="548643" cy="574831"/>
            <a:chOff x="0" y="0"/>
            <a:chExt cx="548641" cy="574829"/>
          </a:xfrm>
        </p:grpSpPr>
        <p:sp>
          <p:nvSpPr>
            <p:cNvPr id="771" name="Shape 771"/>
            <p:cNvSpPr/>
            <p:nvPr/>
          </p:nvSpPr>
          <p:spPr>
            <a:xfrm>
              <a:off x="0" y="0"/>
              <a:ext cx="548642" cy="548643"/>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72" name="Shape 772"/>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104</a:t>
              </a:r>
            </a:p>
            <a:p>
              <a:pPr defTabSz="698559">
                <a:lnSpc>
                  <a:spcPct val="90000"/>
                </a:lnSpc>
                <a:defRPr sz="800">
                  <a:solidFill>
                    <a:srgbClr val="FFFFFF"/>
                  </a:solidFill>
                  <a:latin typeface="Segoe UI"/>
                  <a:ea typeface="Segoe UI"/>
                  <a:cs typeface="Segoe UI"/>
                  <a:sym typeface="Segoe UI"/>
                </a:defRPr>
              </a:pPr>
              <a:r>
                <a:t>33</a:t>
              </a:r>
            </a:p>
            <a:p>
              <a:pPr defTabSz="698559">
                <a:lnSpc>
                  <a:spcPct val="90000"/>
                </a:lnSpc>
                <a:defRPr sz="800">
                  <a:solidFill>
                    <a:srgbClr val="FFFFFF"/>
                  </a:solidFill>
                  <a:latin typeface="Segoe UI"/>
                  <a:ea typeface="Segoe UI"/>
                  <a:cs typeface="Segoe UI"/>
                  <a:sym typeface="Segoe UI"/>
                </a:defRPr>
              </a:pPr>
              <a:r>
                <a:t>122</a:t>
              </a:r>
            </a:p>
          </p:txBody>
        </p:sp>
      </p:grpSp>
      <p:grpSp>
        <p:nvGrpSpPr>
          <p:cNvPr id="776" name="Group 776"/>
          <p:cNvGrpSpPr/>
          <p:nvPr/>
        </p:nvGrpSpPr>
        <p:grpSpPr>
          <a:xfrm>
            <a:off x="-581456" y="4957629"/>
            <a:ext cx="548891" cy="574831"/>
            <a:chOff x="0" y="0"/>
            <a:chExt cx="548889" cy="574829"/>
          </a:xfrm>
        </p:grpSpPr>
        <p:sp>
          <p:nvSpPr>
            <p:cNvPr id="774" name="Shape 774"/>
            <p:cNvSpPr/>
            <p:nvPr/>
          </p:nvSpPr>
          <p:spPr>
            <a:xfrm>
              <a:off x="0" y="0"/>
              <a:ext cx="548891" cy="548643"/>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75" name="Shape 775"/>
            <p:cNvSpPr/>
            <p:nvPr/>
          </p:nvSpPr>
          <p:spPr>
            <a:xfrm>
              <a:off x="0" y="0"/>
              <a:ext cx="54889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68</a:t>
              </a:r>
            </a:p>
            <a:p>
              <a:pPr defTabSz="698559">
                <a:lnSpc>
                  <a:spcPct val="90000"/>
                </a:lnSpc>
                <a:defRPr sz="800">
                  <a:solidFill>
                    <a:srgbClr val="FFFFFF"/>
                  </a:solidFill>
                  <a:latin typeface="Segoe UI"/>
                  <a:ea typeface="Segoe UI"/>
                  <a:cs typeface="Segoe UI"/>
                  <a:sym typeface="Segoe UI"/>
                </a:defRPr>
              </a:pPr>
              <a:r>
                <a:t>35</a:t>
              </a:r>
            </a:p>
            <a:p>
              <a:pPr defTabSz="698559">
                <a:lnSpc>
                  <a:spcPct val="90000"/>
                </a:lnSpc>
                <a:defRPr sz="800">
                  <a:solidFill>
                    <a:srgbClr val="FFFFFF"/>
                  </a:solidFill>
                  <a:latin typeface="Segoe UI"/>
                  <a:ea typeface="Segoe UI"/>
                  <a:cs typeface="Segoe UI"/>
                  <a:sym typeface="Segoe UI"/>
                </a:defRPr>
              </a:pPr>
              <a:r>
                <a:t>89</a:t>
              </a:r>
            </a:p>
          </p:txBody>
        </p:sp>
      </p:grpSp>
      <p:grpSp>
        <p:nvGrpSpPr>
          <p:cNvPr id="779" name="Group 779"/>
          <p:cNvGrpSpPr/>
          <p:nvPr/>
        </p:nvGrpSpPr>
        <p:grpSpPr>
          <a:xfrm>
            <a:off x="-1129643" y="5504243"/>
            <a:ext cx="548643" cy="574831"/>
            <a:chOff x="0" y="0"/>
            <a:chExt cx="548641" cy="574829"/>
          </a:xfrm>
        </p:grpSpPr>
        <p:sp>
          <p:nvSpPr>
            <p:cNvPr id="777" name="Shape 777"/>
            <p:cNvSpPr/>
            <p:nvPr/>
          </p:nvSpPr>
          <p:spPr>
            <a:xfrm>
              <a:off x="0" y="0"/>
              <a:ext cx="548643" cy="548643"/>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78" name="Shape 778"/>
            <p:cNvSpPr/>
            <p:nvPr/>
          </p:nvSpPr>
          <p:spPr>
            <a:xfrm>
              <a:off x="0" y="0"/>
              <a:ext cx="548643"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210</a:t>
              </a:r>
            </a:p>
            <a:p>
              <a:pPr defTabSz="698559">
                <a:lnSpc>
                  <a:spcPct val="90000"/>
                </a:lnSpc>
                <a:defRPr sz="800">
                  <a:solidFill>
                    <a:srgbClr val="000000"/>
                  </a:solidFill>
                  <a:latin typeface="Segoe UI"/>
                  <a:ea typeface="Segoe UI"/>
                  <a:cs typeface="Segoe UI"/>
                  <a:sym typeface="Segoe UI"/>
                </a:defRPr>
              </a:pPr>
              <a:r>
                <a:t>210</a:t>
              </a:r>
            </a:p>
            <a:p>
              <a:pPr defTabSz="698559">
                <a:lnSpc>
                  <a:spcPct val="90000"/>
                </a:lnSpc>
                <a:defRPr sz="800">
                  <a:solidFill>
                    <a:srgbClr val="000000"/>
                  </a:solidFill>
                  <a:latin typeface="Segoe UI"/>
                  <a:ea typeface="Segoe UI"/>
                  <a:cs typeface="Segoe UI"/>
                  <a:sym typeface="Segoe UI"/>
                </a:defRPr>
              </a:pPr>
              <a:r>
                <a:t>210</a:t>
              </a:r>
            </a:p>
          </p:txBody>
        </p:sp>
      </p:grpSp>
      <p:grpSp>
        <p:nvGrpSpPr>
          <p:cNvPr id="782" name="Group 782"/>
          <p:cNvGrpSpPr/>
          <p:nvPr/>
        </p:nvGrpSpPr>
        <p:grpSpPr>
          <a:xfrm>
            <a:off x="-581361" y="5504243"/>
            <a:ext cx="548891" cy="574831"/>
            <a:chOff x="0" y="0"/>
            <a:chExt cx="548889" cy="574829"/>
          </a:xfrm>
        </p:grpSpPr>
        <p:sp>
          <p:nvSpPr>
            <p:cNvPr id="780" name="Shape 780"/>
            <p:cNvSpPr/>
            <p:nvPr/>
          </p:nvSpPr>
          <p:spPr>
            <a:xfrm>
              <a:off x="0" y="0"/>
              <a:ext cx="548891" cy="548643"/>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81" name="Shape 781"/>
            <p:cNvSpPr/>
            <p:nvPr/>
          </p:nvSpPr>
          <p:spPr>
            <a:xfrm>
              <a:off x="0" y="0"/>
              <a:ext cx="54889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150</a:t>
              </a:r>
            </a:p>
            <a:p>
              <a:pPr defTabSz="698559">
                <a:lnSpc>
                  <a:spcPct val="90000"/>
                </a:lnSpc>
                <a:defRPr sz="800">
                  <a:solidFill>
                    <a:srgbClr val="FFFFFF"/>
                  </a:solidFill>
                  <a:latin typeface="Segoe UI"/>
                  <a:ea typeface="Segoe UI"/>
                  <a:cs typeface="Segoe UI"/>
                  <a:sym typeface="Segoe UI"/>
                </a:defRPr>
              </a:pPr>
              <a:r>
                <a:t>150</a:t>
              </a:r>
            </a:p>
            <a:p>
              <a:pPr defTabSz="698559">
                <a:lnSpc>
                  <a:spcPct val="90000"/>
                </a:lnSpc>
                <a:defRPr sz="800">
                  <a:solidFill>
                    <a:srgbClr val="FFFFFF"/>
                  </a:solidFill>
                  <a:latin typeface="Segoe UI"/>
                  <a:ea typeface="Segoe UI"/>
                  <a:cs typeface="Segoe UI"/>
                  <a:sym typeface="Segoe UI"/>
                </a:defRPr>
              </a:pPr>
              <a:r>
                <a:t>150</a:t>
              </a:r>
            </a:p>
          </p:txBody>
        </p:sp>
      </p:grpSp>
      <p:grpSp>
        <p:nvGrpSpPr>
          <p:cNvPr id="785" name="Group 785"/>
          <p:cNvGrpSpPr/>
          <p:nvPr/>
        </p:nvGrpSpPr>
        <p:grpSpPr>
          <a:xfrm>
            <a:off x="-1141894" y="6052899"/>
            <a:ext cx="560895" cy="574831"/>
            <a:chOff x="0" y="0"/>
            <a:chExt cx="560894" cy="574829"/>
          </a:xfrm>
        </p:grpSpPr>
        <p:sp>
          <p:nvSpPr>
            <p:cNvPr id="783" name="Shape 783"/>
            <p:cNvSpPr/>
            <p:nvPr/>
          </p:nvSpPr>
          <p:spPr>
            <a:xfrm>
              <a:off x="-1" y="0"/>
              <a:ext cx="560895" cy="548643"/>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84" name="Shape 784"/>
            <p:cNvSpPr/>
            <p:nvPr/>
          </p:nvSpPr>
          <p:spPr>
            <a:xfrm>
              <a:off x="-1" y="0"/>
              <a:ext cx="560895"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80</a:t>
              </a:r>
            </a:p>
            <a:p>
              <a:pPr defTabSz="698559">
                <a:lnSpc>
                  <a:spcPct val="90000"/>
                </a:lnSpc>
                <a:defRPr sz="800">
                  <a:solidFill>
                    <a:srgbClr val="FFFFFF"/>
                  </a:solidFill>
                  <a:latin typeface="Segoe UI"/>
                  <a:ea typeface="Segoe UI"/>
                  <a:cs typeface="Segoe UI"/>
                  <a:sym typeface="Segoe UI"/>
                </a:defRPr>
              </a:pPr>
              <a:r>
                <a:t>80</a:t>
              </a:r>
            </a:p>
            <a:p>
              <a:pPr defTabSz="698559">
                <a:lnSpc>
                  <a:spcPct val="90000"/>
                </a:lnSpc>
                <a:defRPr sz="800">
                  <a:solidFill>
                    <a:srgbClr val="FFFFFF"/>
                  </a:solidFill>
                  <a:latin typeface="Segoe UI"/>
                  <a:ea typeface="Segoe UI"/>
                  <a:cs typeface="Segoe UI"/>
                  <a:sym typeface="Segoe UI"/>
                </a:defRPr>
              </a:pPr>
              <a:r>
                <a:t>80</a:t>
              </a:r>
            </a:p>
          </p:txBody>
        </p:sp>
      </p:grpSp>
      <p:grpSp>
        <p:nvGrpSpPr>
          <p:cNvPr id="788" name="Group 788"/>
          <p:cNvGrpSpPr/>
          <p:nvPr/>
        </p:nvGrpSpPr>
        <p:grpSpPr>
          <a:xfrm>
            <a:off x="-1683906" y="6051324"/>
            <a:ext cx="547974" cy="574831"/>
            <a:chOff x="0" y="0"/>
            <a:chExt cx="547972" cy="574829"/>
          </a:xfrm>
        </p:grpSpPr>
        <p:sp>
          <p:nvSpPr>
            <p:cNvPr id="786" name="Shape 786"/>
            <p:cNvSpPr/>
            <p:nvPr/>
          </p:nvSpPr>
          <p:spPr>
            <a:xfrm>
              <a:off x="0" y="0"/>
              <a:ext cx="547974" cy="548643"/>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87" name="Shape 787"/>
            <p:cNvSpPr/>
            <p:nvPr/>
          </p:nvSpPr>
          <p:spPr>
            <a:xfrm>
              <a:off x="0" y="0"/>
              <a:ext cx="54797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115</a:t>
              </a:r>
            </a:p>
            <a:p>
              <a:pPr defTabSz="698559">
                <a:lnSpc>
                  <a:spcPct val="90000"/>
                </a:lnSpc>
                <a:defRPr sz="800">
                  <a:solidFill>
                    <a:srgbClr val="FFFFFF"/>
                  </a:solidFill>
                  <a:latin typeface="Segoe UI"/>
                  <a:ea typeface="Segoe UI"/>
                  <a:cs typeface="Segoe UI"/>
                  <a:sym typeface="Segoe UI"/>
                </a:defRPr>
              </a:pPr>
              <a:r>
                <a:t>115</a:t>
              </a:r>
            </a:p>
            <a:p>
              <a:pPr defTabSz="698559">
                <a:lnSpc>
                  <a:spcPct val="90000"/>
                </a:lnSpc>
                <a:defRPr sz="800">
                  <a:solidFill>
                    <a:srgbClr val="FFFFFF"/>
                  </a:solidFill>
                  <a:latin typeface="Segoe UI"/>
                  <a:ea typeface="Segoe UI"/>
                  <a:cs typeface="Segoe UI"/>
                  <a:sym typeface="Segoe UI"/>
                </a:defRPr>
              </a:pPr>
              <a:r>
                <a:t>115</a:t>
              </a:r>
            </a:p>
          </p:txBody>
        </p:sp>
      </p:grpSp>
      <p:grpSp>
        <p:nvGrpSpPr>
          <p:cNvPr id="791" name="Group 791"/>
          <p:cNvGrpSpPr/>
          <p:nvPr/>
        </p:nvGrpSpPr>
        <p:grpSpPr>
          <a:xfrm>
            <a:off x="-585204" y="6052885"/>
            <a:ext cx="559868" cy="574831"/>
            <a:chOff x="0" y="0"/>
            <a:chExt cx="559866" cy="574829"/>
          </a:xfrm>
        </p:grpSpPr>
        <p:sp>
          <p:nvSpPr>
            <p:cNvPr id="789" name="Shape 789"/>
            <p:cNvSpPr/>
            <p:nvPr/>
          </p:nvSpPr>
          <p:spPr>
            <a:xfrm>
              <a:off x="-1" y="0"/>
              <a:ext cx="559868" cy="548657"/>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90" name="Shape 790"/>
            <p:cNvSpPr/>
            <p:nvPr/>
          </p:nvSpPr>
          <p:spPr>
            <a:xfrm>
              <a:off x="-1" y="0"/>
              <a:ext cx="559868"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794" name="Group 794"/>
          <p:cNvGrpSpPr/>
          <p:nvPr/>
        </p:nvGrpSpPr>
        <p:grpSpPr>
          <a:xfrm>
            <a:off x="-1683906" y="5504234"/>
            <a:ext cx="548642" cy="574831"/>
            <a:chOff x="0" y="0"/>
            <a:chExt cx="548641" cy="574829"/>
          </a:xfrm>
        </p:grpSpPr>
        <p:sp>
          <p:nvSpPr>
            <p:cNvPr id="792" name="Shape 792"/>
            <p:cNvSpPr/>
            <p:nvPr/>
          </p:nvSpPr>
          <p:spPr>
            <a:xfrm>
              <a:off x="0" y="0"/>
              <a:ext cx="548642" cy="548643"/>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93" name="Shape 793"/>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255</a:t>
              </a:r>
            </a:p>
          </p:txBody>
        </p:sp>
      </p:grpSp>
      <p:grpSp>
        <p:nvGrpSpPr>
          <p:cNvPr id="797" name="Group 797"/>
          <p:cNvGrpSpPr/>
          <p:nvPr/>
        </p:nvGrpSpPr>
        <p:grpSpPr>
          <a:xfrm>
            <a:off x="-1144617" y="6766559"/>
            <a:ext cx="547176" cy="574831"/>
            <a:chOff x="0" y="0"/>
            <a:chExt cx="547175" cy="574829"/>
          </a:xfrm>
        </p:grpSpPr>
        <p:sp>
          <p:nvSpPr>
            <p:cNvPr id="795" name="Shape 795"/>
            <p:cNvSpPr/>
            <p:nvPr/>
          </p:nvSpPr>
          <p:spPr>
            <a:xfrm>
              <a:off x="-1" y="0"/>
              <a:ext cx="547177" cy="548643"/>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96" name="Shape 796"/>
            <p:cNvSpPr/>
            <p:nvPr/>
          </p:nvSpPr>
          <p:spPr>
            <a:xfrm>
              <a:off x="-1" y="0"/>
              <a:ext cx="547177"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51</a:t>
              </a:r>
            </a:p>
            <a:p>
              <a:pPr defTabSz="698559">
                <a:lnSpc>
                  <a:spcPct val="90000"/>
                </a:lnSpc>
                <a:defRPr sz="800">
                  <a:solidFill>
                    <a:srgbClr val="FFFFFF"/>
                  </a:solidFill>
                  <a:latin typeface="Segoe UI"/>
                  <a:ea typeface="Segoe UI"/>
                  <a:cs typeface="Segoe UI"/>
                  <a:sym typeface="Segoe UI"/>
                </a:defRPr>
              </a:pPr>
              <a:r>
                <a:t>51</a:t>
              </a:r>
            </a:p>
            <a:p>
              <a:pPr defTabSz="698559">
                <a:lnSpc>
                  <a:spcPct val="90000"/>
                </a:lnSpc>
                <a:defRPr sz="800">
                  <a:solidFill>
                    <a:srgbClr val="FFFFFF"/>
                  </a:solidFill>
                  <a:latin typeface="Segoe UI"/>
                  <a:ea typeface="Segoe UI"/>
                  <a:cs typeface="Segoe UI"/>
                  <a:sym typeface="Segoe UI"/>
                </a:defRPr>
              </a:pPr>
              <a:r>
                <a:t>51</a:t>
              </a:r>
            </a:p>
          </p:txBody>
        </p:sp>
      </p:grpSp>
      <p:grpSp>
        <p:nvGrpSpPr>
          <p:cNvPr id="800" name="Group 800"/>
          <p:cNvGrpSpPr/>
          <p:nvPr/>
        </p:nvGrpSpPr>
        <p:grpSpPr>
          <a:xfrm>
            <a:off x="-1695388" y="6766559"/>
            <a:ext cx="540621" cy="574831"/>
            <a:chOff x="0" y="0"/>
            <a:chExt cx="540620" cy="574829"/>
          </a:xfrm>
        </p:grpSpPr>
        <p:sp>
          <p:nvSpPr>
            <p:cNvPr id="798" name="Shape 798"/>
            <p:cNvSpPr/>
            <p:nvPr/>
          </p:nvSpPr>
          <p:spPr>
            <a:xfrm>
              <a:off x="-1" y="0"/>
              <a:ext cx="540621" cy="548643"/>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99" name="Shape 799"/>
            <p:cNvSpPr/>
            <p:nvPr/>
          </p:nvSpPr>
          <p:spPr>
            <a:xfrm>
              <a:off x="-1" y="0"/>
              <a:ext cx="54062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238</a:t>
              </a:r>
            </a:p>
            <a:p>
              <a:pPr defTabSz="698559">
                <a:lnSpc>
                  <a:spcPct val="90000"/>
                </a:lnSpc>
                <a:defRPr sz="800">
                  <a:solidFill>
                    <a:srgbClr val="000000"/>
                  </a:solidFill>
                  <a:latin typeface="Segoe UI"/>
                  <a:ea typeface="Segoe UI"/>
                  <a:cs typeface="Segoe UI"/>
                  <a:sym typeface="Segoe UI"/>
                </a:defRPr>
              </a:pPr>
              <a:r>
                <a:t>238</a:t>
              </a:r>
            </a:p>
            <a:p>
              <a:pPr defTabSz="698559">
                <a:lnSpc>
                  <a:spcPct val="90000"/>
                </a:lnSpc>
                <a:defRPr sz="800">
                  <a:solidFill>
                    <a:srgbClr val="000000"/>
                  </a:solidFill>
                  <a:latin typeface="Segoe UI"/>
                  <a:ea typeface="Segoe UI"/>
                  <a:cs typeface="Segoe UI"/>
                  <a:sym typeface="Segoe UI"/>
                </a:defRPr>
              </a:pPr>
              <a:r>
                <a:t>238</a:t>
              </a:r>
            </a:p>
          </p:txBody>
        </p:sp>
      </p:grpSp>
      <p:grpSp>
        <p:nvGrpSpPr>
          <p:cNvPr id="803" name="Group 803"/>
          <p:cNvGrpSpPr/>
          <p:nvPr/>
        </p:nvGrpSpPr>
        <p:grpSpPr>
          <a:xfrm>
            <a:off x="-587551" y="6766545"/>
            <a:ext cx="546254" cy="574831"/>
            <a:chOff x="0" y="0"/>
            <a:chExt cx="546252" cy="574829"/>
          </a:xfrm>
        </p:grpSpPr>
        <p:sp>
          <p:nvSpPr>
            <p:cNvPr id="801" name="Shape 801"/>
            <p:cNvSpPr/>
            <p:nvPr/>
          </p:nvSpPr>
          <p:spPr>
            <a:xfrm>
              <a:off x="-1" y="0"/>
              <a:ext cx="546254" cy="548657"/>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02" name="Shape 802"/>
            <p:cNvSpPr/>
            <p:nvPr/>
          </p:nvSpPr>
          <p:spPr>
            <a:xfrm>
              <a:off x="-1" y="0"/>
              <a:ext cx="54625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21</a:t>
              </a:r>
            </a:p>
            <a:p>
              <a:pPr defTabSz="698559">
                <a:lnSpc>
                  <a:spcPct val="90000"/>
                </a:lnSpc>
                <a:defRPr sz="800">
                  <a:solidFill>
                    <a:srgbClr val="FFFFFF"/>
                  </a:solidFill>
                  <a:latin typeface="Segoe UI"/>
                  <a:ea typeface="Segoe UI"/>
                  <a:cs typeface="Segoe UI"/>
                  <a:sym typeface="Segoe UI"/>
                </a:defRPr>
              </a:pPr>
              <a:r>
                <a:t>112</a:t>
              </a:r>
            </a:p>
            <a:p>
              <a:pPr defTabSz="698559">
                <a:lnSpc>
                  <a:spcPct val="90000"/>
                </a:lnSpc>
                <a:defRPr sz="800">
                  <a:solidFill>
                    <a:srgbClr val="FFFFFF"/>
                  </a:solidFill>
                  <a:latin typeface="Segoe UI"/>
                  <a:ea typeface="Segoe UI"/>
                  <a:cs typeface="Segoe UI"/>
                  <a:sym typeface="Segoe UI"/>
                </a:defRPr>
              </a:pPr>
              <a:r>
                <a:t>166</a:t>
              </a:r>
            </a:p>
          </p:txBody>
        </p:sp>
      </p:grpSp>
      <p:sp>
        <p:nvSpPr>
          <p:cNvPr id="804" name="Shape 804"/>
          <p:cNvSpPr/>
          <p:nvPr>
            <p:ph type="title"/>
          </p:nvPr>
        </p:nvSpPr>
        <p:spPr>
          <a:prstGeom prst="rect">
            <a:avLst/>
          </a:prstGeom>
        </p:spPr>
        <p:txBody>
          <a:bodyPr/>
          <a:lstStyle/>
          <a:p>
            <a:pPr/>
            <a:r>
              <a:t>Title Text</a:t>
            </a:r>
          </a:p>
        </p:txBody>
      </p:sp>
      <p:sp>
        <p:nvSpPr>
          <p:cNvPr id="805" name="Shape 805"/>
          <p:cNvSpPr/>
          <p:nvPr>
            <p:ph type="body" sz="half"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06" name="Shape 80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1_Title Slide">
    <p:spTree>
      <p:nvGrpSpPr>
        <p:cNvPr id="1" name=""/>
        <p:cNvGrpSpPr/>
        <p:nvPr/>
      </p:nvGrpSpPr>
      <p:grpSpPr>
        <a:xfrm>
          <a:off x="0" y="0"/>
          <a:ext cx="0" cy="0"/>
          <a:chOff x="0" y="0"/>
          <a:chExt cx="0" cy="0"/>
        </a:xfrm>
      </p:grpSpPr>
      <p:sp>
        <p:nvSpPr>
          <p:cNvPr id="231" name="Shape 231"/>
          <p:cNvSpPr/>
          <p:nvPr/>
        </p:nvSpPr>
        <p:spPr>
          <a:xfrm>
            <a:off x="8809035" y="0"/>
            <a:ext cx="3627439" cy="6994525"/>
          </a:xfrm>
          <a:prstGeom prst="rect">
            <a:avLst/>
          </a:prstGeom>
          <a:solidFill>
            <a:srgbClr val="EEEEEE"/>
          </a:solidFill>
          <a:ln w="12700">
            <a:miter lim="400000"/>
          </a:ln>
        </p:spPr>
        <p:txBody>
          <a:bodyPr lIns="146304" tIns="146304" rIns="146304" bIns="146304"/>
          <a:lstStyle/>
          <a:p>
            <a:pPr algn="ctr" defTabSz="932470">
              <a:lnSpc>
                <a:spcPct val="90000"/>
              </a:lnSpc>
              <a:defRPr sz="2400">
                <a:solidFill>
                  <a:srgbClr val="FFFFFF"/>
                </a:solidFill>
                <a:latin typeface="Segoe UI"/>
                <a:ea typeface="Segoe UI"/>
                <a:cs typeface="Segoe UI"/>
                <a:sym typeface="Segoe UI"/>
              </a:defRPr>
            </a:pPr>
          </a:p>
        </p:txBody>
      </p:sp>
      <p:sp>
        <p:nvSpPr>
          <p:cNvPr id="232" name="Shape 232"/>
          <p:cNvSpPr/>
          <p:nvPr>
            <p:ph type="body" sz="quarter" idx="1"/>
          </p:nvPr>
        </p:nvSpPr>
        <p:spPr>
          <a:xfrm>
            <a:off x="274638" y="2774679"/>
            <a:ext cx="8436348" cy="914402"/>
          </a:xfrm>
          <a:prstGeom prst="rect">
            <a:avLst/>
          </a:prstGeom>
        </p:spPr>
        <p:txBody>
          <a:bodyPr/>
          <a:lstStyle>
            <a:lvl1pPr>
              <a:spcBef>
                <a:spcPts val="0"/>
              </a:spcBef>
              <a:defRPr spc="0">
                <a:solidFill>
                  <a:srgbClr val="505050"/>
                </a:solidFill>
              </a:defRPr>
            </a:lvl1pPr>
            <a:lvl2pPr marL="548639" indent="-320039">
              <a:spcBef>
                <a:spcPts val="0"/>
              </a:spcBef>
              <a:buSzPct val="90000"/>
              <a:buChar char="•"/>
              <a:defRPr spc="0">
                <a:solidFill>
                  <a:srgbClr val="505050"/>
                </a:solidFill>
              </a:defRPr>
            </a:lvl2pPr>
            <a:lvl3pPr marL="777239" indent="-320039">
              <a:spcBef>
                <a:spcPts val="0"/>
              </a:spcBef>
              <a:buSzPct val="90000"/>
              <a:buChar char="•"/>
              <a:defRPr spc="0">
                <a:solidFill>
                  <a:srgbClr val="505050"/>
                </a:solidFill>
              </a:defRPr>
            </a:lvl3pPr>
            <a:lvl4pPr marL="1005839" indent="-320039">
              <a:spcBef>
                <a:spcPts val="0"/>
              </a:spcBef>
              <a:buSzPct val="90000"/>
              <a:buChar char="•"/>
              <a:defRPr spc="0">
                <a:solidFill>
                  <a:srgbClr val="505050"/>
                </a:solidFill>
              </a:defRPr>
            </a:lvl4pPr>
            <a:lvl5pPr marL="1234439" indent="-320039">
              <a:spcBef>
                <a:spcPts val="0"/>
              </a:spcBef>
              <a:buSzPct val="90000"/>
              <a:buChar char="•"/>
              <a:defRPr spc="0">
                <a:solidFill>
                  <a:srgbClr val="505050"/>
                </a:solidFill>
              </a:defRPr>
            </a:lvl5pPr>
          </a:lstStyle>
          <a:p>
            <a:pPr/>
            <a:r>
              <a:t>Body Level One</a:t>
            </a:r>
          </a:p>
          <a:p>
            <a:pPr lvl="1"/>
            <a:r>
              <a:t>Body Level Two</a:t>
            </a:r>
          </a:p>
          <a:p>
            <a:pPr lvl="2"/>
            <a:r>
              <a:t>Body Level Three</a:t>
            </a:r>
          </a:p>
          <a:p>
            <a:pPr lvl="3"/>
            <a:r>
              <a:t>Body Level Four</a:t>
            </a:r>
          </a:p>
          <a:p>
            <a:pPr lvl="4"/>
            <a:r>
              <a:t>Body Level Five</a:t>
            </a:r>
          </a:p>
        </p:txBody>
      </p:sp>
      <p:sp>
        <p:nvSpPr>
          <p:cNvPr id="233" name="Shape 233"/>
          <p:cNvSpPr/>
          <p:nvPr>
            <p:ph type="title"/>
          </p:nvPr>
        </p:nvSpPr>
        <p:spPr>
          <a:xfrm>
            <a:off x="274635" y="1677398"/>
            <a:ext cx="8436350" cy="1097281"/>
          </a:xfrm>
          <a:prstGeom prst="rect">
            <a:avLst/>
          </a:prstGeom>
        </p:spPr>
        <p:txBody>
          <a:bodyPr/>
          <a:lstStyle>
            <a:lvl1pPr>
              <a:defRPr spc="-80" sz="6000">
                <a:solidFill>
                  <a:srgbClr val="0072C6"/>
                </a:solidFill>
              </a:defRPr>
            </a:lvl1pPr>
          </a:lstStyle>
          <a:p>
            <a:pPr/>
            <a:r>
              <a:t>Title Text</a:t>
            </a:r>
          </a:p>
        </p:txBody>
      </p:sp>
      <p:pic>
        <p:nvPicPr>
          <p:cNvPr id="234" name="image2.png"/>
          <p:cNvPicPr>
            <a:picLocks noChangeAspect="1"/>
          </p:cNvPicPr>
          <p:nvPr/>
        </p:nvPicPr>
        <p:blipFill>
          <a:blip r:embed="rId2">
            <a:extLst/>
          </a:blip>
          <a:stretch>
            <a:fillRect/>
          </a:stretch>
        </p:blipFill>
        <p:spPr>
          <a:xfrm>
            <a:off x="350835" y="6164262"/>
            <a:ext cx="1645924" cy="352580"/>
          </a:xfrm>
          <a:prstGeom prst="rect">
            <a:avLst/>
          </a:prstGeom>
          <a:ln w="12700">
            <a:miter lim="400000"/>
          </a:ln>
        </p:spPr>
      </p:pic>
      <p:grpSp>
        <p:nvGrpSpPr>
          <p:cNvPr id="275" name="Group 275"/>
          <p:cNvGrpSpPr/>
          <p:nvPr/>
        </p:nvGrpSpPr>
        <p:grpSpPr>
          <a:xfrm>
            <a:off x="9258064" y="1695130"/>
            <a:ext cx="2805582" cy="3604265"/>
            <a:chOff x="0" y="-1"/>
            <a:chExt cx="2805580" cy="3604263"/>
          </a:xfrm>
        </p:grpSpPr>
        <p:sp>
          <p:nvSpPr>
            <p:cNvPr id="235" name="Shape 235"/>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6" fill="norm" stroke="1" extrusionOk="0">
                  <a:moveTo>
                    <a:pt x="10273" y="21596"/>
                  </a:moveTo>
                  <a:cubicBezTo>
                    <a:pt x="10259" y="21596"/>
                    <a:pt x="10259" y="21596"/>
                    <a:pt x="10259" y="21596"/>
                  </a:cubicBezTo>
                  <a:cubicBezTo>
                    <a:pt x="9894" y="21569"/>
                    <a:pt x="9529" y="21542"/>
                    <a:pt x="9178" y="21488"/>
                  </a:cubicBezTo>
                  <a:cubicBezTo>
                    <a:pt x="9097" y="21474"/>
                    <a:pt x="9043" y="21407"/>
                    <a:pt x="9056" y="21325"/>
                  </a:cubicBezTo>
                  <a:cubicBezTo>
                    <a:pt x="9070" y="21258"/>
                    <a:pt x="9137" y="21204"/>
                    <a:pt x="9219" y="21217"/>
                  </a:cubicBezTo>
                  <a:cubicBezTo>
                    <a:pt x="9556" y="21271"/>
                    <a:pt x="9921" y="21298"/>
                    <a:pt x="10273" y="21325"/>
                  </a:cubicBezTo>
                  <a:cubicBezTo>
                    <a:pt x="10354" y="21325"/>
                    <a:pt x="10408" y="21393"/>
                    <a:pt x="10408" y="21461"/>
                  </a:cubicBezTo>
                  <a:cubicBezTo>
                    <a:pt x="10394" y="21528"/>
                    <a:pt x="10340" y="21596"/>
                    <a:pt x="10273" y="21596"/>
                  </a:cubicBezTo>
                  <a:close/>
                  <a:moveTo>
                    <a:pt x="11341" y="21596"/>
                  </a:moveTo>
                  <a:cubicBezTo>
                    <a:pt x="11273" y="21596"/>
                    <a:pt x="11219" y="21528"/>
                    <a:pt x="11206" y="21461"/>
                  </a:cubicBezTo>
                  <a:cubicBezTo>
                    <a:pt x="11206" y="21393"/>
                    <a:pt x="11260" y="21325"/>
                    <a:pt x="11341" y="21325"/>
                  </a:cubicBezTo>
                  <a:cubicBezTo>
                    <a:pt x="11692" y="21298"/>
                    <a:pt x="12057" y="21271"/>
                    <a:pt x="12395" y="21217"/>
                  </a:cubicBezTo>
                  <a:cubicBezTo>
                    <a:pt x="12476" y="21204"/>
                    <a:pt x="12544" y="21258"/>
                    <a:pt x="12557" y="21325"/>
                  </a:cubicBezTo>
                  <a:cubicBezTo>
                    <a:pt x="12571" y="21407"/>
                    <a:pt x="12517" y="21474"/>
                    <a:pt x="12436" y="21474"/>
                  </a:cubicBezTo>
                  <a:cubicBezTo>
                    <a:pt x="12084" y="21528"/>
                    <a:pt x="11719" y="21569"/>
                    <a:pt x="11354" y="21596"/>
                  </a:cubicBezTo>
                  <a:lnTo>
                    <a:pt x="11341" y="21596"/>
                  </a:lnTo>
                  <a:close/>
                  <a:moveTo>
                    <a:pt x="8137" y="21271"/>
                  </a:moveTo>
                  <a:cubicBezTo>
                    <a:pt x="8124" y="21271"/>
                    <a:pt x="8110" y="21271"/>
                    <a:pt x="8097" y="21258"/>
                  </a:cubicBezTo>
                  <a:cubicBezTo>
                    <a:pt x="7745" y="21177"/>
                    <a:pt x="7394" y="21069"/>
                    <a:pt x="7056" y="20933"/>
                  </a:cubicBezTo>
                  <a:cubicBezTo>
                    <a:pt x="6988" y="20906"/>
                    <a:pt x="6948" y="20839"/>
                    <a:pt x="6975" y="20757"/>
                  </a:cubicBezTo>
                  <a:cubicBezTo>
                    <a:pt x="7002" y="20690"/>
                    <a:pt x="7083" y="20663"/>
                    <a:pt x="7150" y="20690"/>
                  </a:cubicBezTo>
                  <a:cubicBezTo>
                    <a:pt x="7488" y="20812"/>
                    <a:pt x="7826" y="20920"/>
                    <a:pt x="8164" y="21001"/>
                  </a:cubicBezTo>
                  <a:cubicBezTo>
                    <a:pt x="8245" y="21014"/>
                    <a:pt x="8286" y="21096"/>
                    <a:pt x="8272" y="21163"/>
                  </a:cubicBezTo>
                  <a:cubicBezTo>
                    <a:pt x="8245" y="21231"/>
                    <a:pt x="8191" y="21271"/>
                    <a:pt x="8137" y="21271"/>
                  </a:cubicBezTo>
                  <a:close/>
                  <a:moveTo>
                    <a:pt x="13476" y="21271"/>
                  </a:moveTo>
                  <a:cubicBezTo>
                    <a:pt x="13422" y="21271"/>
                    <a:pt x="13368" y="21231"/>
                    <a:pt x="13341" y="21163"/>
                  </a:cubicBezTo>
                  <a:cubicBezTo>
                    <a:pt x="13328" y="21096"/>
                    <a:pt x="13368" y="21014"/>
                    <a:pt x="13449" y="21001"/>
                  </a:cubicBezTo>
                  <a:cubicBezTo>
                    <a:pt x="13787" y="20906"/>
                    <a:pt x="14125" y="20798"/>
                    <a:pt x="14463" y="20676"/>
                  </a:cubicBezTo>
                  <a:cubicBezTo>
                    <a:pt x="14531" y="20649"/>
                    <a:pt x="14612" y="20690"/>
                    <a:pt x="14639" y="20757"/>
                  </a:cubicBezTo>
                  <a:cubicBezTo>
                    <a:pt x="14666" y="20825"/>
                    <a:pt x="14625" y="20906"/>
                    <a:pt x="14558" y="20933"/>
                  </a:cubicBezTo>
                  <a:cubicBezTo>
                    <a:pt x="14220" y="21055"/>
                    <a:pt x="13868" y="21163"/>
                    <a:pt x="13517" y="21258"/>
                  </a:cubicBezTo>
                  <a:cubicBezTo>
                    <a:pt x="13503" y="21258"/>
                    <a:pt x="13490" y="21271"/>
                    <a:pt x="13476" y="21271"/>
                  </a:cubicBezTo>
                  <a:close/>
                  <a:moveTo>
                    <a:pt x="6110" y="20514"/>
                  </a:moveTo>
                  <a:cubicBezTo>
                    <a:pt x="6096" y="20514"/>
                    <a:pt x="6069" y="20514"/>
                    <a:pt x="6056" y="20500"/>
                  </a:cubicBezTo>
                  <a:cubicBezTo>
                    <a:pt x="5731" y="20352"/>
                    <a:pt x="5407" y="20162"/>
                    <a:pt x="5096" y="19973"/>
                  </a:cubicBezTo>
                  <a:cubicBezTo>
                    <a:pt x="5028" y="19932"/>
                    <a:pt x="5015" y="19851"/>
                    <a:pt x="5055" y="19784"/>
                  </a:cubicBezTo>
                  <a:cubicBezTo>
                    <a:pt x="5096" y="19729"/>
                    <a:pt x="5177" y="19702"/>
                    <a:pt x="5245" y="19743"/>
                  </a:cubicBezTo>
                  <a:cubicBezTo>
                    <a:pt x="5542" y="19932"/>
                    <a:pt x="5853" y="20108"/>
                    <a:pt x="6177" y="20257"/>
                  </a:cubicBezTo>
                  <a:cubicBezTo>
                    <a:pt x="6245" y="20298"/>
                    <a:pt x="6272" y="20379"/>
                    <a:pt x="6231" y="20446"/>
                  </a:cubicBezTo>
                  <a:cubicBezTo>
                    <a:pt x="6204" y="20487"/>
                    <a:pt x="6164" y="20514"/>
                    <a:pt x="6110" y="20514"/>
                  </a:cubicBezTo>
                  <a:close/>
                  <a:moveTo>
                    <a:pt x="15504" y="20514"/>
                  </a:moveTo>
                  <a:cubicBezTo>
                    <a:pt x="15450" y="20514"/>
                    <a:pt x="15396" y="20487"/>
                    <a:pt x="15382" y="20433"/>
                  </a:cubicBezTo>
                  <a:cubicBezTo>
                    <a:pt x="15342" y="20365"/>
                    <a:pt x="15369" y="20298"/>
                    <a:pt x="15436" y="20257"/>
                  </a:cubicBezTo>
                  <a:cubicBezTo>
                    <a:pt x="15761" y="20108"/>
                    <a:pt x="16072" y="19932"/>
                    <a:pt x="16369" y="19743"/>
                  </a:cubicBezTo>
                  <a:cubicBezTo>
                    <a:pt x="16437" y="19702"/>
                    <a:pt x="16518" y="19716"/>
                    <a:pt x="16558" y="19784"/>
                  </a:cubicBezTo>
                  <a:cubicBezTo>
                    <a:pt x="16599" y="19851"/>
                    <a:pt x="16572" y="19932"/>
                    <a:pt x="16518" y="19973"/>
                  </a:cubicBezTo>
                  <a:cubicBezTo>
                    <a:pt x="16207" y="20162"/>
                    <a:pt x="15882" y="20338"/>
                    <a:pt x="15558" y="20500"/>
                  </a:cubicBezTo>
                  <a:cubicBezTo>
                    <a:pt x="15544" y="20514"/>
                    <a:pt x="15517" y="20514"/>
                    <a:pt x="15504" y="20514"/>
                  </a:cubicBezTo>
                  <a:close/>
                  <a:moveTo>
                    <a:pt x="4285" y="19378"/>
                  </a:moveTo>
                  <a:cubicBezTo>
                    <a:pt x="4258" y="19378"/>
                    <a:pt x="4231" y="19364"/>
                    <a:pt x="4204" y="19351"/>
                  </a:cubicBezTo>
                  <a:cubicBezTo>
                    <a:pt x="3906" y="19121"/>
                    <a:pt x="3636" y="18891"/>
                    <a:pt x="3366" y="18634"/>
                  </a:cubicBezTo>
                  <a:cubicBezTo>
                    <a:pt x="3312" y="18580"/>
                    <a:pt x="3312" y="18499"/>
                    <a:pt x="3366" y="18445"/>
                  </a:cubicBezTo>
                  <a:cubicBezTo>
                    <a:pt x="3420" y="18390"/>
                    <a:pt x="3501" y="18390"/>
                    <a:pt x="3555" y="18445"/>
                  </a:cubicBezTo>
                  <a:cubicBezTo>
                    <a:pt x="3812" y="18688"/>
                    <a:pt x="4082" y="18918"/>
                    <a:pt x="4366" y="19134"/>
                  </a:cubicBezTo>
                  <a:cubicBezTo>
                    <a:pt x="4420" y="19175"/>
                    <a:pt x="4434" y="19270"/>
                    <a:pt x="4393" y="19324"/>
                  </a:cubicBezTo>
                  <a:cubicBezTo>
                    <a:pt x="4366" y="19364"/>
                    <a:pt x="4325" y="19378"/>
                    <a:pt x="4285" y="19378"/>
                  </a:cubicBezTo>
                  <a:close/>
                  <a:moveTo>
                    <a:pt x="17329" y="19364"/>
                  </a:moveTo>
                  <a:cubicBezTo>
                    <a:pt x="17288" y="19364"/>
                    <a:pt x="17248" y="19351"/>
                    <a:pt x="17221" y="19324"/>
                  </a:cubicBezTo>
                  <a:cubicBezTo>
                    <a:pt x="17180" y="19256"/>
                    <a:pt x="17180" y="19175"/>
                    <a:pt x="17248" y="19134"/>
                  </a:cubicBezTo>
                  <a:cubicBezTo>
                    <a:pt x="17531" y="18918"/>
                    <a:pt x="17802" y="18675"/>
                    <a:pt x="18059" y="18431"/>
                  </a:cubicBezTo>
                  <a:cubicBezTo>
                    <a:pt x="18113" y="18377"/>
                    <a:pt x="18194" y="18390"/>
                    <a:pt x="18248" y="18445"/>
                  </a:cubicBezTo>
                  <a:cubicBezTo>
                    <a:pt x="18302" y="18499"/>
                    <a:pt x="18288" y="18580"/>
                    <a:pt x="18234" y="18634"/>
                  </a:cubicBezTo>
                  <a:cubicBezTo>
                    <a:pt x="17977" y="18877"/>
                    <a:pt x="17694" y="19121"/>
                    <a:pt x="17410" y="19337"/>
                  </a:cubicBezTo>
                  <a:cubicBezTo>
                    <a:pt x="17383" y="19364"/>
                    <a:pt x="17356" y="19364"/>
                    <a:pt x="17329" y="19364"/>
                  </a:cubicBezTo>
                  <a:close/>
                  <a:moveTo>
                    <a:pt x="2717" y="17890"/>
                  </a:moveTo>
                  <a:cubicBezTo>
                    <a:pt x="2676" y="17890"/>
                    <a:pt x="2649" y="17877"/>
                    <a:pt x="2622" y="17849"/>
                  </a:cubicBezTo>
                  <a:cubicBezTo>
                    <a:pt x="2379" y="17565"/>
                    <a:pt x="2149" y="17281"/>
                    <a:pt x="1946" y="16984"/>
                  </a:cubicBezTo>
                  <a:cubicBezTo>
                    <a:pt x="1906" y="16916"/>
                    <a:pt x="1919" y="16835"/>
                    <a:pt x="1973" y="16794"/>
                  </a:cubicBezTo>
                  <a:cubicBezTo>
                    <a:pt x="2041" y="16754"/>
                    <a:pt x="2122" y="16767"/>
                    <a:pt x="2163" y="16822"/>
                  </a:cubicBezTo>
                  <a:cubicBezTo>
                    <a:pt x="2365" y="17119"/>
                    <a:pt x="2595" y="17403"/>
                    <a:pt x="2825" y="17674"/>
                  </a:cubicBezTo>
                  <a:cubicBezTo>
                    <a:pt x="2866" y="17728"/>
                    <a:pt x="2866" y="17809"/>
                    <a:pt x="2812" y="17863"/>
                  </a:cubicBezTo>
                  <a:cubicBezTo>
                    <a:pt x="2784" y="17877"/>
                    <a:pt x="2744" y="17890"/>
                    <a:pt x="2717" y="17890"/>
                  </a:cubicBezTo>
                  <a:close/>
                  <a:moveTo>
                    <a:pt x="18897" y="17890"/>
                  </a:moveTo>
                  <a:cubicBezTo>
                    <a:pt x="18856" y="17890"/>
                    <a:pt x="18829" y="17877"/>
                    <a:pt x="18802" y="17849"/>
                  </a:cubicBezTo>
                  <a:cubicBezTo>
                    <a:pt x="18748" y="17809"/>
                    <a:pt x="18734" y="17714"/>
                    <a:pt x="18788" y="17660"/>
                  </a:cubicBezTo>
                  <a:cubicBezTo>
                    <a:pt x="19018" y="17390"/>
                    <a:pt x="19235" y="17106"/>
                    <a:pt x="19437" y="16822"/>
                  </a:cubicBezTo>
                  <a:cubicBezTo>
                    <a:pt x="19478" y="16754"/>
                    <a:pt x="19572" y="16740"/>
                    <a:pt x="19627" y="16781"/>
                  </a:cubicBezTo>
                  <a:cubicBezTo>
                    <a:pt x="19694" y="16822"/>
                    <a:pt x="19708" y="16916"/>
                    <a:pt x="19667" y="16970"/>
                  </a:cubicBezTo>
                  <a:cubicBezTo>
                    <a:pt x="19451" y="17268"/>
                    <a:pt x="19235" y="17565"/>
                    <a:pt x="18991" y="17836"/>
                  </a:cubicBezTo>
                  <a:cubicBezTo>
                    <a:pt x="18964" y="17863"/>
                    <a:pt x="18924" y="17890"/>
                    <a:pt x="18897" y="17890"/>
                  </a:cubicBezTo>
                  <a:close/>
                  <a:moveTo>
                    <a:pt x="1487" y="16118"/>
                  </a:moveTo>
                  <a:cubicBezTo>
                    <a:pt x="1433" y="16118"/>
                    <a:pt x="1392" y="16105"/>
                    <a:pt x="1365" y="16051"/>
                  </a:cubicBezTo>
                  <a:cubicBezTo>
                    <a:pt x="1189" y="15740"/>
                    <a:pt x="1027" y="15401"/>
                    <a:pt x="879" y="15077"/>
                  </a:cubicBezTo>
                  <a:cubicBezTo>
                    <a:pt x="852" y="15009"/>
                    <a:pt x="879" y="14928"/>
                    <a:pt x="960" y="14901"/>
                  </a:cubicBezTo>
                  <a:cubicBezTo>
                    <a:pt x="1027" y="14860"/>
                    <a:pt x="1095" y="14901"/>
                    <a:pt x="1135" y="14969"/>
                  </a:cubicBezTo>
                  <a:cubicBezTo>
                    <a:pt x="1271" y="15293"/>
                    <a:pt x="1433" y="15618"/>
                    <a:pt x="1609" y="15915"/>
                  </a:cubicBezTo>
                  <a:cubicBezTo>
                    <a:pt x="1636" y="15983"/>
                    <a:pt x="1609" y="16064"/>
                    <a:pt x="1554" y="16105"/>
                  </a:cubicBezTo>
                  <a:cubicBezTo>
                    <a:pt x="1527" y="16118"/>
                    <a:pt x="1500" y="16118"/>
                    <a:pt x="1487" y="16118"/>
                  </a:cubicBezTo>
                  <a:close/>
                  <a:moveTo>
                    <a:pt x="20127" y="16118"/>
                  </a:moveTo>
                  <a:cubicBezTo>
                    <a:pt x="20100" y="16118"/>
                    <a:pt x="20073" y="16105"/>
                    <a:pt x="20059" y="16091"/>
                  </a:cubicBezTo>
                  <a:cubicBezTo>
                    <a:pt x="19991" y="16064"/>
                    <a:pt x="19964" y="15983"/>
                    <a:pt x="20005" y="15915"/>
                  </a:cubicBezTo>
                  <a:cubicBezTo>
                    <a:pt x="20181" y="15604"/>
                    <a:pt x="20343" y="15280"/>
                    <a:pt x="20478" y="14955"/>
                  </a:cubicBezTo>
                  <a:cubicBezTo>
                    <a:pt x="20505" y="14887"/>
                    <a:pt x="20586" y="14860"/>
                    <a:pt x="20654" y="14887"/>
                  </a:cubicBezTo>
                  <a:cubicBezTo>
                    <a:pt x="20721" y="14914"/>
                    <a:pt x="20748" y="14996"/>
                    <a:pt x="20721" y="15063"/>
                  </a:cubicBezTo>
                  <a:cubicBezTo>
                    <a:pt x="20586" y="15401"/>
                    <a:pt x="20424" y="15726"/>
                    <a:pt x="20248" y="16037"/>
                  </a:cubicBezTo>
                  <a:cubicBezTo>
                    <a:pt x="20221" y="16091"/>
                    <a:pt x="20167" y="16118"/>
                    <a:pt x="20127" y="16118"/>
                  </a:cubicBezTo>
                  <a:close/>
                  <a:moveTo>
                    <a:pt x="635" y="14144"/>
                  </a:moveTo>
                  <a:cubicBezTo>
                    <a:pt x="568" y="14144"/>
                    <a:pt x="514" y="14103"/>
                    <a:pt x="500" y="14049"/>
                  </a:cubicBezTo>
                  <a:cubicBezTo>
                    <a:pt x="392" y="13697"/>
                    <a:pt x="297" y="13346"/>
                    <a:pt x="230" y="12994"/>
                  </a:cubicBezTo>
                  <a:cubicBezTo>
                    <a:pt x="216" y="12913"/>
                    <a:pt x="257" y="12845"/>
                    <a:pt x="338" y="12832"/>
                  </a:cubicBezTo>
                  <a:cubicBezTo>
                    <a:pt x="406" y="12818"/>
                    <a:pt x="473" y="12859"/>
                    <a:pt x="487" y="12940"/>
                  </a:cubicBezTo>
                  <a:cubicBezTo>
                    <a:pt x="568" y="13278"/>
                    <a:pt x="649" y="13630"/>
                    <a:pt x="757" y="13968"/>
                  </a:cubicBezTo>
                  <a:cubicBezTo>
                    <a:pt x="784" y="14035"/>
                    <a:pt x="743" y="14116"/>
                    <a:pt x="676" y="14130"/>
                  </a:cubicBezTo>
                  <a:cubicBezTo>
                    <a:pt x="662" y="14144"/>
                    <a:pt x="649" y="14144"/>
                    <a:pt x="635" y="14144"/>
                  </a:cubicBezTo>
                  <a:close/>
                  <a:moveTo>
                    <a:pt x="20978" y="14130"/>
                  </a:moveTo>
                  <a:cubicBezTo>
                    <a:pt x="20965" y="14130"/>
                    <a:pt x="20951" y="14130"/>
                    <a:pt x="20938" y="14130"/>
                  </a:cubicBezTo>
                  <a:cubicBezTo>
                    <a:pt x="20857" y="14103"/>
                    <a:pt x="20830" y="14022"/>
                    <a:pt x="20843" y="13954"/>
                  </a:cubicBezTo>
                  <a:cubicBezTo>
                    <a:pt x="20951" y="13616"/>
                    <a:pt x="21046" y="13264"/>
                    <a:pt x="21113" y="12926"/>
                  </a:cubicBezTo>
                  <a:cubicBezTo>
                    <a:pt x="21127" y="12845"/>
                    <a:pt x="21194" y="12805"/>
                    <a:pt x="21276" y="12818"/>
                  </a:cubicBezTo>
                  <a:cubicBezTo>
                    <a:pt x="21343" y="12832"/>
                    <a:pt x="21397" y="12899"/>
                    <a:pt x="21384" y="12980"/>
                  </a:cubicBezTo>
                  <a:cubicBezTo>
                    <a:pt x="21303" y="13332"/>
                    <a:pt x="21208" y="13684"/>
                    <a:pt x="21100" y="14035"/>
                  </a:cubicBezTo>
                  <a:cubicBezTo>
                    <a:pt x="21086" y="14089"/>
                    <a:pt x="21032" y="14130"/>
                    <a:pt x="20978" y="14130"/>
                  </a:cubicBezTo>
                  <a:close/>
                  <a:moveTo>
                    <a:pt x="203" y="12034"/>
                  </a:moveTo>
                  <a:cubicBezTo>
                    <a:pt x="122" y="12034"/>
                    <a:pt x="68" y="11979"/>
                    <a:pt x="68" y="11912"/>
                  </a:cubicBezTo>
                  <a:cubicBezTo>
                    <a:pt x="27" y="11547"/>
                    <a:pt x="14" y="11181"/>
                    <a:pt x="0" y="10816"/>
                  </a:cubicBezTo>
                  <a:cubicBezTo>
                    <a:pt x="0" y="10735"/>
                    <a:pt x="68" y="10681"/>
                    <a:pt x="135" y="10681"/>
                  </a:cubicBezTo>
                  <a:cubicBezTo>
                    <a:pt x="135" y="10681"/>
                    <a:pt x="135" y="10681"/>
                    <a:pt x="135" y="10681"/>
                  </a:cubicBezTo>
                  <a:cubicBezTo>
                    <a:pt x="216" y="10681"/>
                    <a:pt x="270" y="10735"/>
                    <a:pt x="270" y="10816"/>
                  </a:cubicBezTo>
                  <a:cubicBezTo>
                    <a:pt x="284" y="11168"/>
                    <a:pt x="297" y="11533"/>
                    <a:pt x="324" y="11885"/>
                  </a:cubicBezTo>
                  <a:cubicBezTo>
                    <a:pt x="338" y="11952"/>
                    <a:pt x="284" y="12020"/>
                    <a:pt x="216" y="12034"/>
                  </a:cubicBezTo>
                  <a:lnTo>
                    <a:pt x="203" y="12034"/>
                  </a:lnTo>
                  <a:close/>
                  <a:moveTo>
                    <a:pt x="21411" y="12020"/>
                  </a:moveTo>
                  <a:cubicBezTo>
                    <a:pt x="21397" y="12020"/>
                    <a:pt x="21397" y="12020"/>
                    <a:pt x="21397" y="12020"/>
                  </a:cubicBezTo>
                  <a:cubicBezTo>
                    <a:pt x="21316" y="12007"/>
                    <a:pt x="21262" y="11939"/>
                    <a:pt x="21276" y="11871"/>
                  </a:cubicBezTo>
                  <a:cubicBezTo>
                    <a:pt x="21303" y="11520"/>
                    <a:pt x="21330" y="11154"/>
                    <a:pt x="21330" y="10803"/>
                  </a:cubicBezTo>
                  <a:cubicBezTo>
                    <a:pt x="21330" y="10776"/>
                    <a:pt x="21330" y="10776"/>
                    <a:pt x="21330" y="10776"/>
                  </a:cubicBezTo>
                  <a:cubicBezTo>
                    <a:pt x="21330" y="10708"/>
                    <a:pt x="21384" y="10640"/>
                    <a:pt x="21465" y="10640"/>
                  </a:cubicBezTo>
                  <a:cubicBezTo>
                    <a:pt x="21532" y="10640"/>
                    <a:pt x="21600" y="10708"/>
                    <a:pt x="21600" y="10776"/>
                  </a:cubicBezTo>
                  <a:cubicBezTo>
                    <a:pt x="21600" y="10803"/>
                    <a:pt x="21600" y="10803"/>
                    <a:pt x="21600" y="10803"/>
                  </a:cubicBezTo>
                  <a:cubicBezTo>
                    <a:pt x="21600" y="11168"/>
                    <a:pt x="21573" y="11533"/>
                    <a:pt x="21546" y="11898"/>
                  </a:cubicBezTo>
                  <a:cubicBezTo>
                    <a:pt x="21532" y="11966"/>
                    <a:pt x="21478" y="12020"/>
                    <a:pt x="21411" y="12020"/>
                  </a:cubicBezTo>
                  <a:close/>
                  <a:moveTo>
                    <a:pt x="189" y="9870"/>
                  </a:moveTo>
                  <a:cubicBezTo>
                    <a:pt x="176" y="9870"/>
                    <a:pt x="176" y="9870"/>
                    <a:pt x="176" y="9870"/>
                  </a:cubicBezTo>
                  <a:cubicBezTo>
                    <a:pt x="108" y="9870"/>
                    <a:pt x="54" y="9802"/>
                    <a:pt x="54" y="9721"/>
                  </a:cubicBezTo>
                  <a:cubicBezTo>
                    <a:pt x="95" y="9356"/>
                    <a:pt x="149" y="8990"/>
                    <a:pt x="216" y="8639"/>
                  </a:cubicBezTo>
                  <a:cubicBezTo>
                    <a:pt x="243" y="8571"/>
                    <a:pt x="311" y="8517"/>
                    <a:pt x="378" y="8531"/>
                  </a:cubicBezTo>
                  <a:cubicBezTo>
                    <a:pt x="460" y="8544"/>
                    <a:pt x="500" y="8625"/>
                    <a:pt x="487" y="8693"/>
                  </a:cubicBezTo>
                  <a:cubicBezTo>
                    <a:pt x="419" y="9044"/>
                    <a:pt x="365" y="9396"/>
                    <a:pt x="324" y="9748"/>
                  </a:cubicBezTo>
                  <a:cubicBezTo>
                    <a:pt x="324" y="9815"/>
                    <a:pt x="257" y="9870"/>
                    <a:pt x="189" y="9870"/>
                  </a:cubicBezTo>
                  <a:close/>
                  <a:moveTo>
                    <a:pt x="21411" y="9829"/>
                  </a:moveTo>
                  <a:cubicBezTo>
                    <a:pt x="21330" y="9829"/>
                    <a:pt x="21276" y="9788"/>
                    <a:pt x="21276" y="9707"/>
                  </a:cubicBezTo>
                  <a:cubicBezTo>
                    <a:pt x="21235" y="9356"/>
                    <a:pt x="21181" y="9004"/>
                    <a:pt x="21113" y="8666"/>
                  </a:cubicBezTo>
                  <a:cubicBezTo>
                    <a:pt x="21086" y="8585"/>
                    <a:pt x="21140" y="8517"/>
                    <a:pt x="21208" y="8503"/>
                  </a:cubicBezTo>
                  <a:cubicBezTo>
                    <a:pt x="21289" y="8490"/>
                    <a:pt x="21357" y="8531"/>
                    <a:pt x="21370" y="8612"/>
                  </a:cubicBezTo>
                  <a:cubicBezTo>
                    <a:pt x="21451" y="8963"/>
                    <a:pt x="21505" y="9328"/>
                    <a:pt x="21532" y="9680"/>
                  </a:cubicBezTo>
                  <a:cubicBezTo>
                    <a:pt x="21546" y="9761"/>
                    <a:pt x="21492" y="9829"/>
                    <a:pt x="21424" y="9829"/>
                  </a:cubicBezTo>
                  <a:lnTo>
                    <a:pt x="21411" y="9829"/>
                  </a:lnTo>
                  <a:close/>
                  <a:moveTo>
                    <a:pt x="622" y="7760"/>
                  </a:moveTo>
                  <a:cubicBezTo>
                    <a:pt x="608" y="7760"/>
                    <a:pt x="595" y="7760"/>
                    <a:pt x="581" y="7746"/>
                  </a:cubicBezTo>
                  <a:cubicBezTo>
                    <a:pt x="514" y="7733"/>
                    <a:pt x="473" y="7651"/>
                    <a:pt x="500" y="7584"/>
                  </a:cubicBezTo>
                  <a:cubicBezTo>
                    <a:pt x="608" y="7232"/>
                    <a:pt x="730" y="6894"/>
                    <a:pt x="879" y="6556"/>
                  </a:cubicBezTo>
                  <a:cubicBezTo>
                    <a:pt x="906" y="6488"/>
                    <a:pt x="987" y="6448"/>
                    <a:pt x="1054" y="6488"/>
                  </a:cubicBezTo>
                  <a:cubicBezTo>
                    <a:pt x="1122" y="6515"/>
                    <a:pt x="1149" y="6596"/>
                    <a:pt x="1122" y="6664"/>
                  </a:cubicBezTo>
                  <a:cubicBezTo>
                    <a:pt x="987" y="6989"/>
                    <a:pt x="852" y="7327"/>
                    <a:pt x="757" y="7665"/>
                  </a:cubicBezTo>
                  <a:cubicBezTo>
                    <a:pt x="730" y="7719"/>
                    <a:pt x="676" y="7760"/>
                    <a:pt x="622" y="7760"/>
                  </a:cubicBezTo>
                  <a:close/>
                  <a:moveTo>
                    <a:pt x="20965" y="7719"/>
                  </a:moveTo>
                  <a:cubicBezTo>
                    <a:pt x="20911" y="7719"/>
                    <a:pt x="20857" y="7692"/>
                    <a:pt x="20843" y="7624"/>
                  </a:cubicBezTo>
                  <a:cubicBezTo>
                    <a:pt x="20735" y="7286"/>
                    <a:pt x="20613" y="6948"/>
                    <a:pt x="20465" y="6623"/>
                  </a:cubicBezTo>
                  <a:cubicBezTo>
                    <a:pt x="20438" y="6556"/>
                    <a:pt x="20465" y="6475"/>
                    <a:pt x="20532" y="6448"/>
                  </a:cubicBezTo>
                  <a:cubicBezTo>
                    <a:pt x="20600" y="6421"/>
                    <a:pt x="20681" y="6448"/>
                    <a:pt x="20721" y="6515"/>
                  </a:cubicBezTo>
                  <a:cubicBezTo>
                    <a:pt x="20857" y="6853"/>
                    <a:pt x="20992" y="7205"/>
                    <a:pt x="21100" y="7543"/>
                  </a:cubicBezTo>
                  <a:cubicBezTo>
                    <a:pt x="21113" y="7624"/>
                    <a:pt x="21086" y="7692"/>
                    <a:pt x="21005" y="7719"/>
                  </a:cubicBezTo>
                  <a:cubicBezTo>
                    <a:pt x="20992" y="7719"/>
                    <a:pt x="20978" y="7719"/>
                    <a:pt x="20965" y="7719"/>
                  </a:cubicBezTo>
                  <a:close/>
                  <a:moveTo>
                    <a:pt x="1473" y="5771"/>
                  </a:moveTo>
                  <a:cubicBezTo>
                    <a:pt x="1446" y="5771"/>
                    <a:pt x="1433" y="5771"/>
                    <a:pt x="1406" y="5758"/>
                  </a:cubicBezTo>
                  <a:cubicBezTo>
                    <a:pt x="1338" y="5717"/>
                    <a:pt x="1325" y="5636"/>
                    <a:pt x="1352" y="5568"/>
                  </a:cubicBezTo>
                  <a:cubicBezTo>
                    <a:pt x="1527" y="5257"/>
                    <a:pt x="1730" y="4946"/>
                    <a:pt x="1933" y="4649"/>
                  </a:cubicBezTo>
                  <a:cubicBezTo>
                    <a:pt x="1973" y="4581"/>
                    <a:pt x="2055" y="4568"/>
                    <a:pt x="2122" y="4608"/>
                  </a:cubicBezTo>
                  <a:cubicBezTo>
                    <a:pt x="2176" y="4649"/>
                    <a:pt x="2203" y="4730"/>
                    <a:pt x="2149" y="4798"/>
                  </a:cubicBezTo>
                  <a:cubicBezTo>
                    <a:pt x="1946" y="5095"/>
                    <a:pt x="1757" y="5393"/>
                    <a:pt x="1595" y="5704"/>
                  </a:cubicBezTo>
                  <a:cubicBezTo>
                    <a:pt x="1568" y="5744"/>
                    <a:pt x="1514" y="5771"/>
                    <a:pt x="1473" y="5771"/>
                  </a:cubicBezTo>
                  <a:close/>
                  <a:moveTo>
                    <a:pt x="20113" y="5744"/>
                  </a:moveTo>
                  <a:cubicBezTo>
                    <a:pt x="20059" y="5744"/>
                    <a:pt x="20019" y="5717"/>
                    <a:pt x="19991" y="5677"/>
                  </a:cubicBezTo>
                  <a:cubicBezTo>
                    <a:pt x="19816" y="5366"/>
                    <a:pt x="19627" y="5054"/>
                    <a:pt x="19424" y="4770"/>
                  </a:cubicBezTo>
                  <a:cubicBezTo>
                    <a:pt x="19383" y="4703"/>
                    <a:pt x="19397" y="4622"/>
                    <a:pt x="19464" y="4581"/>
                  </a:cubicBezTo>
                  <a:cubicBezTo>
                    <a:pt x="19518" y="4541"/>
                    <a:pt x="19613" y="4554"/>
                    <a:pt x="19654" y="4608"/>
                  </a:cubicBezTo>
                  <a:cubicBezTo>
                    <a:pt x="19856" y="4906"/>
                    <a:pt x="20059" y="5230"/>
                    <a:pt x="20235" y="5541"/>
                  </a:cubicBezTo>
                  <a:cubicBezTo>
                    <a:pt x="20262" y="5609"/>
                    <a:pt x="20248" y="5690"/>
                    <a:pt x="20181" y="5731"/>
                  </a:cubicBezTo>
                  <a:cubicBezTo>
                    <a:pt x="20154" y="5731"/>
                    <a:pt x="20140" y="5744"/>
                    <a:pt x="20113" y="5744"/>
                  </a:cubicBezTo>
                  <a:close/>
                  <a:moveTo>
                    <a:pt x="2703" y="4000"/>
                  </a:moveTo>
                  <a:cubicBezTo>
                    <a:pt x="2676" y="4000"/>
                    <a:pt x="2636" y="3986"/>
                    <a:pt x="2622" y="3972"/>
                  </a:cubicBezTo>
                  <a:cubicBezTo>
                    <a:pt x="2555" y="3918"/>
                    <a:pt x="2555" y="3837"/>
                    <a:pt x="2595" y="3783"/>
                  </a:cubicBezTo>
                  <a:cubicBezTo>
                    <a:pt x="2839" y="3499"/>
                    <a:pt x="3095" y="3229"/>
                    <a:pt x="3352" y="2985"/>
                  </a:cubicBezTo>
                  <a:cubicBezTo>
                    <a:pt x="3406" y="2931"/>
                    <a:pt x="3487" y="2931"/>
                    <a:pt x="3541" y="2985"/>
                  </a:cubicBezTo>
                  <a:cubicBezTo>
                    <a:pt x="3595" y="3039"/>
                    <a:pt x="3595" y="3134"/>
                    <a:pt x="3541" y="3174"/>
                  </a:cubicBezTo>
                  <a:cubicBezTo>
                    <a:pt x="3285" y="3418"/>
                    <a:pt x="3041" y="3688"/>
                    <a:pt x="2812" y="3959"/>
                  </a:cubicBezTo>
                  <a:cubicBezTo>
                    <a:pt x="2784" y="3986"/>
                    <a:pt x="2744" y="4000"/>
                    <a:pt x="2703" y="4000"/>
                  </a:cubicBezTo>
                  <a:close/>
                  <a:moveTo>
                    <a:pt x="18870" y="3972"/>
                  </a:moveTo>
                  <a:cubicBezTo>
                    <a:pt x="18843" y="3972"/>
                    <a:pt x="18802" y="3959"/>
                    <a:pt x="18775" y="3932"/>
                  </a:cubicBezTo>
                  <a:cubicBezTo>
                    <a:pt x="18545" y="3661"/>
                    <a:pt x="18288" y="3404"/>
                    <a:pt x="18032" y="3161"/>
                  </a:cubicBezTo>
                  <a:cubicBezTo>
                    <a:pt x="17977" y="3107"/>
                    <a:pt x="17977" y="3012"/>
                    <a:pt x="18032" y="2958"/>
                  </a:cubicBezTo>
                  <a:cubicBezTo>
                    <a:pt x="18086" y="2904"/>
                    <a:pt x="18167" y="2904"/>
                    <a:pt x="18221" y="2958"/>
                  </a:cubicBezTo>
                  <a:cubicBezTo>
                    <a:pt x="18491" y="3215"/>
                    <a:pt x="18748" y="3472"/>
                    <a:pt x="18978" y="3756"/>
                  </a:cubicBezTo>
                  <a:cubicBezTo>
                    <a:pt x="19032" y="3810"/>
                    <a:pt x="19018" y="3891"/>
                    <a:pt x="18964" y="3945"/>
                  </a:cubicBezTo>
                  <a:cubicBezTo>
                    <a:pt x="18937" y="3959"/>
                    <a:pt x="18910" y="3972"/>
                    <a:pt x="18870" y="3972"/>
                  </a:cubicBezTo>
                  <a:close/>
                  <a:moveTo>
                    <a:pt x="4258" y="2512"/>
                  </a:moveTo>
                  <a:cubicBezTo>
                    <a:pt x="4231" y="2512"/>
                    <a:pt x="4190" y="2498"/>
                    <a:pt x="4163" y="2458"/>
                  </a:cubicBezTo>
                  <a:cubicBezTo>
                    <a:pt x="4109" y="2404"/>
                    <a:pt x="4123" y="2322"/>
                    <a:pt x="4177" y="2268"/>
                  </a:cubicBezTo>
                  <a:cubicBezTo>
                    <a:pt x="4474" y="2052"/>
                    <a:pt x="4771" y="1835"/>
                    <a:pt x="5082" y="1646"/>
                  </a:cubicBezTo>
                  <a:cubicBezTo>
                    <a:pt x="5136" y="1606"/>
                    <a:pt x="5218" y="1619"/>
                    <a:pt x="5258" y="1687"/>
                  </a:cubicBezTo>
                  <a:cubicBezTo>
                    <a:pt x="5299" y="1754"/>
                    <a:pt x="5285" y="1835"/>
                    <a:pt x="5218" y="1876"/>
                  </a:cubicBezTo>
                  <a:cubicBezTo>
                    <a:pt x="4920" y="2065"/>
                    <a:pt x="4623" y="2268"/>
                    <a:pt x="4352" y="2485"/>
                  </a:cubicBezTo>
                  <a:cubicBezTo>
                    <a:pt x="4325" y="2498"/>
                    <a:pt x="4298" y="2512"/>
                    <a:pt x="4258" y="2512"/>
                  </a:cubicBezTo>
                  <a:close/>
                  <a:moveTo>
                    <a:pt x="17315" y="2485"/>
                  </a:moveTo>
                  <a:cubicBezTo>
                    <a:pt x="17288" y="2485"/>
                    <a:pt x="17248" y="2485"/>
                    <a:pt x="17234" y="2458"/>
                  </a:cubicBezTo>
                  <a:cubicBezTo>
                    <a:pt x="16950" y="2241"/>
                    <a:pt x="16653" y="2038"/>
                    <a:pt x="16355" y="1849"/>
                  </a:cubicBezTo>
                  <a:cubicBezTo>
                    <a:pt x="16288" y="1808"/>
                    <a:pt x="16274" y="1727"/>
                    <a:pt x="16315" y="1673"/>
                  </a:cubicBezTo>
                  <a:cubicBezTo>
                    <a:pt x="16342" y="1606"/>
                    <a:pt x="16437" y="1578"/>
                    <a:pt x="16491" y="1619"/>
                  </a:cubicBezTo>
                  <a:cubicBezTo>
                    <a:pt x="16802" y="1822"/>
                    <a:pt x="17099" y="2025"/>
                    <a:pt x="17396" y="2255"/>
                  </a:cubicBezTo>
                  <a:cubicBezTo>
                    <a:pt x="17450" y="2295"/>
                    <a:pt x="17464" y="2376"/>
                    <a:pt x="17423" y="2444"/>
                  </a:cubicBezTo>
                  <a:cubicBezTo>
                    <a:pt x="17396" y="2471"/>
                    <a:pt x="17356" y="2485"/>
                    <a:pt x="17315" y="2485"/>
                  </a:cubicBezTo>
                  <a:close/>
                  <a:moveTo>
                    <a:pt x="6096" y="1362"/>
                  </a:moveTo>
                  <a:cubicBezTo>
                    <a:pt x="6042" y="1362"/>
                    <a:pt x="5988" y="1335"/>
                    <a:pt x="5974" y="1294"/>
                  </a:cubicBezTo>
                  <a:cubicBezTo>
                    <a:pt x="5934" y="1227"/>
                    <a:pt x="5961" y="1146"/>
                    <a:pt x="6029" y="1105"/>
                  </a:cubicBezTo>
                  <a:cubicBezTo>
                    <a:pt x="6353" y="943"/>
                    <a:pt x="6691" y="808"/>
                    <a:pt x="7042" y="672"/>
                  </a:cubicBezTo>
                  <a:cubicBezTo>
                    <a:pt x="7110" y="645"/>
                    <a:pt x="7177" y="686"/>
                    <a:pt x="7205" y="753"/>
                  </a:cubicBezTo>
                  <a:cubicBezTo>
                    <a:pt x="7232" y="821"/>
                    <a:pt x="7205" y="902"/>
                    <a:pt x="7123" y="929"/>
                  </a:cubicBezTo>
                  <a:cubicBezTo>
                    <a:pt x="6799" y="1051"/>
                    <a:pt x="6475" y="1200"/>
                    <a:pt x="6150" y="1349"/>
                  </a:cubicBezTo>
                  <a:cubicBezTo>
                    <a:pt x="6137" y="1362"/>
                    <a:pt x="6110" y="1362"/>
                    <a:pt x="6096" y="1362"/>
                  </a:cubicBezTo>
                  <a:close/>
                  <a:moveTo>
                    <a:pt x="15477" y="1349"/>
                  </a:moveTo>
                  <a:cubicBezTo>
                    <a:pt x="15463" y="1349"/>
                    <a:pt x="15436" y="1349"/>
                    <a:pt x="15423" y="1335"/>
                  </a:cubicBezTo>
                  <a:cubicBezTo>
                    <a:pt x="15098" y="1186"/>
                    <a:pt x="14774" y="1037"/>
                    <a:pt x="14436" y="916"/>
                  </a:cubicBezTo>
                  <a:cubicBezTo>
                    <a:pt x="14368" y="889"/>
                    <a:pt x="14328" y="808"/>
                    <a:pt x="14355" y="740"/>
                  </a:cubicBezTo>
                  <a:cubicBezTo>
                    <a:pt x="14382" y="672"/>
                    <a:pt x="14463" y="632"/>
                    <a:pt x="14531" y="659"/>
                  </a:cubicBezTo>
                  <a:cubicBezTo>
                    <a:pt x="14869" y="794"/>
                    <a:pt x="15207" y="929"/>
                    <a:pt x="15544" y="1092"/>
                  </a:cubicBezTo>
                  <a:cubicBezTo>
                    <a:pt x="15612" y="1132"/>
                    <a:pt x="15639" y="1213"/>
                    <a:pt x="15598" y="1281"/>
                  </a:cubicBezTo>
                  <a:cubicBezTo>
                    <a:pt x="15571" y="1321"/>
                    <a:pt x="15531" y="1349"/>
                    <a:pt x="15477" y="1349"/>
                  </a:cubicBezTo>
                  <a:close/>
                  <a:moveTo>
                    <a:pt x="8110" y="618"/>
                  </a:moveTo>
                  <a:cubicBezTo>
                    <a:pt x="8056" y="618"/>
                    <a:pt x="8002" y="578"/>
                    <a:pt x="7988" y="510"/>
                  </a:cubicBezTo>
                  <a:cubicBezTo>
                    <a:pt x="7961" y="442"/>
                    <a:pt x="8002" y="361"/>
                    <a:pt x="8083" y="348"/>
                  </a:cubicBezTo>
                  <a:cubicBezTo>
                    <a:pt x="8435" y="253"/>
                    <a:pt x="8786" y="185"/>
                    <a:pt x="9151" y="131"/>
                  </a:cubicBezTo>
                  <a:cubicBezTo>
                    <a:pt x="9219" y="118"/>
                    <a:pt x="9286" y="172"/>
                    <a:pt x="9300" y="239"/>
                  </a:cubicBezTo>
                  <a:cubicBezTo>
                    <a:pt x="9313" y="307"/>
                    <a:pt x="9259" y="388"/>
                    <a:pt x="9191" y="388"/>
                  </a:cubicBezTo>
                  <a:cubicBezTo>
                    <a:pt x="8840" y="442"/>
                    <a:pt x="8489" y="523"/>
                    <a:pt x="8151" y="605"/>
                  </a:cubicBezTo>
                  <a:cubicBezTo>
                    <a:pt x="8137" y="618"/>
                    <a:pt x="8124" y="618"/>
                    <a:pt x="8110" y="618"/>
                  </a:cubicBezTo>
                  <a:close/>
                  <a:moveTo>
                    <a:pt x="13449" y="605"/>
                  </a:moveTo>
                  <a:cubicBezTo>
                    <a:pt x="13449" y="605"/>
                    <a:pt x="13436" y="605"/>
                    <a:pt x="13422" y="605"/>
                  </a:cubicBezTo>
                  <a:cubicBezTo>
                    <a:pt x="13084" y="510"/>
                    <a:pt x="12733" y="442"/>
                    <a:pt x="12381" y="388"/>
                  </a:cubicBezTo>
                  <a:cubicBezTo>
                    <a:pt x="12300" y="375"/>
                    <a:pt x="12246" y="307"/>
                    <a:pt x="12260" y="239"/>
                  </a:cubicBezTo>
                  <a:cubicBezTo>
                    <a:pt x="12273" y="158"/>
                    <a:pt x="12341" y="104"/>
                    <a:pt x="12422" y="118"/>
                  </a:cubicBezTo>
                  <a:cubicBezTo>
                    <a:pt x="12773" y="172"/>
                    <a:pt x="13138" y="253"/>
                    <a:pt x="13490" y="334"/>
                  </a:cubicBezTo>
                  <a:cubicBezTo>
                    <a:pt x="13557" y="361"/>
                    <a:pt x="13612" y="429"/>
                    <a:pt x="13584" y="496"/>
                  </a:cubicBezTo>
                  <a:cubicBezTo>
                    <a:pt x="13571" y="564"/>
                    <a:pt x="13517" y="605"/>
                    <a:pt x="13449" y="605"/>
                  </a:cubicBezTo>
                  <a:close/>
                  <a:moveTo>
                    <a:pt x="10246" y="280"/>
                  </a:moveTo>
                  <a:cubicBezTo>
                    <a:pt x="10178" y="280"/>
                    <a:pt x="10111" y="226"/>
                    <a:pt x="10111" y="158"/>
                  </a:cubicBezTo>
                  <a:cubicBezTo>
                    <a:pt x="10111" y="77"/>
                    <a:pt x="10165" y="23"/>
                    <a:pt x="10232" y="10"/>
                  </a:cubicBezTo>
                  <a:cubicBezTo>
                    <a:pt x="10597" y="-4"/>
                    <a:pt x="10962" y="-4"/>
                    <a:pt x="11327" y="10"/>
                  </a:cubicBezTo>
                  <a:cubicBezTo>
                    <a:pt x="11408" y="23"/>
                    <a:pt x="11462" y="77"/>
                    <a:pt x="11462" y="158"/>
                  </a:cubicBezTo>
                  <a:cubicBezTo>
                    <a:pt x="11449" y="226"/>
                    <a:pt x="11395" y="294"/>
                    <a:pt x="11314" y="280"/>
                  </a:cubicBezTo>
                  <a:cubicBezTo>
                    <a:pt x="10962" y="267"/>
                    <a:pt x="10597" y="267"/>
                    <a:pt x="10246" y="280"/>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36" name="Shape 236"/>
            <p:cNvSpPr/>
            <p:nvPr/>
          </p:nvSpPr>
          <p:spPr>
            <a:xfrm>
              <a:off x="233051" y="3498570"/>
              <a:ext cx="2367449" cy="105693"/>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37" name="Shape 237"/>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38" name="Shape 238"/>
            <p:cNvSpPr/>
            <p:nvPr/>
          </p:nvSpPr>
          <p:spPr>
            <a:xfrm>
              <a:off x="1419881" y="1913227"/>
              <a:ext cx="750399" cy="877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39" name="Shape 239"/>
            <p:cNvSpPr/>
            <p:nvPr/>
          </p:nvSpPr>
          <p:spPr>
            <a:xfrm>
              <a:off x="1239744" y="1918512"/>
              <a:ext cx="177033"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0" name="Shape 240"/>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1" name="Shape 241"/>
            <p:cNvSpPr/>
            <p:nvPr/>
          </p:nvSpPr>
          <p:spPr>
            <a:xfrm>
              <a:off x="2153959" y="1244741"/>
              <a:ext cx="34352"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2" name="Shape 242"/>
            <p:cNvSpPr/>
            <p:nvPr/>
          </p:nvSpPr>
          <p:spPr>
            <a:xfrm>
              <a:off x="1178972" y="3089023"/>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3" name="Shape 243"/>
            <p:cNvSpPr/>
            <p:nvPr/>
          </p:nvSpPr>
          <p:spPr>
            <a:xfrm>
              <a:off x="1178972" y="3303046"/>
              <a:ext cx="475606" cy="261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4" name="Shape 244"/>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247" name="Group 247"/>
            <p:cNvGrpSpPr/>
            <p:nvPr/>
          </p:nvGrpSpPr>
          <p:grpSpPr>
            <a:xfrm>
              <a:off x="597171" y="78161"/>
              <a:ext cx="474987" cy="267599"/>
              <a:chOff x="-1" y="0"/>
              <a:chExt cx="474986" cy="267598"/>
            </a:xfrm>
          </p:grpSpPr>
          <p:sp>
            <p:nvSpPr>
              <p:cNvPr id="245" name="Shape 245"/>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6" name="Shape 246"/>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251" name="Group 251"/>
            <p:cNvGrpSpPr/>
            <p:nvPr/>
          </p:nvGrpSpPr>
          <p:grpSpPr>
            <a:xfrm>
              <a:off x="-1" y="845527"/>
              <a:ext cx="385309" cy="234023"/>
              <a:chOff x="0" y="0"/>
              <a:chExt cx="385308" cy="234022"/>
            </a:xfrm>
          </p:grpSpPr>
          <p:sp>
            <p:nvSpPr>
              <p:cNvPr id="248" name="Shape 248"/>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49" name="Shape 249"/>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50" name="Shape 250"/>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252" name="Shape 252"/>
            <p:cNvSpPr/>
            <p:nvPr/>
          </p:nvSpPr>
          <p:spPr>
            <a:xfrm>
              <a:off x="2486652" y="763973"/>
              <a:ext cx="318928" cy="3851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53" name="Shape 253"/>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256" name="Group 256"/>
            <p:cNvGrpSpPr/>
            <p:nvPr/>
          </p:nvGrpSpPr>
          <p:grpSpPr>
            <a:xfrm>
              <a:off x="1876867" y="-2"/>
              <a:ext cx="293414" cy="435385"/>
              <a:chOff x="-1" y="0"/>
              <a:chExt cx="293413" cy="435383"/>
            </a:xfrm>
          </p:grpSpPr>
          <p:sp>
            <p:nvSpPr>
              <p:cNvPr id="254" name="Shape 254"/>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55" name="Shape 255"/>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262" name="Group 262"/>
            <p:cNvGrpSpPr/>
            <p:nvPr/>
          </p:nvGrpSpPr>
          <p:grpSpPr>
            <a:xfrm>
              <a:off x="2073310" y="1702682"/>
              <a:ext cx="409972" cy="279132"/>
              <a:chOff x="0" y="0"/>
              <a:chExt cx="409971" cy="279131"/>
            </a:xfrm>
          </p:grpSpPr>
          <p:sp>
            <p:nvSpPr>
              <p:cNvPr id="257" name="Shape 257"/>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58" name="Shape 258"/>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59" name="Shape 259"/>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0" name="Shape 260"/>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1" name="Shape 261"/>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274" name="Group 274"/>
            <p:cNvGrpSpPr/>
            <p:nvPr/>
          </p:nvGrpSpPr>
          <p:grpSpPr>
            <a:xfrm>
              <a:off x="459916" y="670565"/>
              <a:ext cx="1961174" cy="1329379"/>
              <a:chOff x="0" y="0"/>
              <a:chExt cx="1961172" cy="1329378"/>
            </a:xfrm>
          </p:grpSpPr>
          <p:sp>
            <p:nvSpPr>
              <p:cNvPr id="263" name="Shape 263"/>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4" name="Shape 264"/>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5" name="Shape 265"/>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6" name="Shape 266"/>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7" name="Shape 267"/>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8" name="Shape 268"/>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69" name="Shape 269"/>
              <p:cNvSpPr/>
              <p:nvPr/>
            </p:nvSpPr>
            <p:spPr>
              <a:xfrm>
                <a:off x="602944" y="276996"/>
                <a:ext cx="273459"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70" name="Shape 270"/>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71" name="Shape 271"/>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72" name="Shape 272"/>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73" name="Shape 273"/>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276" name="Shape 276"/>
          <p:cNvSpPr/>
          <p:nvPr/>
        </p:nvSpPr>
        <p:spPr>
          <a:xfrm>
            <a:off x="148077" y="296860"/>
            <a:ext cx="4468319" cy="724409"/>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737373"/>
                </a:solidFill>
                <a:latin typeface="+mj-lt"/>
                <a:ea typeface="+mj-ea"/>
                <a:cs typeface="+mj-cs"/>
                <a:sym typeface="Segoe UI Light"/>
              </a:defRPr>
            </a:lvl1pPr>
          </a:lstStyle>
          <a:p>
            <a:pPr/>
            <a:r>
              <a:t>Microsoft Virtual Academy</a:t>
            </a:r>
          </a:p>
        </p:txBody>
      </p:sp>
      <p:sp>
        <p:nvSpPr>
          <p:cNvPr id="277" name="Shape 27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0" showMasterPhAnim="1">
  <p:cSld name="Demo slide">
    <p:bg>
      <p:bgPr>
        <a:solidFill>
          <a:srgbClr val="002050"/>
        </a:solidFill>
      </p:bgPr>
    </p:bg>
    <p:spTree>
      <p:nvGrpSpPr>
        <p:cNvPr id="1" name=""/>
        <p:cNvGrpSpPr/>
        <p:nvPr/>
      </p:nvGrpSpPr>
      <p:grpSpPr>
        <a:xfrm>
          <a:off x="0" y="0"/>
          <a:ext cx="0" cy="0"/>
          <a:chOff x="0" y="0"/>
          <a:chExt cx="0" cy="0"/>
        </a:xfrm>
      </p:grpSpPr>
      <p:grpSp>
        <p:nvGrpSpPr>
          <p:cNvPr id="815" name="Group 815"/>
          <p:cNvGrpSpPr/>
          <p:nvPr/>
        </p:nvGrpSpPr>
        <p:grpSpPr>
          <a:xfrm>
            <a:off x="-1681403" y="742"/>
            <a:ext cx="548643" cy="574831"/>
            <a:chOff x="0" y="0"/>
            <a:chExt cx="548641" cy="574829"/>
          </a:xfrm>
        </p:grpSpPr>
        <p:sp>
          <p:nvSpPr>
            <p:cNvPr id="813" name="Shape 813"/>
            <p:cNvSpPr/>
            <p:nvPr/>
          </p:nvSpPr>
          <p:spPr>
            <a:xfrm>
              <a:off x="0" y="0"/>
              <a:ext cx="548642" cy="548643"/>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14" name="Shape 814"/>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70</a:t>
              </a:r>
            </a:p>
            <a:p>
              <a:pPr defTabSz="698559">
                <a:lnSpc>
                  <a:spcPct val="90000"/>
                </a:lnSpc>
                <a:defRPr sz="800">
                  <a:solidFill>
                    <a:srgbClr val="FFFFFF"/>
                  </a:solidFill>
                  <a:latin typeface="Segoe UI"/>
                  <a:ea typeface="Segoe UI"/>
                  <a:cs typeface="Segoe UI"/>
                  <a:sym typeface="Segoe UI"/>
                </a:defRPr>
              </a:pPr>
              <a:r>
                <a:t>104</a:t>
              </a:r>
            </a:p>
            <a:p>
              <a:pPr defTabSz="698559">
                <a:lnSpc>
                  <a:spcPct val="90000"/>
                </a:lnSpc>
                <a:defRPr sz="800">
                  <a:solidFill>
                    <a:srgbClr val="FFFFFF"/>
                  </a:solidFill>
                  <a:latin typeface="Segoe UI"/>
                  <a:ea typeface="Segoe UI"/>
                  <a:cs typeface="Segoe UI"/>
                  <a:sym typeface="Segoe UI"/>
                </a:defRPr>
              </a:pPr>
              <a:r>
                <a:t>197</a:t>
              </a:r>
            </a:p>
          </p:txBody>
        </p:sp>
      </p:grpSp>
      <p:grpSp>
        <p:nvGrpSpPr>
          <p:cNvPr id="818" name="Group 818"/>
          <p:cNvGrpSpPr/>
          <p:nvPr/>
        </p:nvGrpSpPr>
        <p:grpSpPr>
          <a:xfrm>
            <a:off x="-1133722" y="742"/>
            <a:ext cx="548642" cy="574831"/>
            <a:chOff x="0" y="0"/>
            <a:chExt cx="548641" cy="574829"/>
          </a:xfrm>
        </p:grpSpPr>
        <p:sp>
          <p:nvSpPr>
            <p:cNvPr id="816" name="Shape 816"/>
            <p:cNvSpPr/>
            <p:nvPr/>
          </p:nvSpPr>
          <p:spPr>
            <a:xfrm>
              <a:off x="0" y="0"/>
              <a:ext cx="548642" cy="548643"/>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17" name="Shape 817"/>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24</a:t>
              </a:r>
            </a:p>
            <a:p>
              <a:pPr defTabSz="698559">
                <a:lnSpc>
                  <a:spcPct val="90000"/>
                </a:lnSpc>
                <a:defRPr sz="800">
                  <a:solidFill>
                    <a:srgbClr val="FFFFFF"/>
                  </a:solidFill>
                  <a:latin typeface="Segoe UI"/>
                  <a:ea typeface="Segoe UI"/>
                  <a:cs typeface="Segoe UI"/>
                  <a:sym typeface="Segoe UI"/>
                </a:defRPr>
              </a:pPr>
              <a:r>
                <a:t>143</a:t>
              </a:r>
            </a:p>
          </p:txBody>
        </p:sp>
      </p:grpSp>
      <p:grpSp>
        <p:nvGrpSpPr>
          <p:cNvPr id="821" name="Group 821"/>
          <p:cNvGrpSpPr/>
          <p:nvPr/>
        </p:nvGrpSpPr>
        <p:grpSpPr>
          <a:xfrm>
            <a:off x="-576885" y="741"/>
            <a:ext cx="548642" cy="574831"/>
            <a:chOff x="0" y="0"/>
            <a:chExt cx="548641" cy="574829"/>
          </a:xfrm>
        </p:grpSpPr>
        <p:sp>
          <p:nvSpPr>
            <p:cNvPr id="819" name="Shape 819"/>
            <p:cNvSpPr/>
            <p:nvPr/>
          </p:nvSpPr>
          <p:spPr>
            <a:xfrm>
              <a:off x="0" y="0"/>
              <a:ext cx="548642" cy="548643"/>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latin typeface="Segoe UI"/>
                  <a:ea typeface="Segoe UI"/>
                  <a:cs typeface="Segoe UI"/>
                  <a:sym typeface="Segoe UI"/>
                </a:defRPr>
              </a:pPr>
            </a:p>
          </p:txBody>
        </p:sp>
        <p:sp>
          <p:nvSpPr>
            <p:cNvPr id="820" name="Shape 820"/>
            <p:cNvSpPr/>
            <p:nvPr/>
          </p:nvSpPr>
          <p:spPr>
            <a:xfrm>
              <a:off x="0" y="0"/>
              <a:ext cx="548642" cy="574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32</a:t>
              </a:r>
            </a:p>
            <a:p>
              <a:pPr defTabSz="698559">
                <a:lnSpc>
                  <a:spcPct val="90000"/>
                </a:lnSpc>
                <a:defRPr sz="800">
                  <a:solidFill>
                    <a:srgbClr val="FFFFFF"/>
                  </a:solidFill>
                  <a:latin typeface="Segoe UI"/>
                  <a:ea typeface="Segoe UI"/>
                  <a:cs typeface="Segoe UI"/>
                  <a:sym typeface="Segoe UI"/>
                </a:defRPr>
              </a:pPr>
              <a:r>
                <a:t>80</a:t>
              </a:r>
            </a:p>
          </p:txBody>
        </p:sp>
      </p:grpSp>
      <p:grpSp>
        <p:nvGrpSpPr>
          <p:cNvPr id="824" name="Group 824"/>
          <p:cNvGrpSpPr/>
          <p:nvPr/>
        </p:nvGrpSpPr>
        <p:grpSpPr>
          <a:xfrm>
            <a:off x="-1681291" y="1103971"/>
            <a:ext cx="548642" cy="574831"/>
            <a:chOff x="0" y="0"/>
            <a:chExt cx="548641" cy="574829"/>
          </a:xfrm>
        </p:grpSpPr>
        <p:sp>
          <p:nvSpPr>
            <p:cNvPr id="822" name="Shape 822"/>
            <p:cNvSpPr/>
            <p:nvPr/>
          </p:nvSpPr>
          <p:spPr>
            <a:xfrm>
              <a:off x="0" y="0"/>
              <a:ext cx="548642" cy="548643"/>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23" name="Shape 823"/>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216</a:t>
              </a:r>
            </a:p>
            <a:p>
              <a:pPr defTabSz="698559">
                <a:lnSpc>
                  <a:spcPct val="90000"/>
                </a:lnSpc>
                <a:defRPr sz="800">
                  <a:solidFill>
                    <a:srgbClr val="000000"/>
                  </a:solidFill>
                  <a:latin typeface="Segoe UI"/>
                  <a:ea typeface="Segoe UI"/>
                  <a:cs typeface="Segoe UI"/>
                  <a:sym typeface="Segoe UI"/>
                </a:defRPr>
              </a:pPr>
              <a:r>
                <a:t>204</a:t>
              </a:r>
            </a:p>
          </p:txBody>
        </p:sp>
      </p:grpSp>
      <p:grpSp>
        <p:nvGrpSpPr>
          <p:cNvPr id="827" name="Group 827"/>
          <p:cNvGrpSpPr/>
          <p:nvPr/>
        </p:nvGrpSpPr>
        <p:grpSpPr>
          <a:xfrm>
            <a:off x="-1133841" y="1103971"/>
            <a:ext cx="548642" cy="574831"/>
            <a:chOff x="0" y="0"/>
            <a:chExt cx="548641" cy="574829"/>
          </a:xfrm>
        </p:grpSpPr>
        <p:sp>
          <p:nvSpPr>
            <p:cNvPr id="825" name="Shape 825"/>
            <p:cNvSpPr/>
            <p:nvPr/>
          </p:nvSpPr>
          <p:spPr>
            <a:xfrm>
              <a:off x="0" y="0"/>
              <a:ext cx="548642" cy="548643"/>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26" name="Shape 826"/>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178</a:t>
              </a:r>
            </a:p>
            <a:p>
              <a:pPr defTabSz="698559">
                <a:lnSpc>
                  <a:spcPct val="90000"/>
                </a:lnSpc>
                <a:defRPr sz="800">
                  <a:solidFill>
                    <a:srgbClr val="000000"/>
                  </a:solidFill>
                  <a:latin typeface="Segoe UI"/>
                  <a:ea typeface="Segoe UI"/>
                  <a:cs typeface="Segoe UI"/>
                  <a:sym typeface="Segoe UI"/>
                </a:defRPr>
              </a:pPr>
              <a:r>
                <a:t>148</a:t>
              </a:r>
            </a:p>
          </p:txBody>
        </p:sp>
      </p:grpSp>
      <p:grpSp>
        <p:nvGrpSpPr>
          <p:cNvPr id="830" name="Group 830"/>
          <p:cNvGrpSpPr/>
          <p:nvPr/>
        </p:nvGrpSpPr>
        <p:grpSpPr>
          <a:xfrm>
            <a:off x="-576868" y="1103971"/>
            <a:ext cx="548642" cy="574831"/>
            <a:chOff x="0" y="0"/>
            <a:chExt cx="548641" cy="574829"/>
          </a:xfrm>
        </p:grpSpPr>
        <p:sp>
          <p:nvSpPr>
            <p:cNvPr id="828" name="Shape 828"/>
            <p:cNvSpPr/>
            <p:nvPr/>
          </p:nvSpPr>
          <p:spPr>
            <a:xfrm>
              <a:off x="0" y="0"/>
              <a:ext cx="548642" cy="548643"/>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29" name="Shape 829"/>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130</a:t>
              </a:r>
            </a:p>
            <a:p>
              <a:pPr defTabSz="698559">
                <a:lnSpc>
                  <a:spcPct val="90000"/>
                </a:lnSpc>
                <a:defRPr sz="800">
                  <a:solidFill>
                    <a:srgbClr val="FFFFFF"/>
                  </a:solidFill>
                  <a:latin typeface="Segoe UI"/>
                  <a:ea typeface="Segoe UI"/>
                  <a:cs typeface="Segoe UI"/>
                  <a:sym typeface="Segoe UI"/>
                </a:defRPr>
              </a:pPr>
              <a:r>
                <a:t>114</a:t>
              </a:r>
            </a:p>
          </p:txBody>
        </p:sp>
      </p:grpSp>
      <p:grpSp>
        <p:nvGrpSpPr>
          <p:cNvPr id="833" name="Group 833"/>
          <p:cNvGrpSpPr/>
          <p:nvPr/>
        </p:nvGrpSpPr>
        <p:grpSpPr>
          <a:xfrm>
            <a:off x="-1671156" y="2214110"/>
            <a:ext cx="558444" cy="574831"/>
            <a:chOff x="0" y="0"/>
            <a:chExt cx="558442" cy="574830"/>
          </a:xfrm>
        </p:grpSpPr>
        <p:sp>
          <p:nvSpPr>
            <p:cNvPr id="831" name="Shape 831"/>
            <p:cNvSpPr/>
            <p:nvPr/>
          </p:nvSpPr>
          <p:spPr>
            <a:xfrm>
              <a:off x="-1" y="-1"/>
              <a:ext cx="558444" cy="548643"/>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32" name="Shape 832"/>
            <p:cNvSpPr/>
            <p:nvPr/>
          </p:nvSpPr>
          <p:spPr>
            <a:xfrm>
              <a:off x="-1" y="0"/>
              <a:ext cx="55844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186</a:t>
              </a:r>
            </a:p>
            <a:p>
              <a:pPr defTabSz="698559">
                <a:lnSpc>
                  <a:spcPct val="90000"/>
                </a:lnSpc>
                <a:defRPr sz="800">
                  <a:solidFill>
                    <a:srgbClr val="000000"/>
                  </a:solidFill>
                  <a:latin typeface="Segoe UI"/>
                  <a:ea typeface="Segoe UI"/>
                  <a:cs typeface="Segoe UI"/>
                  <a:sym typeface="Segoe UI"/>
                </a:defRPr>
              </a:pPr>
              <a:r>
                <a:t>216</a:t>
              </a:r>
            </a:p>
            <a:p>
              <a:pPr defTabSz="698559">
                <a:lnSpc>
                  <a:spcPct val="90000"/>
                </a:lnSpc>
                <a:defRPr sz="800">
                  <a:solidFill>
                    <a:srgbClr val="000000"/>
                  </a:solidFill>
                  <a:latin typeface="Segoe UI"/>
                  <a:ea typeface="Segoe UI"/>
                  <a:cs typeface="Segoe UI"/>
                  <a:sym typeface="Segoe UI"/>
                </a:defRPr>
              </a:pPr>
              <a:r>
                <a:t>10</a:t>
              </a:r>
            </a:p>
          </p:txBody>
        </p:sp>
      </p:grpSp>
      <p:grpSp>
        <p:nvGrpSpPr>
          <p:cNvPr id="836" name="Group 836"/>
          <p:cNvGrpSpPr/>
          <p:nvPr/>
        </p:nvGrpSpPr>
        <p:grpSpPr>
          <a:xfrm>
            <a:off x="-1122239" y="2214110"/>
            <a:ext cx="554184" cy="574831"/>
            <a:chOff x="0" y="0"/>
            <a:chExt cx="554182" cy="574830"/>
          </a:xfrm>
        </p:grpSpPr>
        <p:sp>
          <p:nvSpPr>
            <p:cNvPr id="834" name="Shape 834"/>
            <p:cNvSpPr/>
            <p:nvPr/>
          </p:nvSpPr>
          <p:spPr>
            <a:xfrm>
              <a:off x="0" y="-1"/>
              <a:ext cx="554184" cy="548643"/>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35" name="Shape 835"/>
            <p:cNvSpPr/>
            <p:nvPr/>
          </p:nvSpPr>
          <p:spPr>
            <a:xfrm>
              <a:off x="0" y="0"/>
              <a:ext cx="55418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127</a:t>
              </a:r>
            </a:p>
            <a:p>
              <a:pPr defTabSz="698559">
                <a:lnSpc>
                  <a:spcPct val="90000"/>
                </a:lnSpc>
                <a:defRPr sz="800">
                  <a:solidFill>
                    <a:srgbClr val="000000"/>
                  </a:solidFill>
                  <a:latin typeface="Segoe UI"/>
                  <a:ea typeface="Segoe UI"/>
                  <a:cs typeface="Segoe UI"/>
                  <a:sym typeface="Segoe UI"/>
                </a:defRPr>
              </a:pPr>
              <a:r>
                <a:t>186</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839" name="Group 839"/>
          <p:cNvGrpSpPr/>
          <p:nvPr/>
        </p:nvGrpSpPr>
        <p:grpSpPr>
          <a:xfrm>
            <a:off x="-566730" y="2214110"/>
            <a:ext cx="548642" cy="574831"/>
            <a:chOff x="0" y="0"/>
            <a:chExt cx="548641" cy="574830"/>
          </a:xfrm>
        </p:grpSpPr>
        <p:sp>
          <p:nvSpPr>
            <p:cNvPr id="837" name="Shape 837"/>
            <p:cNvSpPr/>
            <p:nvPr/>
          </p:nvSpPr>
          <p:spPr>
            <a:xfrm>
              <a:off x="0" y="-1"/>
              <a:ext cx="548642" cy="548643"/>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38" name="Shape 83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138</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842" name="Group 842"/>
          <p:cNvGrpSpPr/>
          <p:nvPr/>
        </p:nvGrpSpPr>
        <p:grpSpPr>
          <a:xfrm>
            <a:off x="-1692163" y="3309985"/>
            <a:ext cx="567968" cy="574831"/>
            <a:chOff x="0" y="0"/>
            <a:chExt cx="567966" cy="574829"/>
          </a:xfrm>
        </p:grpSpPr>
        <p:sp>
          <p:nvSpPr>
            <p:cNvPr id="840" name="Shape 840"/>
            <p:cNvSpPr/>
            <p:nvPr/>
          </p:nvSpPr>
          <p:spPr>
            <a:xfrm>
              <a:off x="0" y="0"/>
              <a:ext cx="567968" cy="548643"/>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41" name="Shape 841"/>
            <p:cNvSpPr/>
            <p:nvPr/>
          </p:nvSpPr>
          <p:spPr>
            <a:xfrm>
              <a:off x="0" y="0"/>
              <a:ext cx="567968"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185</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845" name="Group 845"/>
          <p:cNvGrpSpPr/>
          <p:nvPr/>
        </p:nvGrpSpPr>
        <p:grpSpPr>
          <a:xfrm>
            <a:off x="-1135188" y="3309985"/>
            <a:ext cx="558416" cy="574831"/>
            <a:chOff x="0" y="0"/>
            <a:chExt cx="558414" cy="574829"/>
          </a:xfrm>
        </p:grpSpPr>
        <p:sp>
          <p:nvSpPr>
            <p:cNvPr id="843" name="Shape 843"/>
            <p:cNvSpPr/>
            <p:nvPr/>
          </p:nvSpPr>
          <p:spPr>
            <a:xfrm>
              <a:off x="-1" y="0"/>
              <a:ext cx="558416" cy="548643"/>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44" name="Shape 844"/>
            <p:cNvSpPr/>
            <p:nvPr/>
          </p:nvSpPr>
          <p:spPr>
            <a:xfrm>
              <a:off x="-1" y="0"/>
              <a:ext cx="55841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140</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848" name="Group 848"/>
          <p:cNvGrpSpPr/>
          <p:nvPr/>
        </p:nvGrpSpPr>
        <p:grpSpPr>
          <a:xfrm>
            <a:off x="-578211" y="3309985"/>
            <a:ext cx="548642" cy="574831"/>
            <a:chOff x="0" y="0"/>
            <a:chExt cx="548641" cy="574829"/>
          </a:xfrm>
        </p:grpSpPr>
        <p:sp>
          <p:nvSpPr>
            <p:cNvPr id="846" name="Shape 846"/>
            <p:cNvSpPr/>
            <p:nvPr/>
          </p:nvSpPr>
          <p:spPr>
            <a:xfrm>
              <a:off x="0" y="0"/>
              <a:ext cx="548642" cy="548643"/>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47" name="Shape 847"/>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220</a:t>
              </a:r>
            </a:p>
            <a:p>
              <a:pPr defTabSz="698559">
                <a:lnSpc>
                  <a:spcPct val="90000"/>
                </a:lnSpc>
                <a:defRPr sz="800">
                  <a:solidFill>
                    <a:srgbClr val="FFFFFF"/>
                  </a:solidFill>
                  <a:latin typeface="Segoe UI"/>
                  <a:ea typeface="Segoe UI"/>
                  <a:cs typeface="Segoe UI"/>
                  <a:sym typeface="Segoe UI"/>
                </a:defRPr>
              </a:pPr>
              <a:r>
                <a:t>60</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851" name="Group 851"/>
          <p:cNvGrpSpPr/>
          <p:nvPr/>
        </p:nvGrpSpPr>
        <p:grpSpPr>
          <a:xfrm>
            <a:off x="-1683905" y="4403049"/>
            <a:ext cx="561906" cy="574831"/>
            <a:chOff x="0" y="0"/>
            <a:chExt cx="561904" cy="574829"/>
          </a:xfrm>
        </p:grpSpPr>
        <p:sp>
          <p:nvSpPr>
            <p:cNvPr id="849" name="Shape 849"/>
            <p:cNvSpPr/>
            <p:nvPr/>
          </p:nvSpPr>
          <p:spPr>
            <a:xfrm>
              <a:off x="-1" y="0"/>
              <a:ext cx="561906" cy="548643"/>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50" name="Shape 850"/>
            <p:cNvSpPr/>
            <p:nvPr/>
          </p:nvSpPr>
          <p:spPr>
            <a:xfrm>
              <a:off x="-1" y="0"/>
              <a:ext cx="56190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244</a:t>
              </a:r>
            </a:p>
            <a:p>
              <a:pPr defTabSz="698559">
                <a:lnSpc>
                  <a:spcPct val="90000"/>
                </a:lnSpc>
                <a:defRPr sz="800">
                  <a:solidFill>
                    <a:srgbClr val="000000"/>
                  </a:solidFill>
                  <a:latin typeface="Segoe UI"/>
                  <a:ea typeface="Segoe UI"/>
                  <a:cs typeface="Segoe UI"/>
                  <a:sym typeface="Segoe UI"/>
                </a:defRPr>
              </a:pPr>
              <a:r>
                <a:t>114</a:t>
              </a:r>
            </a:p>
            <a:p>
              <a:pPr defTabSz="698559">
                <a:lnSpc>
                  <a:spcPct val="90000"/>
                </a:lnSpc>
                <a:defRPr sz="800">
                  <a:solidFill>
                    <a:srgbClr val="000000"/>
                  </a:solidFill>
                  <a:latin typeface="Segoe UI"/>
                  <a:ea typeface="Segoe UI"/>
                  <a:cs typeface="Segoe UI"/>
                  <a:sym typeface="Segoe UI"/>
                </a:defRPr>
              </a:pPr>
              <a:r>
                <a:t>208</a:t>
              </a:r>
            </a:p>
          </p:txBody>
        </p:sp>
      </p:grpSp>
      <p:grpSp>
        <p:nvGrpSpPr>
          <p:cNvPr id="854" name="Group 854"/>
          <p:cNvGrpSpPr/>
          <p:nvPr/>
        </p:nvGrpSpPr>
        <p:grpSpPr>
          <a:xfrm>
            <a:off x="-1130214" y="4403049"/>
            <a:ext cx="548642" cy="574831"/>
            <a:chOff x="0" y="0"/>
            <a:chExt cx="548641" cy="574829"/>
          </a:xfrm>
        </p:grpSpPr>
        <p:sp>
          <p:nvSpPr>
            <p:cNvPr id="852" name="Shape 852"/>
            <p:cNvSpPr/>
            <p:nvPr/>
          </p:nvSpPr>
          <p:spPr>
            <a:xfrm>
              <a:off x="0" y="0"/>
              <a:ext cx="548642" cy="548643"/>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53" name="Shape 853"/>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236</a:t>
              </a:r>
            </a:p>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140</a:t>
              </a:r>
            </a:p>
          </p:txBody>
        </p:sp>
      </p:grpSp>
      <p:grpSp>
        <p:nvGrpSpPr>
          <p:cNvPr id="857" name="Group 857"/>
          <p:cNvGrpSpPr/>
          <p:nvPr/>
        </p:nvGrpSpPr>
        <p:grpSpPr>
          <a:xfrm>
            <a:off x="-581453" y="4403049"/>
            <a:ext cx="548642" cy="574831"/>
            <a:chOff x="0" y="0"/>
            <a:chExt cx="548641" cy="574829"/>
          </a:xfrm>
        </p:grpSpPr>
        <p:sp>
          <p:nvSpPr>
            <p:cNvPr id="855" name="Shape 855"/>
            <p:cNvSpPr/>
            <p:nvPr/>
          </p:nvSpPr>
          <p:spPr>
            <a:xfrm>
              <a:off x="0" y="0"/>
              <a:ext cx="548642" cy="548643"/>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56" name="Shape 856"/>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180</a:t>
              </a:r>
            </a:p>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158</a:t>
              </a:r>
            </a:p>
          </p:txBody>
        </p:sp>
      </p:grpSp>
      <p:grpSp>
        <p:nvGrpSpPr>
          <p:cNvPr id="860" name="Group 860"/>
          <p:cNvGrpSpPr/>
          <p:nvPr/>
        </p:nvGrpSpPr>
        <p:grpSpPr>
          <a:xfrm>
            <a:off x="-1681291" y="556309"/>
            <a:ext cx="548642" cy="574831"/>
            <a:chOff x="0" y="0"/>
            <a:chExt cx="548641" cy="574829"/>
          </a:xfrm>
        </p:grpSpPr>
        <p:sp>
          <p:nvSpPr>
            <p:cNvPr id="858" name="Shape 858"/>
            <p:cNvSpPr/>
            <p:nvPr/>
          </p:nvSpPr>
          <p:spPr>
            <a:xfrm>
              <a:off x="0" y="0"/>
              <a:ext cx="548642" cy="548643"/>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59" name="Shape 859"/>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109</a:t>
              </a:r>
            </a:p>
            <a:p>
              <a:pPr defTabSz="698559">
                <a:lnSpc>
                  <a:spcPct val="90000"/>
                </a:lnSpc>
                <a:defRPr sz="800">
                  <a:solidFill>
                    <a:srgbClr val="000000"/>
                  </a:solidFill>
                  <a:latin typeface="Segoe UI"/>
                  <a:ea typeface="Segoe UI"/>
                  <a:cs typeface="Segoe UI"/>
                  <a:sym typeface="Segoe UI"/>
                </a:defRPr>
              </a:pPr>
              <a:r>
                <a:t>194</a:t>
              </a:r>
            </a:p>
            <a:p>
              <a:pPr defTabSz="698559">
                <a:lnSpc>
                  <a:spcPct val="90000"/>
                </a:lnSpc>
                <a:defRPr sz="800">
                  <a:solidFill>
                    <a:srgbClr val="000000"/>
                  </a:solidFill>
                  <a:latin typeface="Segoe UI"/>
                  <a:ea typeface="Segoe UI"/>
                  <a:cs typeface="Segoe UI"/>
                  <a:sym typeface="Segoe UI"/>
                </a:defRPr>
              </a:pPr>
              <a:r>
                <a:t>233</a:t>
              </a:r>
            </a:p>
          </p:txBody>
        </p:sp>
      </p:grpSp>
      <p:grpSp>
        <p:nvGrpSpPr>
          <p:cNvPr id="863" name="Group 863"/>
          <p:cNvGrpSpPr/>
          <p:nvPr/>
        </p:nvGrpSpPr>
        <p:grpSpPr>
          <a:xfrm>
            <a:off x="-1133840" y="556300"/>
            <a:ext cx="557071" cy="574831"/>
            <a:chOff x="0" y="0"/>
            <a:chExt cx="557070" cy="574829"/>
          </a:xfrm>
        </p:grpSpPr>
        <p:sp>
          <p:nvSpPr>
            <p:cNvPr id="861" name="Shape 861"/>
            <p:cNvSpPr/>
            <p:nvPr/>
          </p:nvSpPr>
          <p:spPr>
            <a:xfrm>
              <a:off x="0" y="0"/>
              <a:ext cx="557071" cy="548643"/>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62" name="Shape 862"/>
            <p:cNvSpPr/>
            <p:nvPr/>
          </p:nvSpPr>
          <p:spPr>
            <a:xfrm>
              <a:off x="0" y="0"/>
              <a:ext cx="55707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188</a:t>
              </a:r>
            </a:p>
            <a:p>
              <a:pPr defTabSz="698559">
                <a:lnSpc>
                  <a:spcPct val="90000"/>
                </a:lnSpc>
                <a:defRPr sz="800">
                  <a:solidFill>
                    <a:srgbClr val="000000"/>
                  </a:solidFill>
                  <a:latin typeface="Segoe UI"/>
                  <a:ea typeface="Segoe UI"/>
                  <a:cs typeface="Segoe UI"/>
                  <a:sym typeface="Segoe UI"/>
                </a:defRPr>
              </a:pPr>
              <a:r>
                <a:t>242</a:t>
              </a:r>
            </a:p>
          </p:txBody>
        </p:sp>
      </p:grpSp>
      <p:grpSp>
        <p:nvGrpSpPr>
          <p:cNvPr id="866" name="Group 866"/>
          <p:cNvGrpSpPr/>
          <p:nvPr/>
        </p:nvGrpSpPr>
        <p:grpSpPr>
          <a:xfrm>
            <a:off x="-576885" y="556309"/>
            <a:ext cx="548642" cy="574831"/>
            <a:chOff x="0" y="0"/>
            <a:chExt cx="548641" cy="574829"/>
          </a:xfrm>
        </p:grpSpPr>
        <p:sp>
          <p:nvSpPr>
            <p:cNvPr id="864" name="Shape 864"/>
            <p:cNvSpPr/>
            <p:nvPr/>
          </p:nvSpPr>
          <p:spPr>
            <a:xfrm>
              <a:off x="0" y="0"/>
              <a:ext cx="548642" cy="548643"/>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65" name="Shape 865"/>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114</a:t>
              </a:r>
            </a:p>
            <a:p>
              <a:pPr defTabSz="698559">
                <a:lnSpc>
                  <a:spcPct val="90000"/>
                </a:lnSpc>
                <a:defRPr sz="800">
                  <a:solidFill>
                    <a:srgbClr val="FFFFFF"/>
                  </a:solidFill>
                  <a:latin typeface="Segoe UI"/>
                  <a:ea typeface="Segoe UI"/>
                  <a:cs typeface="Segoe UI"/>
                  <a:sym typeface="Segoe UI"/>
                </a:defRPr>
              </a:pPr>
              <a:r>
                <a:t>198</a:t>
              </a:r>
            </a:p>
          </p:txBody>
        </p:sp>
      </p:grpSp>
      <p:grpSp>
        <p:nvGrpSpPr>
          <p:cNvPr id="869" name="Group 869"/>
          <p:cNvGrpSpPr/>
          <p:nvPr/>
        </p:nvGrpSpPr>
        <p:grpSpPr>
          <a:xfrm>
            <a:off x="-1681540" y="1659528"/>
            <a:ext cx="548642" cy="574831"/>
            <a:chOff x="0" y="0"/>
            <a:chExt cx="548641" cy="574829"/>
          </a:xfrm>
        </p:grpSpPr>
        <p:sp>
          <p:nvSpPr>
            <p:cNvPr id="867" name="Shape 867"/>
            <p:cNvSpPr/>
            <p:nvPr/>
          </p:nvSpPr>
          <p:spPr>
            <a:xfrm>
              <a:off x="0" y="0"/>
              <a:ext cx="548642" cy="548643"/>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68" name="Shape 86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85</a:t>
              </a:r>
            </a:p>
            <a:p>
              <a:pPr defTabSz="698559">
                <a:lnSpc>
                  <a:spcPct val="90000"/>
                </a:lnSpc>
                <a:defRPr sz="800">
                  <a:solidFill>
                    <a:srgbClr val="000000"/>
                  </a:solidFill>
                  <a:latin typeface="Segoe UI"/>
                  <a:ea typeface="Segoe UI"/>
                  <a:cs typeface="Segoe UI"/>
                  <a:sym typeface="Segoe UI"/>
                </a:defRPr>
              </a:pPr>
              <a:r>
                <a:t>212</a:t>
              </a:r>
            </a:p>
            <a:p>
              <a:pPr defTabSz="698559">
                <a:lnSpc>
                  <a:spcPct val="90000"/>
                </a:lnSpc>
                <a:defRPr sz="800">
                  <a:solidFill>
                    <a:srgbClr val="000000"/>
                  </a:solidFill>
                  <a:latin typeface="Segoe UI"/>
                  <a:ea typeface="Segoe UI"/>
                  <a:cs typeface="Segoe UI"/>
                  <a:sym typeface="Segoe UI"/>
                </a:defRPr>
              </a:pPr>
              <a:r>
                <a:t>85</a:t>
              </a:r>
            </a:p>
          </p:txBody>
        </p:sp>
      </p:grpSp>
      <p:grpSp>
        <p:nvGrpSpPr>
          <p:cNvPr id="872" name="Group 872"/>
          <p:cNvGrpSpPr/>
          <p:nvPr/>
        </p:nvGrpSpPr>
        <p:grpSpPr>
          <a:xfrm>
            <a:off x="-1132927" y="1659528"/>
            <a:ext cx="548643" cy="574831"/>
            <a:chOff x="0" y="0"/>
            <a:chExt cx="548641" cy="574829"/>
          </a:xfrm>
        </p:grpSpPr>
        <p:sp>
          <p:nvSpPr>
            <p:cNvPr id="870" name="Shape 870"/>
            <p:cNvSpPr/>
            <p:nvPr/>
          </p:nvSpPr>
          <p:spPr>
            <a:xfrm>
              <a:off x="0" y="0"/>
              <a:ext cx="548642" cy="548643"/>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71" name="Shape 871"/>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158</a:t>
              </a:r>
            </a:p>
            <a:p>
              <a:pPr defTabSz="698559">
                <a:lnSpc>
                  <a:spcPct val="90000"/>
                </a:lnSpc>
                <a:defRPr sz="800">
                  <a:solidFill>
                    <a:srgbClr val="000000"/>
                  </a:solidFill>
                  <a:latin typeface="Segoe UI"/>
                  <a:ea typeface="Segoe UI"/>
                  <a:cs typeface="Segoe UI"/>
                  <a:sym typeface="Segoe UI"/>
                </a:defRPr>
              </a:pPr>
              <a:r>
                <a:t>73</a:t>
              </a:r>
            </a:p>
          </p:txBody>
        </p:sp>
      </p:grpSp>
      <p:grpSp>
        <p:nvGrpSpPr>
          <p:cNvPr id="875" name="Group 875"/>
          <p:cNvGrpSpPr/>
          <p:nvPr/>
        </p:nvGrpSpPr>
        <p:grpSpPr>
          <a:xfrm>
            <a:off x="-576885" y="1659528"/>
            <a:ext cx="548642" cy="574831"/>
            <a:chOff x="0" y="0"/>
            <a:chExt cx="548641" cy="574829"/>
          </a:xfrm>
        </p:grpSpPr>
        <p:sp>
          <p:nvSpPr>
            <p:cNvPr id="873" name="Shape 873"/>
            <p:cNvSpPr/>
            <p:nvPr/>
          </p:nvSpPr>
          <p:spPr>
            <a:xfrm>
              <a:off x="0" y="0"/>
              <a:ext cx="548642" cy="548643"/>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74" name="Shape 874"/>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114</a:t>
              </a:r>
            </a:p>
            <a:p>
              <a:pPr defTabSz="698559">
                <a:lnSpc>
                  <a:spcPct val="90000"/>
                </a:lnSpc>
                <a:defRPr sz="800">
                  <a:solidFill>
                    <a:srgbClr val="FFFFFF"/>
                  </a:solidFill>
                  <a:latin typeface="Segoe UI"/>
                  <a:ea typeface="Segoe UI"/>
                  <a:cs typeface="Segoe UI"/>
                  <a:sym typeface="Segoe UI"/>
                </a:defRPr>
              </a:pPr>
              <a:r>
                <a:t>51</a:t>
              </a:r>
            </a:p>
          </p:txBody>
        </p:sp>
      </p:grpSp>
      <p:grpSp>
        <p:nvGrpSpPr>
          <p:cNvPr id="878" name="Group 878"/>
          <p:cNvGrpSpPr/>
          <p:nvPr/>
        </p:nvGrpSpPr>
        <p:grpSpPr>
          <a:xfrm>
            <a:off x="-1686837" y="2762749"/>
            <a:ext cx="545777" cy="574831"/>
            <a:chOff x="0" y="0"/>
            <a:chExt cx="545775" cy="574829"/>
          </a:xfrm>
        </p:grpSpPr>
        <p:sp>
          <p:nvSpPr>
            <p:cNvPr id="876" name="Shape 876"/>
            <p:cNvSpPr/>
            <p:nvPr/>
          </p:nvSpPr>
          <p:spPr>
            <a:xfrm>
              <a:off x="0" y="0"/>
              <a:ext cx="545777" cy="548643"/>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77" name="Shape 877"/>
            <p:cNvSpPr/>
            <p:nvPr/>
          </p:nvSpPr>
          <p:spPr>
            <a:xfrm>
              <a:off x="0" y="0"/>
              <a:ext cx="545777"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252</a:t>
              </a:r>
            </a:p>
            <a:p>
              <a:pPr defTabSz="698559">
                <a:lnSpc>
                  <a:spcPct val="90000"/>
                </a:lnSpc>
                <a:defRPr sz="800">
                  <a:solidFill>
                    <a:srgbClr val="000000"/>
                  </a:solidFill>
                  <a:latin typeface="Segoe UI"/>
                  <a:ea typeface="Segoe UI"/>
                  <a:cs typeface="Segoe UI"/>
                  <a:sym typeface="Segoe UI"/>
                </a:defRPr>
              </a:pPr>
              <a:r>
                <a:t>158</a:t>
              </a:r>
            </a:p>
          </p:txBody>
        </p:sp>
      </p:grpSp>
      <p:grpSp>
        <p:nvGrpSpPr>
          <p:cNvPr id="881" name="Group 881"/>
          <p:cNvGrpSpPr/>
          <p:nvPr/>
        </p:nvGrpSpPr>
        <p:grpSpPr>
          <a:xfrm>
            <a:off x="-1133484" y="2762749"/>
            <a:ext cx="549212" cy="574831"/>
            <a:chOff x="0" y="0"/>
            <a:chExt cx="549211" cy="574829"/>
          </a:xfrm>
        </p:grpSpPr>
        <p:sp>
          <p:nvSpPr>
            <p:cNvPr id="879" name="Shape 879"/>
            <p:cNvSpPr/>
            <p:nvPr/>
          </p:nvSpPr>
          <p:spPr>
            <a:xfrm>
              <a:off x="0" y="0"/>
              <a:ext cx="549213" cy="548643"/>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80" name="Shape 880"/>
            <p:cNvSpPr/>
            <p:nvPr/>
          </p:nvSpPr>
          <p:spPr>
            <a:xfrm>
              <a:off x="0" y="0"/>
              <a:ext cx="549213"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241</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884" name="Group 884"/>
          <p:cNvGrpSpPr/>
          <p:nvPr/>
        </p:nvGrpSpPr>
        <p:grpSpPr>
          <a:xfrm>
            <a:off x="-585203" y="2762749"/>
            <a:ext cx="558186" cy="574830"/>
            <a:chOff x="0" y="0"/>
            <a:chExt cx="558185" cy="574829"/>
          </a:xfrm>
        </p:grpSpPr>
        <p:sp>
          <p:nvSpPr>
            <p:cNvPr id="882" name="Shape 882"/>
            <p:cNvSpPr/>
            <p:nvPr/>
          </p:nvSpPr>
          <p:spPr>
            <a:xfrm>
              <a:off x="0" y="0"/>
              <a:ext cx="558186" cy="548643"/>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latin typeface="Segoe UI"/>
                  <a:ea typeface="Segoe UI"/>
                  <a:cs typeface="Segoe UI"/>
                  <a:sym typeface="Segoe UI"/>
                </a:defRPr>
              </a:pPr>
            </a:p>
          </p:txBody>
        </p:sp>
        <p:sp>
          <p:nvSpPr>
            <p:cNvPr id="883" name="Shape 883"/>
            <p:cNvSpPr/>
            <p:nvPr/>
          </p:nvSpPr>
          <p:spPr>
            <a:xfrm>
              <a:off x="0" y="0"/>
              <a:ext cx="558186" cy="574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252</a:t>
              </a:r>
            </a:p>
            <a:p>
              <a:pPr defTabSz="698559">
                <a:lnSpc>
                  <a:spcPct val="90000"/>
                </a:lnSpc>
                <a:defRPr sz="800">
                  <a:solidFill>
                    <a:srgbClr val="000000"/>
                  </a:solidFill>
                  <a:latin typeface="Segoe UI"/>
                  <a:ea typeface="Segoe UI"/>
                  <a:cs typeface="Segoe UI"/>
                  <a:sym typeface="Segoe UI"/>
                </a:defRPr>
              </a:pPr>
              <a:r>
                <a:t>209</a:t>
              </a:r>
            </a:p>
            <a:p>
              <a:pPr defTabSz="698559">
                <a:lnSpc>
                  <a:spcPct val="90000"/>
                </a:lnSpc>
                <a:defRPr sz="800">
                  <a:solidFill>
                    <a:srgbClr val="000000"/>
                  </a:solidFill>
                  <a:latin typeface="Segoe UI"/>
                  <a:ea typeface="Segoe UI"/>
                  <a:cs typeface="Segoe UI"/>
                  <a:sym typeface="Segoe UI"/>
                </a:defRPr>
              </a:pPr>
              <a:r>
                <a:t>22</a:t>
              </a:r>
            </a:p>
          </p:txBody>
        </p:sp>
      </p:grpSp>
      <p:grpSp>
        <p:nvGrpSpPr>
          <p:cNvPr id="887" name="Group 887"/>
          <p:cNvGrpSpPr/>
          <p:nvPr/>
        </p:nvGrpSpPr>
        <p:grpSpPr>
          <a:xfrm>
            <a:off x="-1692163" y="3857218"/>
            <a:ext cx="558682" cy="574831"/>
            <a:chOff x="0" y="0"/>
            <a:chExt cx="558681" cy="574829"/>
          </a:xfrm>
        </p:grpSpPr>
        <p:sp>
          <p:nvSpPr>
            <p:cNvPr id="885" name="Shape 885"/>
            <p:cNvSpPr/>
            <p:nvPr/>
          </p:nvSpPr>
          <p:spPr>
            <a:xfrm>
              <a:off x="0" y="0"/>
              <a:ext cx="558682" cy="548643"/>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86" name="Shape 886"/>
            <p:cNvSpPr/>
            <p:nvPr/>
          </p:nvSpPr>
          <p:spPr>
            <a:xfrm>
              <a:off x="0" y="0"/>
              <a:ext cx="55868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221</a:t>
              </a:r>
            </a:p>
            <a:p>
              <a:pPr defTabSz="698559">
                <a:lnSpc>
                  <a:spcPct val="90000"/>
                </a:lnSpc>
                <a:defRPr sz="800">
                  <a:solidFill>
                    <a:srgbClr val="000000"/>
                  </a:solidFill>
                  <a:latin typeface="Segoe UI"/>
                  <a:ea typeface="Segoe UI"/>
                  <a:cs typeface="Segoe UI"/>
                  <a:sym typeface="Segoe UI"/>
                </a:defRPr>
              </a:pPr>
              <a:r>
                <a:t>89</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890" name="Group 890"/>
          <p:cNvGrpSpPr/>
          <p:nvPr/>
        </p:nvGrpSpPr>
        <p:grpSpPr>
          <a:xfrm>
            <a:off x="-1136130" y="3857218"/>
            <a:ext cx="576149" cy="574831"/>
            <a:chOff x="0" y="0"/>
            <a:chExt cx="576147" cy="574829"/>
          </a:xfrm>
        </p:grpSpPr>
        <p:sp>
          <p:nvSpPr>
            <p:cNvPr id="888" name="Shape 888"/>
            <p:cNvSpPr/>
            <p:nvPr/>
          </p:nvSpPr>
          <p:spPr>
            <a:xfrm>
              <a:off x="0" y="0"/>
              <a:ext cx="576149" cy="548643"/>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89" name="Shape 889"/>
            <p:cNvSpPr/>
            <p:nvPr/>
          </p:nvSpPr>
          <p:spPr>
            <a:xfrm>
              <a:off x="0" y="0"/>
              <a:ext cx="576149"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232</a:t>
              </a:r>
            </a:p>
            <a:p>
              <a:pPr defTabSz="698559">
                <a:lnSpc>
                  <a:spcPct val="90000"/>
                </a:lnSpc>
                <a:defRPr sz="800">
                  <a:solidFill>
                    <a:srgbClr val="FFFFFF"/>
                  </a:solidFill>
                  <a:latin typeface="Segoe UI"/>
                  <a:ea typeface="Segoe UI"/>
                  <a:cs typeface="Segoe UI"/>
                  <a:sym typeface="Segoe UI"/>
                </a:defRPr>
              </a:pPr>
              <a:r>
                <a:t>17</a:t>
              </a:r>
            </a:p>
            <a:p>
              <a:pPr defTabSz="698559">
                <a:lnSpc>
                  <a:spcPct val="90000"/>
                </a:lnSpc>
                <a:defRPr sz="800">
                  <a:solidFill>
                    <a:srgbClr val="FFFFFF"/>
                  </a:solidFill>
                  <a:latin typeface="Segoe UI"/>
                  <a:ea typeface="Segoe UI"/>
                  <a:cs typeface="Segoe UI"/>
                  <a:sym typeface="Segoe UI"/>
                </a:defRPr>
              </a:pPr>
              <a:r>
                <a:t>35</a:t>
              </a:r>
            </a:p>
          </p:txBody>
        </p:sp>
      </p:grpSp>
      <p:grpSp>
        <p:nvGrpSpPr>
          <p:cNvPr id="893" name="Group 893"/>
          <p:cNvGrpSpPr/>
          <p:nvPr/>
        </p:nvGrpSpPr>
        <p:grpSpPr>
          <a:xfrm>
            <a:off x="-579310" y="3857218"/>
            <a:ext cx="546499" cy="574831"/>
            <a:chOff x="0" y="0"/>
            <a:chExt cx="546497" cy="574829"/>
          </a:xfrm>
        </p:grpSpPr>
        <p:sp>
          <p:nvSpPr>
            <p:cNvPr id="891" name="Shape 891"/>
            <p:cNvSpPr/>
            <p:nvPr/>
          </p:nvSpPr>
          <p:spPr>
            <a:xfrm>
              <a:off x="0" y="0"/>
              <a:ext cx="546499" cy="548643"/>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92" name="Shape 892"/>
            <p:cNvSpPr/>
            <p:nvPr/>
          </p:nvSpPr>
          <p:spPr>
            <a:xfrm>
              <a:off x="0" y="0"/>
              <a:ext cx="546499"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186</a:t>
              </a:r>
            </a:p>
            <a:p>
              <a:pPr defTabSz="698559">
                <a:lnSpc>
                  <a:spcPct val="90000"/>
                </a:lnSpc>
                <a:defRPr sz="800">
                  <a:solidFill>
                    <a:srgbClr val="FFFFFF"/>
                  </a:solidFill>
                  <a:latin typeface="Segoe UI"/>
                  <a:ea typeface="Segoe UI"/>
                  <a:cs typeface="Segoe UI"/>
                  <a:sym typeface="Segoe UI"/>
                </a:defRPr>
              </a:pPr>
              <a:r>
                <a:t>20</a:t>
              </a:r>
            </a:p>
            <a:p>
              <a:pPr defTabSz="698559">
                <a:lnSpc>
                  <a:spcPct val="90000"/>
                </a:lnSpc>
                <a:defRPr sz="800">
                  <a:solidFill>
                    <a:srgbClr val="FFFFFF"/>
                  </a:solidFill>
                  <a:latin typeface="Segoe UI"/>
                  <a:ea typeface="Segoe UI"/>
                  <a:cs typeface="Segoe UI"/>
                  <a:sym typeface="Segoe UI"/>
                </a:defRPr>
              </a:pPr>
              <a:r>
                <a:t>26</a:t>
              </a:r>
            </a:p>
          </p:txBody>
        </p:sp>
      </p:grpSp>
      <p:grpSp>
        <p:nvGrpSpPr>
          <p:cNvPr id="896" name="Group 896"/>
          <p:cNvGrpSpPr/>
          <p:nvPr/>
        </p:nvGrpSpPr>
        <p:grpSpPr>
          <a:xfrm>
            <a:off x="-1683907" y="4957629"/>
            <a:ext cx="561906" cy="574831"/>
            <a:chOff x="0" y="0"/>
            <a:chExt cx="561904" cy="574829"/>
          </a:xfrm>
        </p:grpSpPr>
        <p:sp>
          <p:nvSpPr>
            <p:cNvPr id="894" name="Shape 894"/>
            <p:cNvSpPr/>
            <p:nvPr/>
          </p:nvSpPr>
          <p:spPr>
            <a:xfrm>
              <a:off x="0" y="0"/>
              <a:ext cx="561906" cy="548643"/>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95" name="Shape 895"/>
            <p:cNvSpPr/>
            <p:nvPr/>
          </p:nvSpPr>
          <p:spPr>
            <a:xfrm>
              <a:off x="0" y="0"/>
              <a:ext cx="56190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155</a:t>
              </a:r>
            </a:p>
            <a:p>
              <a:pPr defTabSz="698559">
                <a:lnSpc>
                  <a:spcPct val="90000"/>
                </a:lnSpc>
                <a:defRPr sz="800">
                  <a:solidFill>
                    <a:srgbClr val="FFFFFF"/>
                  </a:solidFill>
                  <a:latin typeface="Segoe UI"/>
                  <a:ea typeface="Segoe UI"/>
                  <a:cs typeface="Segoe UI"/>
                  <a:sym typeface="Segoe UI"/>
                </a:defRPr>
              </a:pPr>
              <a:r>
                <a:t>79</a:t>
              </a:r>
            </a:p>
            <a:p>
              <a:pPr defTabSz="698559">
                <a:lnSpc>
                  <a:spcPct val="90000"/>
                </a:lnSpc>
                <a:defRPr sz="800">
                  <a:solidFill>
                    <a:srgbClr val="FFFFFF"/>
                  </a:solidFill>
                  <a:latin typeface="Segoe UI"/>
                  <a:ea typeface="Segoe UI"/>
                  <a:cs typeface="Segoe UI"/>
                  <a:sym typeface="Segoe UI"/>
                </a:defRPr>
              </a:pPr>
              <a:r>
                <a:t>150</a:t>
              </a:r>
            </a:p>
          </p:txBody>
        </p:sp>
      </p:grpSp>
      <p:grpSp>
        <p:nvGrpSpPr>
          <p:cNvPr id="899" name="Group 899"/>
          <p:cNvGrpSpPr/>
          <p:nvPr/>
        </p:nvGrpSpPr>
        <p:grpSpPr>
          <a:xfrm>
            <a:off x="-1129736" y="4957629"/>
            <a:ext cx="548643" cy="574831"/>
            <a:chOff x="0" y="0"/>
            <a:chExt cx="548641" cy="574829"/>
          </a:xfrm>
        </p:grpSpPr>
        <p:sp>
          <p:nvSpPr>
            <p:cNvPr id="897" name="Shape 897"/>
            <p:cNvSpPr/>
            <p:nvPr/>
          </p:nvSpPr>
          <p:spPr>
            <a:xfrm>
              <a:off x="0" y="0"/>
              <a:ext cx="548642" cy="548643"/>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98" name="Shape 89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104</a:t>
              </a:r>
            </a:p>
            <a:p>
              <a:pPr defTabSz="698559">
                <a:lnSpc>
                  <a:spcPct val="90000"/>
                </a:lnSpc>
                <a:defRPr sz="800">
                  <a:solidFill>
                    <a:srgbClr val="FFFFFF"/>
                  </a:solidFill>
                  <a:latin typeface="Segoe UI"/>
                  <a:ea typeface="Segoe UI"/>
                  <a:cs typeface="Segoe UI"/>
                  <a:sym typeface="Segoe UI"/>
                </a:defRPr>
              </a:pPr>
              <a:r>
                <a:t>33</a:t>
              </a:r>
            </a:p>
            <a:p>
              <a:pPr defTabSz="698559">
                <a:lnSpc>
                  <a:spcPct val="90000"/>
                </a:lnSpc>
                <a:defRPr sz="800">
                  <a:solidFill>
                    <a:srgbClr val="FFFFFF"/>
                  </a:solidFill>
                  <a:latin typeface="Segoe UI"/>
                  <a:ea typeface="Segoe UI"/>
                  <a:cs typeface="Segoe UI"/>
                  <a:sym typeface="Segoe UI"/>
                </a:defRPr>
              </a:pPr>
              <a:r>
                <a:t>122</a:t>
              </a:r>
            </a:p>
          </p:txBody>
        </p:sp>
      </p:grpSp>
      <p:grpSp>
        <p:nvGrpSpPr>
          <p:cNvPr id="902" name="Group 902"/>
          <p:cNvGrpSpPr/>
          <p:nvPr/>
        </p:nvGrpSpPr>
        <p:grpSpPr>
          <a:xfrm>
            <a:off x="-581456" y="4957629"/>
            <a:ext cx="548891" cy="574831"/>
            <a:chOff x="0" y="0"/>
            <a:chExt cx="548889" cy="574829"/>
          </a:xfrm>
        </p:grpSpPr>
        <p:sp>
          <p:nvSpPr>
            <p:cNvPr id="900" name="Shape 900"/>
            <p:cNvSpPr/>
            <p:nvPr/>
          </p:nvSpPr>
          <p:spPr>
            <a:xfrm>
              <a:off x="0" y="0"/>
              <a:ext cx="548891" cy="548643"/>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01" name="Shape 901"/>
            <p:cNvSpPr/>
            <p:nvPr/>
          </p:nvSpPr>
          <p:spPr>
            <a:xfrm>
              <a:off x="0" y="0"/>
              <a:ext cx="54889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68</a:t>
              </a:r>
            </a:p>
            <a:p>
              <a:pPr defTabSz="698559">
                <a:lnSpc>
                  <a:spcPct val="90000"/>
                </a:lnSpc>
                <a:defRPr sz="800">
                  <a:solidFill>
                    <a:srgbClr val="FFFFFF"/>
                  </a:solidFill>
                  <a:latin typeface="Segoe UI"/>
                  <a:ea typeface="Segoe UI"/>
                  <a:cs typeface="Segoe UI"/>
                  <a:sym typeface="Segoe UI"/>
                </a:defRPr>
              </a:pPr>
              <a:r>
                <a:t>35</a:t>
              </a:r>
            </a:p>
            <a:p>
              <a:pPr defTabSz="698559">
                <a:lnSpc>
                  <a:spcPct val="90000"/>
                </a:lnSpc>
                <a:defRPr sz="800">
                  <a:solidFill>
                    <a:srgbClr val="FFFFFF"/>
                  </a:solidFill>
                  <a:latin typeface="Segoe UI"/>
                  <a:ea typeface="Segoe UI"/>
                  <a:cs typeface="Segoe UI"/>
                  <a:sym typeface="Segoe UI"/>
                </a:defRPr>
              </a:pPr>
              <a:r>
                <a:t>89</a:t>
              </a:r>
            </a:p>
          </p:txBody>
        </p:sp>
      </p:grpSp>
      <p:grpSp>
        <p:nvGrpSpPr>
          <p:cNvPr id="905" name="Group 905"/>
          <p:cNvGrpSpPr/>
          <p:nvPr/>
        </p:nvGrpSpPr>
        <p:grpSpPr>
          <a:xfrm>
            <a:off x="-1129643" y="5504243"/>
            <a:ext cx="548643" cy="574831"/>
            <a:chOff x="0" y="0"/>
            <a:chExt cx="548641" cy="574829"/>
          </a:xfrm>
        </p:grpSpPr>
        <p:sp>
          <p:nvSpPr>
            <p:cNvPr id="903" name="Shape 903"/>
            <p:cNvSpPr/>
            <p:nvPr/>
          </p:nvSpPr>
          <p:spPr>
            <a:xfrm>
              <a:off x="0" y="0"/>
              <a:ext cx="548643" cy="548643"/>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04" name="Shape 904"/>
            <p:cNvSpPr/>
            <p:nvPr/>
          </p:nvSpPr>
          <p:spPr>
            <a:xfrm>
              <a:off x="0" y="0"/>
              <a:ext cx="548643"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210</a:t>
              </a:r>
            </a:p>
            <a:p>
              <a:pPr defTabSz="698559">
                <a:lnSpc>
                  <a:spcPct val="90000"/>
                </a:lnSpc>
                <a:defRPr sz="800">
                  <a:solidFill>
                    <a:srgbClr val="000000"/>
                  </a:solidFill>
                  <a:latin typeface="Segoe UI"/>
                  <a:ea typeface="Segoe UI"/>
                  <a:cs typeface="Segoe UI"/>
                  <a:sym typeface="Segoe UI"/>
                </a:defRPr>
              </a:pPr>
              <a:r>
                <a:t>210</a:t>
              </a:r>
            </a:p>
            <a:p>
              <a:pPr defTabSz="698559">
                <a:lnSpc>
                  <a:spcPct val="90000"/>
                </a:lnSpc>
                <a:defRPr sz="800">
                  <a:solidFill>
                    <a:srgbClr val="000000"/>
                  </a:solidFill>
                  <a:latin typeface="Segoe UI"/>
                  <a:ea typeface="Segoe UI"/>
                  <a:cs typeface="Segoe UI"/>
                  <a:sym typeface="Segoe UI"/>
                </a:defRPr>
              </a:pPr>
              <a:r>
                <a:t>210</a:t>
              </a:r>
            </a:p>
          </p:txBody>
        </p:sp>
      </p:grpSp>
      <p:grpSp>
        <p:nvGrpSpPr>
          <p:cNvPr id="908" name="Group 908"/>
          <p:cNvGrpSpPr/>
          <p:nvPr/>
        </p:nvGrpSpPr>
        <p:grpSpPr>
          <a:xfrm>
            <a:off x="-581361" y="5504243"/>
            <a:ext cx="548891" cy="574831"/>
            <a:chOff x="0" y="0"/>
            <a:chExt cx="548889" cy="574829"/>
          </a:xfrm>
        </p:grpSpPr>
        <p:sp>
          <p:nvSpPr>
            <p:cNvPr id="906" name="Shape 906"/>
            <p:cNvSpPr/>
            <p:nvPr/>
          </p:nvSpPr>
          <p:spPr>
            <a:xfrm>
              <a:off x="0" y="0"/>
              <a:ext cx="548891" cy="548643"/>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07" name="Shape 907"/>
            <p:cNvSpPr/>
            <p:nvPr/>
          </p:nvSpPr>
          <p:spPr>
            <a:xfrm>
              <a:off x="0" y="0"/>
              <a:ext cx="54889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150</a:t>
              </a:r>
            </a:p>
            <a:p>
              <a:pPr defTabSz="698559">
                <a:lnSpc>
                  <a:spcPct val="90000"/>
                </a:lnSpc>
                <a:defRPr sz="800">
                  <a:solidFill>
                    <a:srgbClr val="FFFFFF"/>
                  </a:solidFill>
                  <a:latin typeface="Segoe UI"/>
                  <a:ea typeface="Segoe UI"/>
                  <a:cs typeface="Segoe UI"/>
                  <a:sym typeface="Segoe UI"/>
                </a:defRPr>
              </a:pPr>
              <a:r>
                <a:t>150</a:t>
              </a:r>
            </a:p>
            <a:p>
              <a:pPr defTabSz="698559">
                <a:lnSpc>
                  <a:spcPct val="90000"/>
                </a:lnSpc>
                <a:defRPr sz="800">
                  <a:solidFill>
                    <a:srgbClr val="FFFFFF"/>
                  </a:solidFill>
                  <a:latin typeface="Segoe UI"/>
                  <a:ea typeface="Segoe UI"/>
                  <a:cs typeface="Segoe UI"/>
                  <a:sym typeface="Segoe UI"/>
                </a:defRPr>
              </a:pPr>
              <a:r>
                <a:t>150</a:t>
              </a:r>
            </a:p>
          </p:txBody>
        </p:sp>
      </p:grpSp>
      <p:grpSp>
        <p:nvGrpSpPr>
          <p:cNvPr id="911" name="Group 911"/>
          <p:cNvGrpSpPr/>
          <p:nvPr/>
        </p:nvGrpSpPr>
        <p:grpSpPr>
          <a:xfrm>
            <a:off x="-1141894" y="6052899"/>
            <a:ext cx="560895" cy="574831"/>
            <a:chOff x="0" y="0"/>
            <a:chExt cx="560894" cy="574829"/>
          </a:xfrm>
        </p:grpSpPr>
        <p:sp>
          <p:nvSpPr>
            <p:cNvPr id="909" name="Shape 909"/>
            <p:cNvSpPr/>
            <p:nvPr/>
          </p:nvSpPr>
          <p:spPr>
            <a:xfrm>
              <a:off x="-1" y="0"/>
              <a:ext cx="560895" cy="548643"/>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10" name="Shape 910"/>
            <p:cNvSpPr/>
            <p:nvPr/>
          </p:nvSpPr>
          <p:spPr>
            <a:xfrm>
              <a:off x="-1" y="0"/>
              <a:ext cx="560895"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80</a:t>
              </a:r>
            </a:p>
            <a:p>
              <a:pPr defTabSz="698559">
                <a:lnSpc>
                  <a:spcPct val="90000"/>
                </a:lnSpc>
                <a:defRPr sz="800">
                  <a:solidFill>
                    <a:srgbClr val="FFFFFF"/>
                  </a:solidFill>
                  <a:latin typeface="Segoe UI"/>
                  <a:ea typeface="Segoe UI"/>
                  <a:cs typeface="Segoe UI"/>
                  <a:sym typeface="Segoe UI"/>
                </a:defRPr>
              </a:pPr>
              <a:r>
                <a:t>80</a:t>
              </a:r>
            </a:p>
            <a:p>
              <a:pPr defTabSz="698559">
                <a:lnSpc>
                  <a:spcPct val="90000"/>
                </a:lnSpc>
                <a:defRPr sz="800">
                  <a:solidFill>
                    <a:srgbClr val="FFFFFF"/>
                  </a:solidFill>
                  <a:latin typeface="Segoe UI"/>
                  <a:ea typeface="Segoe UI"/>
                  <a:cs typeface="Segoe UI"/>
                  <a:sym typeface="Segoe UI"/>
                </a:defRPr>
              </a:pPr>
              <a:r>
                <a:t>80</a:t>
              </a:r>
            </a:p>
          </p:txBody>
        </p:sp>
      </p:grpSp>
      <p:grpSp>
        <p:nvGrpSpPr>
          <p:cNvPr id="914" name="Group 914"/>
          <p:cNvGrpSpPr/>
          <p:nvPr/>
        </p:nvGrpSpPr>
        <p:grpSpPr>
          <a:xfrm>
            <a:off x="-1683906" y="6051324"/>
            <a:ext cx="547974" cy="574831"/>
            <a:chOff x="0" y="0"/>
            <a:chExt cx="547972" cy="574829"/>
          </a:xfrm>
        </p:grpSpPr>
        <p:sp>
          <p:nvSpPr>
            <p:cNvPr id="912" name="Shape 912"/>
            <p:cNvSpPr/>
            <p:nvPr/>
          </p:nvSpPr>
          <p:spPr>
            <a:xfrm>
              <a:off x="0" y="0"/>
              <a:ext cx="547974" cy="548643"/>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13" name="Shape 913"/>
            <p:cNvSpPr/>
            <p:nvPr/>
          </p:nvSpPr>
          <p:spPr>
            <a:xfrm>
              <a:off x="0" y="0"/>
              <a:ext cx="54797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115</a:t>
              </a:r>
            </a:p>
            <a:p>
              <a:pPr defTabSz="698559">
                <a:lnSpc>
                  <a:spcPct val="90000"/>
                </a:lnSpc>
                <a:defRPr sz="800">
                  <a:solidFill>
                    <a:srgbClr val="FFFFFF"/>
                  </a:solidFill>
                  <a:latin typeface="Segoe UI"/>
                  <a:ea typeface="Segoe UI"/>
                  <a:cs typeface="Segoe UI"/>
                  <a:sym typeface="Segoe UI"/>
                </a:defRPr>
              </a:pPr>
              <a:r>
                <a:t>115</a:t>
              </a:r>
            </a:p>
            <a:p>
              <a:pPr defTabSz="698559">
                <a:lnSpc>
                  <a:spcPct val="90000"/>
                </a:lnSpc>
                <a:defRPr sz="800">
                  <a:solidFill>
                    <a:srgbClr val="FFFFFF"/>
                  </a:solidFill>
                  <a:latin typeface="Segoe UI"/>
                  <a:ea typeface="Segoe UI"/>
                  <a:cs typeface="Segoe UI"/>
                  <a:sym typeface="Segoe UI"/>
                </a:defRPr>
              </a:pPr>
              <a:r>
                <a:t>115</a:t>
              </a:r>
            </a:p>
          </p:txBody>
        </p:sp>
      </p:grpSp>
      <p:grpSp>
        <p:nvGrpSpPr>
          <p:cNvPr id="917" name="Group 917"/>
          <p:cNvGrpSpPr/>
          <p:nvPr/>
        </p:nvGrpSpPr>
        <p:grpSpPr>
          <a:xfrm>
            <a:off x="-585204" y="6052885"/>
            <a:ext cx="559868" cy="574831"/>
            <a:chOff x="0" y="0"/>
            <a:chExt cx="559866" cy="574829"/>
          </a:xfrm>
        </p:grpSpPr>
        <p:sp>
          <p:nvSpPr>
            <p:cNvPr id="915" name="Shape 915"/>
            <p:cNvSpPr/>
            <p:nvPr/>
          </p:nvSpPr>
          <p:spPr>
            <a:xfrm>
              <a:off x="-1" y="0"/>
              <a:ext cx="559868" cy="548657"/>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16" name="Shape 916"/>
            <p:cNvSpPr/>
            <p:nvPr/>
          </p:nvSpPr>
          <p:spPr>
            <a:xfrm>
              <a:off x="-1" y="0"/>
              <a:ext cx="559868"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920" name="Group 920"/>
          <p:cNvGrpSpPr/>
          <p:nvPr/>
        </p:nvGrpSpPr>
        <p:grpSpPr>
          <a:xfrm>
            <a:off x="-1683906" y="5504234"/>
            <a:ext cx="548642" cy="574831"/>
            <a:chOff x="0" y="0"/>
            <a:chExt cx="548641" cy="574829"/>
          </a:xfrm>
        </p:grpSpPr>
        <p:sp>
          <p:nvSpPr>
            <p:cNvPr id="918" name="Shape 918"/>
            <p:cNvSpPr/>
            <p:nvPr/>
          </p:nvSpPr>
          <p:spPr>
            <a:xfrm>
              <a:off x="0" y="0"/>
              <a:ext cx="548642" cy="548643"/>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19" name="Shape 919"/>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255</a:t>
              </a:r>
            </a:p>
          </p:txBody>
        </p:sp>
      </p:grpSp>
      <p:grpSp>
        <p:nvGrpSpPr>
          <p:cNvPr id="923" name="Group 923"/>
          <p:cNvGrpSpPr/>
          <p:nvPr/>
        </p:nvGrpSpPr>
        <p:grpSpPr>
          <a:xfrm>
            <a:off x="-1144617" y="6766559"/>
            <a:ext cx="547176" cy="574831"/>
            <a:chOff x="0" y="0"/>
            <a:chExt cx="547175" cy="574829"/>
          </a:xfrm>
        </p:grpSpPr>
        <p:sp>
          <p:nvSpPr>
            <p:cNvPr id="921" name="Shape 921"/>
            <p:cNvSpPr/>
            <p:nvPr/>
          </p:nvSpPr>
          <p:spPr>
            <a:xfrm>
              <a:off x="-1" y="0"/>
              <a:ext cx="547177" cy="548643"/>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22" name="Shape 922"/>
            <p:cNvSpPr/>
            <p:nvPr/>
          </p:nvSpPr>
          <p:spPr>
            <a:xfrm>
              <a:off x="-1" y="0"/>
              <a:ext cx="547177"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51</a:t>
              </a:r>
            </a:p>
            <a:p>
              <a:pPr defTabSz="698559">
                <a:lnSpc>
                  <a:spcPct val="90000"/>
                </a:lnSpc>
                <a:defRPr sz="800">
                  <a:solidFill>
                    <a:srgbClr val="FFFFFF"/>
                  </a:solidFill>
                  <a:latin typeface="Segoe UI"/>
                  <a:ea typeface="Segoe UI"/>
                  <a:cs typeface="Segoe UI"/>
                  <a:sym typeface="Segoe UI"/>
                </a:defRPr>
              </a:pPr>
              <a:r>
                <a:t>51</a:t>
              </a:r>
            </a:p>
            <a:p>
              <a:pPr defTabSz="698559">
                <a:lnSpc>
                  <a:spcPct val="90000"/>
                </a:lnSpc>
                <a:defRPr sz="800">
                  <a:solidFill>
                    <a:srgbClr val="FFFFFF"/>
                  </a:solidFill>
                  <a:latin typeface="Segoe UI"/>
                  <a:ea typeface="Segoe UI"/>
                  <a:cs typeface="Segoe UI"/>
                  <a:sym typeface="Segoe UI"/>
                </a:defRPr>
              </a:pPr>
              <a:r>
                <a:t>51</a:t>
              </a:r>
            </a:p>
          </p:txBody>
        </p:sp>
      </p:grpSp>
      <p:grpSp>
        <p:nvGrpSpPr>
          <p:cNvPr id="926" name="Group 926"/>
          <p:cNvGrpSpPr/>
          <p:nvPr/>
        </p:nvGrpSpPr>
        <p:grpSpPr>
          <a:xfrm>
            <a:off x="-1695388" y="6766559"/>
            <a:ext cx="540621" cy="574831"/>
            <a:chOff x="0" y="0"/>
            <a:chExt cx="540620" cy="574829"/>
          </a:xfrm>
        </p:grpSpPr>
        <p:sp>
          <p:nvSpPr>
            <p:cNvPr id="924" name="Shape 924"/>
            <p:cNvSpPr/>
            <p:nvPr/>
          </p:nvSpPr>
          <p:spPr>
            <a:xfrm>
              <a:off x="-1" y="0"/>
              <a:ext cx="540621" cy="548643"/>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25" name="Shape 925"/>
            <p:cNvSpPr/>
            <p:nvPr/>
          </p:nvSpPr>
          <p:spPr>
            <a:xfrm>
              <a:off x="-1" y="0"/>
              <a:ext cx="54062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238</a:t>
              </a:r>
            </a:p>
            <a:p>
              <a:pPr defTabSz="698559">
                <a:lnSpc>
                  <a:spcPct val="90000"/>
                </a:lnSpc>
                <a:defRPr sz="800">
                  <a:solidFill>
                    <a:srgbClr val="000000"/>
                  </a:solidFill>
                  <a:latin typeface="Segoe UI"/>
                  <a:ea typeface="Segoe UI"/>
                  <a:cs typeface="Segoe UI"/>
                  <a:sym typeface="Segoe UI"/>
                </a:defRPr>
              </a:pPr>
              <a:r>
                <a:t>238</a:t>
              </a:r>
            </a:p>
            <a:p>
              <a:pPr defTabSz="698559">
                <a:lnSpc>
                  <a:spcPct val="90000"/>
                </a:lnSpc>
                <a:defRPr sz="800">
                  <a:solidFill>
                    <a:srgbClr val="000000"/>
                  </a:solidFill>
                  <a:latin typeface="Segoe UI"/>
                  <a:ea typeface="Segoe UI"/>
                  <a:cs typeface="Segoe UI"/>
                  <a:sym typeface="Segoe UI"/>
                </a:defRPr>
              </a:pPr>
              <a:r>
                <a:t>238</a:t>
              </a:r>
            </a:p>
          </p:txBody>
        </p:sp>
      </p:grpSp>
      <p:grpSp>
        <p:nvGrpSpPr>
          <p:cNvPr id="929" name="Group 929"/>
          <p:cNvGrpSpPr/>
          <p:nvPr/>
        </p:nvGrpSpPr>
        <p:grpSpPr>
          <a:xfrm>
            <a:off x="-587551" y="6766545"/>
            <a:ext cx="546254" cy="574831"/>
            <a:chOff x="0" y="0"/>
            <a:chExt cx="546252" cy="574829"/>
          </a:xfrm>
        </p:grpSpPr>
        <p:sp>
          <p:nvSpPr>
            <p:cNvPr id="927" name="Shape 927"/>
            <p:cNvSpPr/>
            <p:nvPr/>
          </p:nvSpPr>
          <p:spPr>
            <a:xfrm>
              <a:off x="-1" y="0"/>
              <a:ext cx="546254" cy="548657"/>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28" name="Shape 928"/>
            <p:cNvSpPr/>
            <p:nvPr/>
          </p:nvSpPr>
          <p:spPr>
            <a:xfrm>
              <a:off x="-1" y="0"/>
              <a:ext cx="54625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21</a:t>
              </a:r>
            </a:p>
            <a:p>
              <a:pPr defTabSz="698559">
                <a:lnSpc>
                  <a:spcPct val="90000"/>
                </a:lnSpc>
                <a:defRPr sz="800">
                  <a:solidFill>
                    <a:srgbClr val="FFFFFF"/>
                  </a:solidFill>
                  <a:latin typeface="Segoe UI"/>
                  <a:ea typeface="Segoe UI"/>
                  <a:cs typeface="Segoe UI"/>
                  <a:sym typeface="Segoe UI"/>
                </a:defRPr>
              </a:pPr>
              <a:r>
                <a:t>112</a:t>
              </a:r>
            </a:p>
            <a:p>
              <a:pPr defTabSz="698559">
                <a:lnSpc>
                  <a:spcPct val="90000"/>
                </a:lnSpc>
                <a:defRPr sz="800">
                  <a:solidFill>
                    <a:srgbClr val="FFFFFF"/>
                  </a:solidFill>
                  <a:latin typeface="Segoe UI"/>
                  <a:ea typeface="Segoe UI"/>
                  <a:cs typeface="Segoe UI"/>
                  <a:sym typeface="Segoe UI"/>
                </a:defRPr>
              </a:pPr>
              <a:r>
                <a:t>166</a:t>
              </a:r>
            </a:p>
          </p:txBody>
        </p:sp>
      </p:grpSp>
      <p:sp>
        <p:nvSpPr>
          <p:cNvPr id="930" name="Shape 930"/>
          <p:cNvSpPr/>
          <p:nvPr>
            <p:ph type="title"/>
          </p:nvPr>
        </p:nvSpPr>
        <p:spPr>
          <a:xfrm>
            <a:off x="274639" y="1209973"/>
            <a:ext cx="10056812" cy="1181864"/>
          </a:xfrm>
          <a:prstGeom prst="rect">
            <a:avLst/>
          </a:prstGeom>
        </p:spPr>
        <p:txBody>
          <a:bodyPr/>
          <a:lstStyle>
            <a:lvl1pPr>
              <a:defRPr spc="-100" sz="7200">
                <a:solidFill>
                  <a:srgbClr val="FFFFFF"/>
                </a:solidFill>
              </a:defRPr>
            </a:lvl1pPr>
          </a:lstStyle>
          <a:p>
            <a:pPr/>
            <a:r>
              <a:t>Title Text</a:t>
            </a:r>
          </a:p>
        </p:txBody>
      </p:sp>
      <p:sp>
        <p:nvSpPr>
          <p:cNvPr id="931" name="Shape 931"/>
          <p:cNvSpPr/>
          <p:nvPr>
            <p:ph type="body" sz="quarter" idx="1"/>
          </p:nvPr>
        </p:nvSpPr>
        <p:spPr>
          <a:xfrm>
            <a:off x="274638" y="3954462"/>
            <a:ext cx="10058401" cy="794066"/>
          </a:xfrm>
          <a:prstGeom prst="rect">
            <a:avLst/>
          </a:prstGeom>
        </p:spPr>
        <p:txBody>
          <a:bodyPr lIns="146304" tIns="146304" rIns="146304" bIns="146304"/>
          <a:lstStyle>
            <a:lvl1pPr>
              <a:spcBef>
                <a:spcPts val="0"/>
              </a:spcBef>
              <a:defRPr spc="0" sz="3600">
                <a:solidFill>
                  <a:srgbClr val="FFFFFF"/>
                </a:solidFill>
              </a:defRPr>
            </a:lvl1pPr>
            <a:lvl2pPr marL="640079" indent="-411479">
              <a:spcBef>
                <a:spcPts val="0"/>
              </a:spcBef>
              <a:buSzPct val="90000"/>
              <a:buChar char="•"/>
              <a:defRPr spc="0" sz="3600">
                <a:solidFill>
                  <a:srgbClr val="FFFFFF"/>
                </a:solidFill>
              </a:defRPr>
            </a:lvl2pPr>
            <a:lvl3pPr marL="868679" indent="-411479">
              <a:spcBef>
                <a:spcPts val="0"/>
              </a:spcBef>
              <a:buSzPct val="90000"/>
              <a:buChar char="•"/>
              <a:defRPr spc="0" sz="3600">
                <a:solidFill>
                  <a:srgbClr val="FFFFFF"/>
                </a:solidFill>
              </a:defRPr>
            </a:lvl3pPr>
            <a:lvl4pPr marL="1097279" indent="-411479">
              <a:spcBef>
                <a:spcPts val="0"/>
              </a:spcBef>
              <a:buSzPct val="90000"/>
              <a:buChar char="•"/>
              <a:defRPr spc="0" sz="3600">
                <a:solidFill>
                  <a:srgbClr val="FFFFFF"/>
                </a:solidFill>
              </a:defRPr>
            </a:lvl4pPr>
            <a:lvl5pPr marL="1325879" indent="-411479">
              <a:spcBef>
                <a:spcPts val="0"/>
              </a:spcBef>
              <a:buSzPct val="90000"/>
              <a:buChar char="•"/>
              <a:defRPr spc="0" sz="3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932" name="Shape 93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4_Title Slide">
    <p:spTree>
      <p:nvGrpSpPr>
        <p:cNvPr id="1" name=""/>
        <p:cNvGrpSpPr/>
        <p:nvPr/>
      </p:nvGrpSpPr>
      <p:grpSpPr>
        <a:xfrm>
          <a:off x="0" y="0"/>
          <a:ext cx="0" cy="0"/>
          <a:chOff x="0" y="0"/>
          <a:chExt cx="0" cy="0"/>
        </a:xfrm>
      </p:grpSpPr>
      <p:sp>
        <p:nvSpPr>
          <p:cNvPr id="284" name="Shape 284"/>
          <p:cNvSpPr/>
          <p:nvPr/>
        </p:nvSpPr>
        <p:spPr>
          <a:xfrm>
            <a:off x="8809035" y="0"/>
            <a:ext cx="3627439" cy="6994525"/>
          </a:xfrm>
          <a:prstGeom prst="rect">
            <a:avLst/>
          </a:prstGeom>
          <a:solidFill>
            <a:srgbClr val="EEEEEE"/>
          </a:solidFill>
          <a:ln w="12700">
            <a:miter lim="400000"/>
          </a:ln>
        </p:spPr>
        <p:txBody>
          <a:bodyPr lIns="146304" tIns="146304" rIns="146304" bIns="146304"/>
          <a:lstStyle/>
          <a:p>
            <a:pPr algn="ctr" defTabSz="932470">
              <a:lnSpc>
                <a:spcPct val="90000"/>
              </a:lnSpc>
              <a:defRPr sz="2400">
                <a:solidFill>
                  <a:srgbClr val="FFFFFF"/>
                </a:solidFill>
                <a:latin typeface="Segoe UI"/>
                <a:ea typeface="Segoe UI"/>
                <a:cs typeface="Segoe UI"/>
                <a:sym typeface="Segoe UI"/>
              </a:defRPr>
            </a:pPr>
          </a:p>
        </p:txBody>
      </p:sp>
      <p:sp>
        <p:nvSpPr>
          <p:cNvPr id="285" name="Shape 285"/>
          <p:cNvSpPr/>
          <p:nvPr>
            <p:ph type="body" sz="quarter" idx="1"/>
          </p:nvPr>
        </p:nvSpPr>
        <p:spPr>
          <a:xfrm>
            <a:off x="274638" y="2774679"/>
            <a:ext cx="8436348" cy="914402"/>
          </a:xfrm>
          <a:prstGeom prst="rect">
            <a:avLst/>
          </a:prstGeom>
        </p:spPr>
        <p:txBody>
          <a:bodyPr/>
          <a:lstStyle>
            <a:lvl1pPr>
              <a:spcBef>
                <a:spcPts val="0"/>
              </a:spcBef>
              <a:defRPr spc="0">
                <a:solidFill>
                  <a:srgbClr val="505050"/>
                </a:solidFill>
              </a:defRPr>
            </a:lvl1pPr>
            <a:lvl2pPr marL="548639" indent="-320039">
              <a:spcBef>
                <a:spcPts val="0"/>
              </a:spcBef>
              <a:buSzPct val="90000"/>
              <a:buChar char="•"/>
              <a:defRPr spc="0">
                <a:solidFill>
                  <a:srgbClr val="505050"/>
                </a:solidFill>
              </a:defRPr>
            </a:lvl2pPr>
            <a:lvl3pPr marL="777239" indent="-320039">
              <a:spcBef>
                <a:spcPts val="0"/>
              </a:spcBef>
              <a:buSzPct val="90000"/>
              <a:buChar char="•"/>
              <a:defRPr spc="0">
                <a:solidFill>
                  <a:srgbClr val="505050"/>
                </a:solidFill>
              </a:defRPr>
            </a:lvl3pPr>
            <a:lvl4pPr marL="1005839" indent="-320039">
              <a:spcBef>
                <a:spcPts val="0"/>
              </a:spcBef>
              <a:buSzPct val="90000"/>
              <a:buChar char="•"/>
              <a:defRPr spc="0">
                <a:solidFill>
                  <a:srgbClr val="505050"/>
                </a:solidFill>
              </a:defRPr>
            </a:lvl4pPr>
            <a:lvl5pPr marL="1234439" indent="-320039">
              <a:spcBef>
                <a:spcPts val="0"/>
              </a:spcBef>
              <a:buSzPct val="90000"/>
              <a:buChar char="•"/>
              <a:defRPr spc="0">
                <a:solidFill>
                  <a:srgbClr val="505050"/>
                </a:solidFill>
              </a:defRPr>
            </a:lvl5pPr>
          </a:lstStyle>
          <a:p>
            <a:pPr/>
            <a:r>
              <a:t>Body Level One</a:t>
            </a:r>
          </a:p>
          <a:p>
            <a:pPr lvl="1"/>
            <a:r>
              <a:t>Body Level Two</a:t>
            </a:r>
          </a:p>
          <a:p>
            <a:pPr lvl="2"/>
            <a:r>
              <a:t>Body Level Three</a:t>
            </a:r>
          </a:p>
          <a:p>
            <a:pPr lvl="3"/>
            <a:r>
              <a:t>Body Level Four</a:t>
            </a:r>
          </a:p>
          <a:p>
            <a:pPr lvl="4"/>
            <a:r>
              <a:t>Body Level Five</a:t>
            </a:r>
          </a:p>
        </p:txBody>
      </p:sp>
      <p:sp>
        <p:nvSpPr>
          <p:cNvPr id="286" name="Shape 286"/>
          <p:cNvSpPr/>
          <p:nvPr>
            <p:ph type="title"/>
          </p:nvPr>
        </p:nvSpPr>
        <p:spPr>
          <a:xfrm>
            <a:off x="274635" y="1677398"/>
            <a:ext cx="8436350" cy="1097281"/>
          </a:xfrm>
          <a:prstGeom prst="rect">
            <a:avLst/>
          </a:prstGeom>
        </p:spPr>
        <p:txBody>
          <a:bodyPr/>
          <a:lstStyle>
            <a:lvl1pPr>
              <a:defRPr spc="-80" sz="6000">
                <a:solidFill>
                  <a:srgbClr val="0072C6"/>
                </a:solidFill>
              </a:defRPr>
            </a:lvl1pPr>
          </a:lstStyle>
          <a:p>
            <a:pPr/>
            <a:r>
              <a:t>Title Text</a:t>
            </a:r>
          </a:p>
        </p:txBody>
      </p:sp>
      <p:pic>
        <p:nvPicPr>
          <p:cNvPr id="287" name="image2.png"/>
          <p:cNvPicPr>
            <a:picLocks noChangeAspect="1"/>
          </p:cNvPicPr>
          <p:nvPr/>
        </p:nvPicPr>
        <p:blipFill>
          <a:blip r:embed="rId2">
            <a:extLst/>
          </a:blip>
          <a:stretch>
            <a:fillRect/>
          </a:stretch>
        </p:blipFill>
        <p:spPr>
          <a:xfrm>
            <a:off x="350835" y="6164262"/>
            <a:ext cx="1645924" cy="352580"/>
          </a:xfrm>
          <a:prstGeom prst="rect">
            <a:avLst/>
          </a:prstGeom>
          <a:ln w="12700">
            <a:miter lim="400000"/>
          </a:ln>
        </p:spPr>
      </p:pic>
      <p:grpSp>
        <p:nvGrpSpPr>
          <p:cNvPr id="328" name="Group 328"/>
          <p:cNvGrpSpPr/>
          <p:nvPr/>
        </p:nvGrpSpPr>
        <p:grpSpPr>
          <a:xfrm>
            <a:off x="9258064" y="1695130"/>
            <a:ext cx="2805582" cy="3604265"/>
            <a:chOff x="0" y="-1"/>
            <a:chExt cx="2805580" cy="3604263"/>
          </a:xfrm>
        </p:grpSpPr>
        <p:sp>
          <p:nvSpPr>
            <p:cNvPr id="288" name="Shape 288"/>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6" fill="norm" stroke="1" extrusionOk="0">
                  <a:moveTo>
                    <a:pt x="10273" y="21596"/>
                  </a:moveTo>
                  <a:cubicBezTo>
                    <a:pt x="10259" y="21596"/>
                    <a:pt x="10259" y="21596"/>
                    <a:pt x="10259" y="21596"/>
                  </a:cubicBezTo>
                  <a:cubicBezTo>
                    <a:pt x="9894" y="21569"/>
                    <a:pt x="9529" y="21542"/>
                    <a:pt x="9178" y="21488"/>
                  </a:cubicBezTo>
                  <a:cubicBezTo>
                    <a:pt x="9097" y="21474"/>
                    <a:pt x="9043" y="21407"/>
                    <a:pt x="9056" y="21325"/>
                  </a:cubicBezTo>
                  <a:cubicBezTo>
                    <a:pt x="9070" y="21258"/>
                    <a:pt x="9137" y="21204"/>
                    <a:pt x="9219" y="21217"/>
                  </a:cubicBezTo>
                  <a:cubicBezTo>
                    <a:pt x="9556" y="21271"/>
                    <a:pt x="9921" y="21298"/>
                    <a:pt x="10273" y="21325"/>
                  </a:cubicBezTo>
                  <a:cubicBezTo>
                    <a:pt x="10354" y="21325"/>
                    <a:pt x="10408" y="21393"/>
                    <a:pt x="10408" y="21461"/>
                  </a:cubicBezTo>
                  <a:cubicBezTo>
                    <a:pt x="10394" y="21528"/>
                    <a:pt x="10340" y="21596"/>
                    <a:pt x="10273" y="21596"/>
                  </a:cubicBezTo>
                  <a:close/>
                  <a:moveTo>
                    <a:pt x="11341" y="21596"/>
                  </a:moveTo>
                  <a:cubicBezTo>
                    <a:pt x="11273" y="21596"/>
                    <a:pt x="11219" y="21528"/>
                    <a:pt x="11206" y="21461"/>
                  </a:cubicBezTo>
                  <a:cubicBezTo>
                    <a:pt x="11206" y="21393"/>
                    <a:pt x="11260" y="21325"/>
                    <a:pt x="11341" y="21325"/>
                  </a:cubicBezTo>
                  <a:cubicBezTo>
                    <a:pt x="11692" y="21298"/>
                    <a:pt x="12057" y="21271"/>
                    <a:pt x="12395" y="21217"/>
                  </a:cubicBezTo>
                  <a:cubicBezTo>
                    <a:pt x="12476" y="21204"/>
                    <a:pt x="12544" y="21258"/>
                    <a:pt x="12557" y="21325"/>
                  </a:cubicBezTo>
                  <a:cubicBezTo>
                    <a:pt x="12571" y="21407"/>
                    <a:pt x="12517" y="21474"/>
                    <a:pt x="12436" y="21474"/>
                  </a:cubicBezTo>
                  <a:cubicBezTo>
                    <a:pt x="12084" y="21528"/>
                    <a:pt x="11719" y="21569"/>
                    <a:pt x="11354" y="21596"/>
                  </a:cubicBezTo>
                  <a:lnTo>
                    <a:pt x="11341" y="21596"/>
                  </a:lnTo>
                  <a:close/>
                  <a:moveTo>
                    <a:pt x="8137" y="21271"/>
                  </a:moveTo>
                  <a:cubicBezTo>
                    <a:pt x="8124" y="21271"/>
                    <a:pt x="8110" y="21271"/>
                    <a:pt x="8097" y="21258"/>
                  </a:cubicBezTo>
                  <a:cubicBezTo>
                    <a:pt x="7745" y="21177"/>
                    <a:pt x="7394" y="21069"/>
                    <a:pt x="7056" y="20933"/>
                  </a:cubicBezTo>
                  <a:cubicBezTo>
                    <a:pt x="6988" y="20906"/>
                    <a:pt x="6948" y="20839"/>
                    <a:pt x="6975" y="20757"/>
                  </a:cubicBezTo>
                  <a:cubicBezTo>
                    <a:pt x="7002" y="20690"/>
                    <a:pt x="7083" y="20663"/>
                    <a:pt x="7150" y="20690"/>
                  </a:cubicBezTo>
                  <a:cubicBezTo>
                    <a:pt x="7488" y="20812"/>
                    <a:pt x="7826" y="20920"/>
                    <a:pt x="8164" y="21001"/>
                  </a:cubicBezTo>
                  <a:cubicBezTo>
                    <a:pt x="8245" y="21014"/>
                    <a:pt x="8286" y="21096"/>
                    <a:pt x="8272" y="21163"/>
                  </a:cubicBezTo>
                  <a:cubicBezTo>
                    <a:pt x="8245" y="21231"/>
                    <a:pt x="8191" y="21271"/>
                    <a:pt x="8137" y="21271"/>
                  </a:cubicBezTo>
                  <a:close/>
                  <a:moveTo>
                    <a:pt x="13476" y="21271"/>
                  </a:moveTo>
                  <a:cubicBezTo>
                    <a:pt x="13422" y="21271"/>
                    <a:pt x="13368" y="21231"/>
                    <a:pt x="13341" y="21163"/>
                  </a:cubicBezTo>
                  <a:cubicBezTo>
                    <a:pt x="13328" y="21096"/>
                    <a:pt x="13368" y="21014"/>
                    <a:pt x="13449" y="21001"/>
                  </a:cubicBezTo>
                  <a:cubicBezTo>
                    <a:pt x="13787" y="20906"/>
                    <a:pt x="14125" y="20798"/>
                    <a:pt x="14463" y="20676"/>
                  </a:cubicBezTo>
                  <a:cubicBezTo>
                    <a:pt x="14531" y="20649"/>
                    <a:pt x="14612" y="20690"/>
                    <a:pt x="14639" y="20757"/>
                  </a:cubicBezTo>
                  <a:cubicBezTo>
                    <a:pt x="14666" y="20825"/>
                    <a:pt x="14625" y="20906"/>
                    <a:pt x="14558" y="20933"/>
                  </a:cubicBezTo>
                  <a:cubicBezTo>
                    <a:pt x="14220" y="21055"/>
                    <a:pt x="13868" y="21163"/>
                    <a:pt x="13517" y="21258"/>
                  </a:cubicBezTo>
                  <a:cubicBezTo>
                    <a:pt x="13503" y="21258"/>
                    <a:pt x="13490" y="21271"/>
                    <a:pt x="13476" y="21271"/>
                  </a:cubicBezTo>
                  <a:close/>
                  <a:moveTo>
                    <a:pt x="6110" y="20514"/>
                  </a:moveTo>
                  <a:cubicBezTo>
                    <a:pt x="6096" y="20514"/>
                    <a:pt x="6069" y="20514"/>
                    <a:pt x="6056" y="20500"/>
                  </a:cubicBezTo>
                  <a:cubicBezTo>
                    <a:pt x="5731" y="20352"/>
                    <a:pt x="5407" y="20162"/>
                    <a:pt x="5096" y="19973"/>
                  </a:cubicBezTo>
                  <a:cubicBezTo>
                    <a:pt x="5028" y="19932"/>
                    <a:pt x="5015" y="19851"/>
                    <a:pt x="5055" y="19784"/>
                  </a:cubicBezTo>
                  <a:cubicBezTo>
                    <a:pt x="5096" y="19729"/>
                    <a:pt x="5177" y="19702"/>
                    <a:pt x="5245" y="19743"/>
                  </a:cubicBezTo>
                  <a:cubicBezTo>
                    <a:pt x="5542" y="19932"/>
                    <a:pt x="5853" y="20108"/>
                    <a:pt x="6177" y="20257"/>
                  </a:cubicBezTo>
                  <a:cubicBezTo>
                    <a:pt x="6245" y="20298"/>
                    <a:pt x="6272" y="20379"/>
                    <a:pt x="6231" y="20446"/>
                  </a:cubicBezTo>
                  <a:cubicBezTo>
                    <a:pt x="6204" y="20487"/>
                    <a:pt x="6164" y="20514"/>
                    <a:pt x="6110" y="20514"/>
                  </a:cubicBezTo>
                  <a:close/>
                  <a:moveTo>
                    <a:pt x="15504" y="20514"/>
                  </a:moveTo>
                  <a:cubicBezTo>
                    <a:pt x="15450" y="20514"/>
                    <a:pt x="15396" y="20487"/>
                    <a:pt x="15382" y="20433"/>
                  </a:cubicBezTo>
                  <a:cubicBezTo>
                    <a:pt x="15342" y="20365"/>
                    <a:pt x="15369" y="20298"/>
                    <a:pt x="15436" y="20257"/>
                  </a:cubicBezTo>
                  <a:cubicBezTo>
                    <a:pt x="15761" y="20108"/>
                    <a:pt x="16072" y="19932"/>
                    <a:pt x="16369" y="19743"/>
                  </a:cubicBezTo>
                  <a:cubicBezTo>
                    <a:pt x="16437" y="19702"/>
                    <a:pt x="16518" y="19716"/>
                    <a:pt x="16558" y="19784"/>
                  </a:cubicBezTo>
                  <a:cubicBezTo>
                    <a:pt x="16599" y="19851"/>
                    <a:pt x="16572" y="19932"/>
                    <a:pt x="16518" y="19973"/>
                  </a:cubicBezTo>
                  <a:cubicBezTo>
                    <a:pt x="16207" y="20162"/>
                    <a:pt x="15882" y="20338"/>
                    <a:pt x="15558" y="20500"/>
                  </a:cubicBezTo>
                  <a:cubicBezTo>
                    <a:pt x="15544" y="20514"/>
                    <a:pt x="15517" y="20514"/>
                    <a:pt x="15504" y="20514"/>
                  </a:cubicBezTo>
                  <a:close/>
                  <a:moveTo>
                    <a:pt x="4285" y="19378"/>
                  </a:moveTo>
                  <a:cubicBezTo>
                    <a:pt x="4258" y="19378"/>
                    <a:pt x="4231" y="19364"/>
                    <a:pt x="4204" y="19351"/>
                  </a:cubicBezTo>
                  <a:cubicBezTo>
                    <a:pt x="3906" y="19121"/>
                    <a:pt x="3636" y="18891"/>
                    <a:pt x="3366" y="18634"/>
                  </a:cubicBezTo>
                  <a:cubicBezTo>
                    <a:pt x="3312" y="18580"/>
                    <a:pt x="3312" y="18499"/>
                    <a:pt x="3366" y="18445"/>
                  </a:cubicBezTo>
                  <a:cubicBezTo>
                    <a:pt x="3420" y="18390"/>
                    <a:pt x="3501" y="18390"/>
                    <a:pt x="3555" y="18445"/>
                  </a:cubicBezTo>
                  <a:cubicBezTo>
                    <a:pt x="3812" y="18688"/>
                    <a:pt x="4082" y="18918"/>
                    <a:pt x="4366" y="19134"/>
                  </a:cubicBezTo>
                  <a:cubicBezTo>
                    <a:pt x="4420" y="19175"/>
                    <a:pt x="4434" y="19270"/>
                    <a:pt x="4393" y="19324"/>
                  </a:cubicBezTo>
                  <a:cubicBezTo>
                    <a:pt x="4366" y="19364"/>
                    <a:pt x="4325" y="19378"/>
                    <a:pt x="4285" y="19378"/>
                  </a:cubicBezTo>
                  <a:close/>
                  <a:moveTo>
                    <a:pt x="17329" y="19364"/>
                  </a:moveTo>
                  <a:cubicBezTo>
                    <a:pt x="17288" y="19364"/>
                    <a:pt x="17248" y="19351"/>
                    <a:pt x="17221" y="19324"/>
                  </a:cubicBezTo>
                  <a:cubicBezTo>
                    <a:pt x="17180" y="19256"/>
                    <a:pt x="17180" y="19175"/>
                    <a:pt x="17248" y="19134"/>
                  </a:cubicBezTo>
                  <a:cubicBezTo>
                    <a:pt x="17531" y="18918"/>
                    <a:pt x="17802" y="18675"/>
                    <a:pt x="18059" y="18431"/>
                  </a:cubicBezTo>
                  <a:cubicBezTo>
                    <a:pt x="18113" y="18377"/>
                    <a:pt x="18194" y="18390"/>
                    <a:pt x="18248" y="18445"/>
                  </a:cubicBezTo>
                  <a:cubicBezTo>
                    <a:pt x="18302" y="18499"/>
                    <a:pt x="18288" y="18580"/>
                    <a:pt x="18234" y="18634"/>
                  </a:cubicBezTo>
                  <a:cubicBezTo>
                    <a:pt x="17977" y="18877"/>
                    <a:pt x="17694" y="19121"/>
                    <a:pt x="17410" y="19337"/>
                  </a:cubicBezTo>
                  <a:cubicBezTo>
                    <a:pt x="17383" y="19364"/>
                    <a:pt x="17356" y="19364"/>
                    <a:pt x="17329" y="19364"/>
                  </a:cubicBezTo>
                  <a:close/>
                  <a:moveTo>
                    <a:pt x="2717" y="17890"/>
                  </a:moveTo>
                  <a:cubicBezTo>
                    <a:pt x="2676" y="17890"/>
                    <a:pt x="2649" y="17877"/>
                    <a:pt x="2622" y="17849"/>
                  </a:cubicBezTo>
                  <a:cubicBezTo>
                    <a:pt x="2379" y="17565"/>
                    <a:pt x="2149" y="17281"/>
                    <a:pt x="1946" y="16984"/>
                  </a:cubicBezTo>
                  <a:cubicBezTo>
                    <a:pt x="1906" y="16916"/>
                    <a:pt x="1919" y="16835"/>
                    <a:pt x="1973" y="16794"/>
                  </a:cubicBezTo>
                  <a:cubicBezTo>
                    <a:pt x="2041" y="16754"/>
                    <a:pt x="2122" y="16767"/>
                    <a:pt x="2163" y="16822"/>
                  </a:cubicBezTo>
                  <a:cubicBezTo>
                    <a:pt x="2365" y="17119"/>
                    <a:pt x="2595" y="17403"/>
                    <a:pt x="2825" y="17674"/>
                  </a:cubicBezTo>
                  <a:cubicBezTo>
                    <a:pt x="2866" y="17728"/>
                    <a:pt x="2866" y="17809"/>
                    <a:pt x="2812" y="17863"/>
                  </a:cubicBezTo>
                  <a:cubicBezTo>
                    <a:pt x="2784" y="17877"/>
                    <a:pt x="2744" y="17890"/>
                    <a:pt x="2717" y="17890"/>
                  </a:cubicBezTo>
                  <a:close/>
                  <a:moveTo>
                    <a:pt x="18897" y="17890"/>
                  </a:moveTo>
                  <a:cubicBezTo>
                    <a:pt x="18856" y="17890"/>
                    <a:pt x="18829" y="17877"/>
                    <a:pt x="18802" y="17849"/>
                  </a:cubicBezTo>
                  <a:cubicBezTo>
                    <a:pt x="18748" y="17809"/>
                    <a:pt x="18734" y="17714"/>
                    <a:pt x="18788" y="17660"/>
                  </a:cubicBezTo>
                  <a:cubicBezTo>
                    <a:pt x="19018" y="17390"/>
                    <a:pt x="19235" y="17106"/>
                    <a:pt x="19437" y="16822"/>
                  </a:cubicBezTo>
                  <a:cubicBezTo>
                    <a:pt x="19478" y="16754"/>
                    <a:pt x="19572" y="16740"/>
                    <a:pt x="19627" y="16781"/>
                  </a:cubicBezTo>
                  <a:cubicBezTo>
                    <a:pt x="19694" y="16822"/>
                    <a:pt x="19708" y="16916"/>
                    <a:pt x="19667" y="16970"/>
                  </a:cubicBezTo>
                  <a:cubicBezTo>
                    <a:pt x="19451" y="17268"/>
                    <a:pt x="19235" y="17565"/>
                    <a:pt x="18991" y="17836"/>
                  </a:cubicBezTo>
                  <a:cubicBezTo>
                    <a:pt x="18964" y="17863"/>
                    <a:pt x="18924" y="17890"/>
                    <a:pt x="18897" y="17890"/>
                  </a:cubicBezTo>
                  <a:close/>
                  <a:moveTo>
                    <a:pt x="1487" y="16118"/>
                  </a:moveTo>
                  <a:cubicBezTo>
                    <a:pt x="1433" y="16118"/>
                    <a:pt x="1392" y="16105"/>
                    <a:pt x="1365" y="16051"/>
                  </a:cubicBezTo>
                  <a:cubicBezTo>
                    <a:pt x="1189" y="15740"/>
                    <a:pt x="1027" y="15401"/>
                    <a:pt x="879" y="15077"/>
                  </a:cubicBezTo>
                  <a:cubicBezTo>
                    <a:pt x="852" y="15009"/>
                    <a:pt x="879" y="14928"/>
                    <a:pt x="960" y="14901"/>
                  </a:cubicBezTo>
                  <a:cubicBezTo>
                    <a:pt x="1027" y="14860"/>
                    <a:pt x="1095" y="14901"/>
                    <a:pt x="1135" y="14969"/>
                  </a:cubicBezTo>
                  <a:cubicBezTo>
                    <a:pt x="1271" y="15293"/>
                    <a:pt x="1433" y="15618"/>
                    <a:pt x="1609" y="15915"/>
                  </a:cubicBezTo>
                  <a:cubicBezTo>
                    <a:pt x="1636" y="15983"/>
                    <a:pt x="1609" y="16064"/>
                    <a:pt x="1554" y="16105"/>
                  </a:cubicBezTo>
                  <a:cubicBezTo>
                    <a:pt x="1527" y="16118"/>
                    <a:pt x="1500" y="16118"/>
                    <a:pt x="1487" y="16118"/>
                  </a:cubicBezTo>
                  <a:close/>
                  <a:moveTo>
                    <a:pt x="20127" y="16118"/>
                  </a:moveTo>
                  <a:cubicBezTo>
                    <a:pt x="20100" y="16118"/>
                    <a:pt x="20073" y="16105"/>
                    <a:pt x="20059" y="16091"/>
                  </a:cubicBezTo>
                  <a:cubicBezTo>
                    <a:pt x="19991" y="16064"/>
                    <a:pt x="19964" y="15983"/>
                    <a:pt x="20005" y="15915"/>
                  </a:cubicBezTo>
                  <a:cubicBezTo>
                    <a:pt x="20181" y="15604"/>
                    <a:pt x="20343" y="15280"/>
                    <a:pt x="20478" y="14955"/>
                  </a:cubicBezTo>
                  <a:cubicBezTo>
                    <a:pt x="20505" y="14887"/>
                    <a:pt x="20586" y="14860"/>
                    <a:pt x="20654" y="14887"/>
                  </a:cubicBezTo>
                  <a:cubicBezTo>
                    <a:pt x="20721" y="14914"/>
                    <a:pt x="20748" y="14996"/>
                    <a:pt x="20721" y="15063"/>
                  </a:cubicBezTo>
                  <a:cubicBezTo>
                    <a:pt x="20586" y="15401"/>
                    <a:pt x="20424" y="15726"/>
                    <a:pt x="20248" y="16037"/>
                  </a:cubicBezTo>
                  <a:cubicBezTo>
                    <a:pt x="20221" y="16091"/>
                    <a:pt x="20167" y="16118"/>
                    <a:pt x="20127" y="16118"/>
                  </a:cubicBezTo>
                  <a:close/>
                  <a:moveTo>
                    <a:pt x="635" y="14144"/>
                  </a:moveTo>
                  <a:cubicBezTo>
                    <a:pt x="568" y="14144"/>
                    <a:pt x="514" y="14103"/>
                    <a:pt x="500" y="14049"/>
                  </a:cubicBezTo>
                  <a:cubicBezTo>
                    <a:pt x="392" y="13697"/>
                    <a:pt x="297" y="13346"/>
                    <a:pt x="230" y="12994"/>
                  </a:cubicBezTo>
                  <a:cubicBezTo>
                    <a:pt x="216" y="12913"/>
                    <a:pt x="257" y="12845"/>
                    <a:pt x="338" y="12832"/>
                  </a:cubicBezTo>
                  <a:cubicBezTo>
                    <a:pt x="406" y="12818"/>
                    <a:pt x="473" y="12859"/>
                    <a:pt x="487" y="12940"/>
                  </a:cubicBezTo>
                  <a:cubicBezTo>
                    <a:pt x="568" y="13278"/>
                    <a:pt x="649" y="13630"/>
                    <a:pt x="757" y="13968"/>
                  </a:cubicBezTo>
                  <a:cubicBezTo>
                    <a:pt x="784" y="14035"/>
                    <a:pt x="743" y="14116"/>
                    <a:pt x="676" y="14130"/>
                  </a:cubicBezTo>
                  <a:cubicBezTo>
                    <a:pt x="662" y="14144"/>
                    <a:pt x="649" y="14144"/>
                    <a:pt x="635" y="14144"/>
                  </a:cubicBezTo>
                  <a:close/>
                  <a:moveTo>
                    <a:pt x="20978" y="14130"/>
                  </a:moveTo>
                  <a:cubicBezTo>
                    <a:pt x="20965" y="14130"/>
                    <a:pt x="20951" y="14130"/>
                    <a:pt x="20938" y="14130"/>
                  </a:cubicBezTo>
                  <a:cubicBezTo>
                    <a:pt x="20857" y="14103"/>
                    <a:pt x="20830" y="14022"/>
                    <a:pt x="20843" y="13954"/>
                  </a:cubicBezTo>
                  <a:cubicBezTo>
                    <a:pt x="20951" y="13616"/>
                    <a:pt x="21046" y="13264"/>
                    <a:pt x="21113" y="12926"/>
                  </a:cubicBezTo>
                  <a:cubicBezTo>
                    <a:pt x="21127" y="12845"/>
                    <a:pt x="21194" y="12805"/>
                    <a:pt x="21276" y="12818"/>
                  </a:cubicBezTo>
                  <a:cubicBezTo>
                    <a:pt x="21343" y="12832"/>
                    <a:pt x="21397" y="12899"/>
                    <a:pt x="21384" y="12980"/>
                  </a:cubicBezTo>
                  <a:cubicBezTo>
                    <a:pt x="21303" y="13332"/>
                    <a:pt x="21208" y="13684"/>
                    <a:pt x="21100" y="14035"/>
                  </a:cubicBezTo>
                  <a:cubicBezTo>
                    <a:pt x="21086" y="14089"/>
                    <a:pt x="21032" y="14130"/>
                    <a:pt x="20978" y="14130"/>
                  </a:cubicBezTo>
                  <a:close/>
                  <a:moveTo>
                    <a:pt x="203" y="12034"/>
                  </a:moveTo>
                  <a:cubicBezTo>
                    <a:pt x="122" y="12034"/>
                    <a:pt x="68" y="11979"/>
                    <a:pt x="68" y="11912"/>
                  </a:cubicBezTo>
                  <a:cubicBezTo>
                    <a:pt x="27" y="11547"/>
                    <a:pt x="14" y="11181"/>
                    <a:pt x="0" y="10816"/>
                  </a:cubicBezTo>
                  <a:cubicBezTo>
                    <a:pt x="0" y="10735"/>
                    <a:pt x="68" y="10681"/>
                    <a:pt x="135" y="10681"/>
                  </a:cubicBezTo>
                  <a:cubicBezTo>
                    <a:pt x="135" y="10681"/>
                    <a:pt x="135" y="10681"/>
                    <a:pt x="135" y="10681"/>
                  </a:cubicBezTo>
                  <a:cubicBezTo>
                    <a:pt x="216" y="10681"/>
                    <a:pt x="270" y="10735"/>
                    <a:pt x="270" y="10816"/>
                  </a:cubicBezTo>
                  <a:cubicBezTo>
                    <a:pt x="284" y="11168"/>
                    <a:pt x="297" y="11533"/>
                    <a:pt x="324" y="11885"/>
                  </a:cubicBezTo>
                  <a:cubicBezTo>
                    <a:pt x="338" y="11952"/>
                    <a:pt x="284" y="12020"/>
                    <a:pt x="216" y="12034"/>
                  </a:cubicBezTo>
                  <a:lnTo>
                    <a:pt x="203" y="12034"/>
                  </a:lnTo>
                  <a:close/>
                  <a:moveTo>
                    <a:pt x="21411" y="12020"/>
                  </a:moveTo>
                  <a:cubicBezTo>
                    <a:pt x="21397" y="12020"/>
                    <a:pt x="21397" y="12020"/>
                    <a:pt x="21397" y="12020"/>
                  </a:cubicBezTo>
                  <a:cubicBezTo>
                    <a:pt x="21316" y="12007"/>
                    <a:pt x="21262" y="11939"/>
                    <a:pt x="21276" y="11871"/>
                  </a:cubicBezTo>
                  <a:cubicBezTo>
                    <a:pt x="21303" y="11520"/>
                    <a:pt x="21330" y="11154"/>
                    <a:pt x="21330" y="10803"/>
                  </a:cubicBezTo>
                  <a:cubicBezTo>
                    <a:pt x="21330" y="10776"/>
                    <a:pt x="21330" y="10776"/>
                    <a:pt x="21330" y="10776"/>
                  </a:cubicBezTo>
                  <a:cubicBezTo>
                    <a:pt x="21330" y="10708"/>
                    <a:pt x="21384" y="10640"/>
                    <a:pt x="21465" y="10640"/>
                  </a:cubicBezTo>
                  <a:cubicBezTo>
                    <a:pt x="21532" y="10640"/>
                    <a:pt x="21600" y="10708"/>
                    <a:pt x="21600" y="10776"/>
                  </a:cubicBezTo>
                  <a:cubicBezTo>
                    <a:pt x="21600" y="10803"/>
                    <a:pt x="21600" y="10803"/>
                    <a:pt x="21600" y="10803"/>
                  </a:cubicBezTo>
                  <a:cubicBezTo>
                    <a:pt x="21600" y="11168"/>
                    <a:pt x="21573" y="11533"/>
                    <a:pt x="21546" y="11898"/>
                  </a:cubicBezTo>
                  <a:cubicBezTo>
                    <a:pt x="21532" y="11966"/>
                    <a:pt x="21478" y="12020"/>
                    <a:pt x="21411" y="12020"/>
                  </a:cubicBezTo>
                  <a:close/>
                  <a:moveTo>
                    <a:pt x="189" y="9870"/>
                  </a:moveTo>
                  <a:cubicBezTo>
                    <a:pt x="176" y="9870"/>
                    <a:pt x="176" y="9870"/>
                    <a:pt x="176" y="9870"/>
                  </a:cubicBezTo>
                  <a:cubicBezTo>
                    <a:pt x="108" y="9870"/>
                    <a:pt x="54" y="9802"/>
                    <a:pt x="54" y="9721"/>
                  </a:cubicBezTo>
                  <a:cubicBezTo>
                    <a:pt x="95" y="9356"/>
                    <a:pt x="149" y="8990"/>
                    <a:pt x="216" y="8639"/>
                  </a:cubicBezTo>
                  <a:cubicBezTo>
                    <a:pt x="243" y="8571"/>
                    <a:pt x="311" y="8517"/>
                    <a:pt x="378" y="8531"/>
                  </a:cubicBezTo>
                  <a:cubicBezTo>
                    <a:pt x="460" y="8544"/>
                    <a:pt x="500" y="8625"/>
                    <a:pt x="487" y="8693"/>
                  </a:cubicBezTo>
                  <a:cubicBezTo>
                    <a:pt x="419" y="9044"/>
                    <a:pt x="365" y="9396"/>
                    <a:pt x="324" y="9748"/>
                  </a:cubicBezTo>
                  <a:cubicBezTo>
                    <a:pt x="324" y="9815"/>
                    <a:pt x="257" y="9870"/>
                    <a:pt x="189" y="9870"/>
                  </a:cubicBezTo>
                  <a:close/>
                  <a:moveTo>
                    <a:pt x="21411" y="9829"/>
                  </a:moveTo>
                  <a:cubicBezTo>
                    <a:pt x="21330" y="9829"/>
                    <a:pt x="21276" y="9788"/>
                    <a:pt x="21276" y="9707"/>
                  </a:cubicBezTo>
                  <a:cubicBezTo>
                    <a:pt x="21235" y="9356"/>
                    <a:pt x="21181" y="9004"/>
                    <a:pt x="21113" y="8666"/>
                  </a:cubicBezTo>
                  <a:cubicBezTo>
                    <a:pt x="21086" y="8585"/>
                    <a:pt x="21140" y="8517"/>
                    <a:pt x="21208" y="8503"/>
                  </a:cubicBezTo>
                  <a:cubicBezTo>
                    <a:pt x="21289" y="8490"/>
                    <a:pt x="21357" y="8531"/>
                    <a:pt x="21370" y="8612"/>
                  </a:cubicBezTo>
                  <a:cubicBezTo>
                    <a:pt x="21451" y="8963"/>
                    <a:pt x="21505" y="9328"/>
                    <a:pt x="21532" y="9680"/>
                  </a:cubicBezTo>
                  <a:cubicBezTo>
                    <a:pt x="21546" y="9761"/>
                    <a:pt x="21492" y="9829"/>
                    <a:pt x="21424" y="9829"/>
                  </a:cubicBezTo>
                  <a:lnTo>
                    <a:pt x="21411" y="9829"/>
                  </a:lnTo>
                  <a:close/>
                  <a:moveTo>
                    <a:pt x="622" y="7760"/>
                  </a:moveTo>
                  <a:cubicBezTo>
                    <a:pt x="608" y="7760"/>
                    <a:pt x="595" y="7760"/>
                    <a:pt x="581" y="7746"/>
                  </a:cubicBezTo>
                  <a:cubicBezTo>
                    <a:pt x="514" y="7733"/>
                    <a:pt x="473" y="7651"/>
                    <a:pt x="500" y="7584"/>
                  </a:cubicBezTo>
                  <a:cubicBezTo>
                    <a:pt x="608" y="7232"/>
                    <a:pt x="730" y="6894"/>
                    <a:pt x="879" y="6556"/>
                  </a:cubicBezTo>
                  <a:cubicBezTo>
                    <a:pt x="906" y="6488"/>
                    <a:pt x="987" y="6448"/>
                    <a:pt x="1054" y="6488"/>
                  </a:cubicBezTo>
                  <a:cubicBezTo>
                    <a:pt x="1122" y="6515"/>
                    <a:pt x="1149" y="6596"/>
                    <a:pt x="1122" y="6664"/>
                  </a:cubicBezTo>
                  <a:cubicBezTo>
                    <a:pt x="987" y="6989"/>
                    <a:pt x="852" y="7327"/>
                    <a:pt x="757" y="7665"/>
                  </a:cubicBezTo>
                  <a:cubicBezTo>
                    <a:pt x="730" y="7719"/>
                    <a:pt x="676" y="7760"/>
                    <a:pt x="622" y="7760"/>
                  </a:cubicBezTo>
                  <a:close/>
                  <a:moveTo>
                    <a:pt x="20965" y="7719"/>
                  </a:moveTo>
                  <a:cubicBezTo>
                    <a:pt x="20911" y="7719"/>
                    <a:pt x="20857" y="7692"/>
                    <a:pt x="20843" y="7624"/>
                  </a:cubicBezTo>
                  <a:cubicBezTo>
                    <a:pt x="20735" y="7286"/>
                    <a:pt x="20613" y="6948"/>
                    <a:pt x="20465" y="6623"/>
                  </a:cubicBezTo>
                  <a:cubicBezTo>
                    <a:pt x="20438" y="6556"/>
                    <a:pt x="20465" y="6475"/>
                    <a:pt x="20532" y="6448"/>
                  </a:cubicBezTo>
                  <a:cubicBezTo>
                    <a:pt x="20600" y="6421"/>
                    <a:pt x="20681" y="6448"/>
                    <a:pt x="20721" y="6515"/>
                  </a:cubicBezTo>
                  <a:cubicBezTo>
                    <a:pt x="20857" y="6853"/>
                    <a:pt x="20992" y="7205"/>
                    <a:pt x="21100" y="7543"/>
                  </a:cubicBezTo>
                  <a:cubicBezTo>
                    <a:pt x="21113" y="7624"/>
                    <a:pt x="21086" y="7692"/>
                    <a:pt x="21005" y="7719"/>
                  </a:cubicBezTo>
                  <a:cubicBezTo>
                    <a:pt x="20992" y="7719"/>
                    <a:pt x="20978" y="7719"/>
                    <a:pt x="20965" y="7719"/>
                  </a:cubicBezTo>
                  <a:close/>
                  <a:moveTo>
                    <a:pt x="1473" y="5771"/>
                  </a:moveTo>
                  <a:cubicBezTo>
                    <a:pt x="1446" y="5771"/>
                    <a:pt x="1433" y="5771"/>
                    <a:pt x="1406" y="5758"/>
                  </a:cubicBezTo>
                  <a:cubicBezTo>
                    <a:pt x="1338" y="5717"/>
                    <a:pt x="1325" y="5636"/>
                    <a:pt x="1352" y="5568"/>
                  </a:cubicBezTo>
                  <a:cubicBezTo>
                    <a:pt x="1527" y="5257"/>
                    <a:pt x="1730" y="4946"/>
                    <a:pt x="1933" y="4649"/>
                  </a:cubicBezTo>
                  <a:cubicBezTo>
                    <a:pt x="1973" y="4581"/>
                    <a:pt x="2055" y="4568"/>
                    <a:pt x="2122" y="4608"/>
                  </a:cubicBezTo>
                  <a:cubicBezTo>
                    <a:pt x="2176" y="4649"/>
                    <a:pt x="2203" y="4730"/>
                    <a:pt x="2149" y="4798"/>
                  </a:cubicBezTo>
                  <a:cubicBezTo>
                    <a:pt x="1946" y="5095"/>
                    <a:pt x="1757" y="5393"/>
                    <a:pt x="1595" y="5704"/>
                  </a:cubicBezTo>
                  <a:cubicBezTo>
                    <a:pt x="1568" y="5744"/>
                    <a:pt x="1514" y="5771"/>
                    <a:pt x="1473" y="5771"/>
                  </a:cubicBezTo>
                  <a:close/>
                  <a:moveTo>
                    <a:pt x="20113" y="5744"/>
                  </a:moveTo>
                  <a:cubicBezTo>
                    <a:pt x="20059" y="5744"/>
                    <a:pt x="20019" y="5717"/>
                    <a:pt x="19991" y="5677"/>
                  </a:cubicBezTo>
                  <a:cubicBezTo>
                    <a:pt x="19816" y="5366"/>
                    <a:pt x="19627" y="5054"/>
                    <a:pt x="19424" y="4770"/>
                  </a:cubicBezTo>
                  <a:cubicBezTo>
                    <a:pt x="19383" y="4703"/>
                    <a:pt x="19397" y="4622"/>
                    <a:pt x="19464" y="4581"/>
                  </a:cubicBezTo>
                  <a:cubicBezTo>
                    <a:pt x="19518" y="4541"/>
                    <a:pt x="19613" y="4554"/>
                    <a:pt x="19654" y="4608"/>
                  </a:cubicBezTo>
                  <a:cubicBezTo>
                    <a:pt x="19856" y="4906"/>
                    <a:pt x="20059" y="5230"/>
                    <a:pt x="20235" y="5541"/>
                  </a:cubicBezTo>
                  <a:cubicBezTo>
                    <a:pt x="20262" y="5609"/>
                    <a:pt x="20248" y="5690"/>
                    <a:pt x="20181" y="5731"/>
                  </a:cubicBezTo>
                  <a:cubicBezTo>
                    <a:pt x="20154" y="5731"/>
                    <a:pt x="20140" y="5744"/>
                    <a:pt x="20113" y="5744"/>
                  </a:cubicBezTo>
                  <a:close/>
                  <a:moveTo>
                    <a:pt x="2703" y="4000"/>
                  </a:moveTo>
                  <a:cubicBezTo>
                    <a:pt x="2676" y="4000"/>
                    <a:pt x="2636" y="3986"/>
                    <a:pt x="2622" y="3972"/>
                  </a:cubicBezTo>
                  <a:cubicBezTo>
                    <a:pt x="2555" y="3918"/>
                    <a:pt x="2555" y="3837"/>
                    <a:pt x="2595" y="3783"/>
                  </a:cubicBezTo>
                  <a:cubicBezTo>
                    <a:pt x="2839" y="3499"/>
                    <a:pt x="3095" y="3229"/>
                    <a:pt x="3352" y="2985"/>
                  </a:cubicBezTo>
                  <a:cubicBezTo>
                    <a:pt x="3406" y="2931"/>
                    <a:pt x="3487" y="2931"/>
                    <a:pt x="3541" y="2985"/>
                  </a:cubicBezTo>
                  <a:cubicBezTo>
                    <a:pt x="3595" y="3039"/>
                    <a:pt x="3595" y="3134"/>
                    <a:pt x="3541" y="3174"/>
                  </a:cubicBezTo>
                  <a:cubicBezTo>
                    <a:pt x="3285" y="3418"/>
                    <a:pt x="3041" y="3688"/>
                    <a:pt x="2812" y="3959"/>
                  </a:cubicBezTo>
                  <a:cubicBezTo>
                    <a:pt x="2784" y="3986"/>
                    <a:pt x="2744" y="4000"/>
                    <a:pt x="2703" y="4000"/>
                  </a:cubicBezTo>
                  <a:close/>
                  <a:moveTo>
                    <a:pt x="18870" y="3972"/>
                  </a:moveTo>
                  <a:cubicBezTo>
                    <a:pt x="18843" y="3972"/>
                    <a:pt x="18802" y="3959"/>
                    <a:pt x="18775" y="3932"/>
                  </a:cubicBezTo>
                  <a:cubicBezTo>
                    <a:pt x="18545" y="3661"/>
                    <a:pt x="18288" y="3404"/>
                    <a:pt x="18032" y="3161"/>
                  </a:cubicBezTo>
                  <a:cubicBezTo>
                    <a:pt x="17977" y="3107"/>
                    <a:pt x="17977" y="3012"/>
                    <a:pt x="18032" y="2958"/>
                  </a:cubicBezTo>
                  <a:cubicBezTo>
                    <a:pt x="18086" y="2904"/>
                    <a:pt x="18167" y="2904"/>
                    <a:pt x="18221" y="2958"/>
                  </a:cubicBezTo>
                  <a:cubicBezTo>
                    <a:pt x="18491" y="3215"/>
                    <a:pt x="18748" y="3472"/>
                    <a:pt x="18978" y="3756"/>
                  </a:cubicBezTo>
                  <a:cubicBezTo>
                    <a:pt x="19032" y="3810"/>
                    <a:pt x="19018" y="3891"/>
                    <a:pt x="18964" y="3945"/>
                  </a:cubicBezTo>
                  <a:cubicBezTo>
                    <a:pt x="18937" y="3959"/>
                    <a:pt x="18910" y="3972"/>
                    <a:pt x="18870" y="3972"/>
                  </a:cubicBezTo>
                  <a:close/>
                  <a:moveTo>
                    <a:pt x="4258" y="2512"/>
                  </a:moveTo>
                  <a:cubicBezTo>
                    <a:pt x="4231" y="2512"/>
                    <a:pt x="4190" y="2498"/>
                    <a:pt x="4163" y="2458"/>
                  </a:cubicBezTo>
                  <a:cubicBezTo>
                    <a:pt x="4109" y="2404"/>
                    <a:pt x="4123" y="2322"/>
                    <a:pt x="4177" y="2268"/>
                  </a:cubicBezTo>
                  <a:cubicBezTo>
                    <a:pt x="4474" y="2052"/>
                    <a:pt x="4771" y="1835"/>
                    <a:pt x="5082" y="1646"/>
                  </a:cubicBezTo>
                  <a:cubicBezTo>
                    <a:pt x="5136" y="1606"/>
                    <a:pt x="5218" y="1619"/>
                    <a:pt x="5258" y="1687"/>
                  </a:cubicBezTo>
                  <a:cubicBezTo>
                    <a:pt x="5299" y="1754"/>
                    <a:pt x="5285" y="1835"/>
                    <a:pt x="5218" y="1876"/>
                  </a:cubicBezTo>
                  <a:cubicBezTo>
                    <a:pt x="4920" y="2065"/>
                    <a:pt x="4623" y="2268"/>
                    <a:pt x="4352" y="2485"/>
                  </a:cubicBezTo>
                  <a:cubicBezTo>
                    <a:pt x="4325" y="2498"/>
                    <a:pt x="4298" y="2512"/>
                    <a:pt x="4258" y="2512"/>
                  </a:cubicBezTo>
                  <a:close/>
                  <a:moveTo>
                    <a:pt x="17315" y="2485"/>
                  </a:moveTo>
                  <a:cubicBezTo>
                    <a:pt x="17288" y="2485"/>
                    <a:pt x="17248" y="2485"/>
                    <a:pt x="17234" y="2458"/>
                  </a:cubicBezTo>
                  <a:cubicBezTo>
                    <a:pt x="16950" y="2241"/>
                    <a:pt x="16653" y="2038"/>
                    <a:pt x="16355" y="1849"/>
                  </a:cubicBezTo>
                  <a:cubicBezTo>
                    <a:pt x="16288" y="1808"/>
                    <a:pt x="16274" y="1727"/>
                    <a:pt x="16315" y="1673"/>
                  </a:cubicBezTo>
                  <a:cubicBezTo>
                    <a:pt x="16342" y="1606"/>
                    <a:pt x="16437" y="1578"/>
                    <a:pt x="16491" y="1619"/>
                  </a:cubicBezTo>
                  <a:cubicBezTo>
                    <a:pt x="16802" y="1822"/>
                    <a:pt x="17099" y="2025"/>
                    <a:pt x="17396" y="2255"/>
                  </a:cubicBezTo>
                  <a:cubicBezTo>
                    <a:pt x="17450" y="2295"/>
                    <a:pt x="17464" y="2376"/>
                    <a:pt x="17423" y="2444"/>
                  </a:cubicBezTo>
                  <a:cubicBezTo>
                    <a:pt x="17396" y="2471"/>
                    <a:pt x="17356" y="2485"/>
                    <a:pt x="17315" y="2485"/>
                  </a:cubicBezTo>
                  <a:close/>
                  <a:moveTo>
                    <a:pt x="6096" y="1362"/>
                  </a:moveTo>
                  <a:cubicBezTo>
                    <a:pt x="6042" y="1362"/>
                    <a:pt x="5988" y="1335"/>
                    <a:pt x="5974" y="1294"/>
                  </a:cubicBezTo>
                  <a:cubicBezTo>
                    <a:pt x="5934" y="1227"/>
                    <a:pt x="5961" y="1146"/>
                    <a:pt x="6029" y="1105"/>
                  </a:cubicBezTo>
                  <a:cubicBezTo>
                    <a:pt x="6353" y="943"/>
                    <a:pt x="6691" y="808"/>
                    <a:pt x="7042" y="672"/>
                  </a:cubicBezTo>
                  <a:cubicBezTo>
                    <a:pt x="7110" y="645"/>
                    <a:pt x="7177" y="686"/>
                    <a:pt x="7205" y="753"/>
                  </a:cubicBezTo>
                  <a:cubicBezTo>
                    <a:pt x="7232" y="821"/>
                    <a:pt x="7205" y="902"/>
                    <a:pt x="7123" y="929"/>
                  </a:cubicBezTo>
                  <a:cubicBezTo>
                    <a:pt x="6799" y="1051"/>
                    <a:pt x="6475" y="1200"/>
                    <a:pt x="6150" y="1349"/>
                  </a:cubicBezTo>
                  <a:cubicBezTo>
                    <a:pt x="6137" y="1362"/>
                    <a:pt x="6110" y="1362"/>
                    <a:pt x="6096" y="1362"/>
                  </a:cubicBezTo>
                  <a:close/>
                  <a:moveTo>
                    <a:pt x="15477" y="1349"/>
                  </a:moveTo>
                  <a:cubicBezTo>
                    <a:pt x="15463" y="1349"/>
                    <a:pt x="15436" y="1349"/>
                    <a:pt x="15423" y="1335"/>
                  </a:cubicBezTo>
                  <a:cubicBezTo>
                    <a:pt x="15098" y="1186"/>
                    <a:pt x="14774" y="1037"/>
                    <a:pt x="14436" y="916"/>
                  </a:cubicBezTo>
                  <a:cubicBezTo>
                    <a:pt x="14368" y="889"/>
                    <a:pt x="14328" y="808"/>
                    <a:pt x="14355" y="740"/>
                  </a:cubicBezTo>
                  <a:cubicBezTo>
                    <a:pt x="14382" y="672"/>
                    <a:pt x="14463" y="632"/>
                    <a:pt x="14531" y="659"/>
                  </a:cubicBezTo>
                  <a:cubicBezTo>
                    <a:pt x="14869" y="794"/>
                    <a:pt x="15207" y="929"/>
                    <a:pt x="15544" y="1092"/>
                  </a:cubicBezTo>
                  <a:cubicBezTo>
                    <a:pt x="15612" y="1132"/>
                    <a:pt x="15639" y="1213"/>
                    <a:pt x="15598" y="1281"/>
                  </a:cubicBezTo>
                  <a:cubicBezTo>
                    <a:pt x="15571" y="1321"/>
                    <a:pt x="15531" y="1349"/>
                    <a:pt x="15477" y="1349"/>
                  </a:cubicBezTo>
                  <a:close/>
                  <a:moveTo>
                    <a:pt x="8110" y="618"/>
                  </a:moveTo>
                  <a:cubicBezTo>
                    <a:pt x="8056" y="618"/>
                    <a:pt x="8002" y="578"/>
                    <a:pt x="7988" y="510"/>
                  </a:cubicBezTo>
                  <a:cubicBezTo>
                    <a:pt x="7961" y="442"/>
                    <a:pt x="8002" y="361"/>
                    <a:pt x="8083" y="348"/>
                  </a:cubicBezTo>
                  <a:cubicBezTo>
                    <a:pt x="8435" y="253"/>
                    <a:pt x="8786" y="185"/>
                    <a:pt x="9151" y="131"/>
                  </a:cubicBezTo>
                  <a:cubicBezTo>
                    <a:pt x="9219" y="118"/>
                    <a:pt x="9286" y="172"/>
                    <a:pt x="9300" y="239"/>
                  </a:cubicBezTo>
                  <a:cubicBezTo>
                    <a:pt x="9313" y="307"/>
                    <a:pt x="9259" y="388"/>
                    <a:pt x="9191" y="388"/>
                  </a:cubicBezTo>
                  <a:cubicBezTo>
                    <a:pt x="8840" y="442"/>
                    <a:pt x="8489" y="523"/>
                    <a:pt x="8151" y="605"/>
                  </a:cubicBezTo>
                  <a:cubicBezTo>
                    <a:pt x="8137" y="618"/>
                    <a:pt x="8124" y="618"/>
                    <a:pt x="8110" y="618"/>
                  </a:cubicBezTo>
                  <a:close/>
                  <a:moveTo>
                    <a:pt x="13449" y="605"/>
                  </a:moveTo>
                  <a:cubicBezTo>
                    <a:pt x="13449" y="605"/>
                    <a:pt x="13436" y="605"/>
                    <a:pt x="13422" y="605"/>
                  </a:cubicBezTo>
                  <a:cubicBezTo>
                    <a:pt x="13084" y="510"/>
                    <a:pt x="12733" y="442"/>
                    <a:pt x="12381" y="388"/>
                  </a:cubicBezTo>
                  <a:cubicBezTo>
                    <a:pt x="12300" y="375"/>
                    <a:pt x="12246" y="307"/>
                    <a:pt x="12260" y="239"/>
                  </a:cubicBezTo>
                  <a:cubicBezTo>
                    <a:pt x="12273" y="158"/>
                    <a:pt x="12341" y="104"/>
                    <a:pt x="12422" y="118"/>
                  </a:cubicBezTo>
                  <a:cubicBezTo>
                    <a:pt x="12773" y="172"/>
                    <a:pt x="13138" y="253"/>
                    <a:pt x="13490" y="334"/>
                  </a:cubicBezTo>
                  <a:cubicBezTo>
                    <a:pt x="13557" y="361"/>
                    <a:pt x="13612" y="429"/>
                    <a:pt x="13584" y="496"/>
                  </a:cubicBezTo>
                  <a:cubicBezTo>
                    <a:pt x="13571" y="564"/>
                    <a:pt x="13517" y="605"/>
                    <a:pt x="13449" y="605"/>
                  </a:cubicBezTo>
                  <a:close/>
                  <a:moveTo>
                    <a:pt x="10246" y="280"/>
                  </a:moveTo>
                  <a:cubicBezTo>
                    <a:pt x="10178" y="280"/>
                    <a:pt x="10111" y="226"/>
                    <a:pt x="10111" y="158"/>
                  </a:cubicBezTo>
                  <a:cubicBezTo>
                    <a:pt x="10111" y="77"/>
                    <a:pt x="10165" y="23"/>
                    <a:pt x="10232" y="10"/>
                  </a:cubicBezTo>
                  <a:cubicBezTo>
                    <a:pt x="10597" y="-4"/>
                    <a:pt x="10962" y="-4"/>
                    <a:pt x="11327" y="10"/>
                  </a:cubicBezTo>
                  <a:cubicBezTo>
                    <a:pt x="11408" y="23"/>
                    <a:pt x="11462" y="77"/>
                    <a:pt x="11462" y="158"/>
                  </a:cubicBezTo>
                  <a:cubicBezTo>
                    <a:pt x="11449" y="226"/>
                    <a:pt x="11395" y="294"/>
                    <a:pt x="11314" y="280"/>
                  </a:cubicBezTo>
                  <a:cubicBezTo>
                    <a:pt x="10962" y="267"/>
                    <a:pt x="10597" y="267"/>
                    <a:pt x="10246" y="280"/>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89" name="Shape 289"/>
            <p:cNvSpPr/>
            <p:nvPr/>
          </p:nvSpPr>
          <p:spPr>
            <a:xfrm>
              <a:off x="233051" y="3498570"/>
              <a:ext cx="2367449" cy="105693"/>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0" name="Shape 290"/>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1" name="Shape 291"/>
            <p:cNvSpPr/>
            <p:nvPr/>
          </p:nvSpPr>
          <p:spPr>
            <a:xfrm>
              <a:off x="1419881" y="1913227"/>
              <a:ext cx="750399" cy="877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2" name="Shape 292"/>
            <p:cNvSpPr/>
            <p:nvPr/>
          </p:nvSpPr>
          <p:spPr>
            <a:xfrm>
              <a:off x="1239744" y="1918512"/>
              <a:ext cx="177033"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3" name="Shape 293"/>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4" name="Shape 294"/>
            <p:cNvSpPr/>
            <p:nvPr/>
          </p:nvSpPr>
          <p:spPr>
            <a:xfrm>
              <a:off x="2153959" y="1244741"/>
              <a:ext cx="34352"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5" name="Shape 295"/>
            <p:cNvSpPr/>
            <p:nvPr/>
          </p:nvSpPr>
          <p:spPr>
            <a:xfrm>
              <a:off x="1178972" y="3089023"/>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6" name="Shape 296"/>
            <p:cNvSpPr/>
            <p:nvPr/>
          </p:nvSpPr>
          <p:spPr>
            <a:xfrm>
              <a:off x="1178972" y="3303046"/>
              <a:ext cx="475606" cy="261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7" name="Shape 297"/>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300" name="Group 300"/>
            <p:cNvGrpSpPr/>
            <p:nvPr/>
          </p:nvGrpSpPr>
          <p:grpSpPr>
            <a:xfrm>
              <a:off x="597171" y="78161"/>
              <a:ext cx="474987" cy="267599"/>
              <a:chOff x="-1" y="0"/>
              <a:chExt cx="474986" cy="267598"/>
            </a:xfrm>
          </p:grpSpPr>
          <p:sp>
            <p:nvSpPr>
              <p:cNvPr id="298" name="Shape 298"/>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299" name="Shape 299"/>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304" name="Group 304"/>
            <p:cNvGrpSpPr/>
            <p:nvPr/>
          </p:nvGrpSpPr>
          <p:grpSpPr>
            <a:xfrm>
              <a:off x="-1" y="845527"/>
              <a:ext cx="385309" cy="234023"/>
              <a:chOff x="0" y="0"/>
              <a:chExt cx="385308" cy="234022"/>
            </a:xfrm>
          </p:grpSpPr>
          <p:sp>
            <p:nvSpPr>
              <p:cNvPr id="301" name="Shape 301"/>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02" name="Shape 302"/>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03" name="Shape 303"/>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305" name="Shape 305"/>
            <p:cNvSpPr/>
            <p:nvPr/>
          </p:nvSpPr>
          <p:spPr>
            <a:xfrm>
              <a:off x="2486652" y="763973"/>
              <a:ext cx="318928" cy="3851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06" name="Shape 306"/>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309" name="Group 309"/>
            <p:cNvGrpSpPr/>
            <p:nvPr/>
          </p:nvGrpSpPr>
          <p:grpSpPr>
            <a:xfrm>
              <a:off x="1876867" y="-2"/>
              <a:ext cx="293414" cy="435385"/>
              <a:chOff x="-1" y="0"/>
              <a:chExt cx="293413" cy="435383"/>
            </a:xfrm>
          </p:grpSpPr>
          <p:sp>
            <p:nvSpPr>
              <p:cNvPr id="307" name="Shape 307"/>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08" name="Shape 308"/>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315" name="Group 315"/>
            <p:cNvGrpSpPr/>
            <p:nvPr/>
          </p:nvGrpSpPr>
          <p:grpSpPr>
            <a:xfrm>
              <a:off x="2073310" y="1702682"/>
              <a:ext cx="409972" cy="279132"/>
              <a:chOff x="0" y="0"/>
              <a:chExt cx="409971" cy="279131"/>
            </a:xfrm>
          </p:grpSpPr>
          <p:sp>
            <p:nvSpPr>
              <p:cNvPr id="310" name="Shape 310"/>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1" name="Shape 311"/>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2" name="Shape 312"/>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3" name="Shape 313"/>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4" name="Shape 314"/>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327" name="Group 327"/>
            <p:cNvGrpSpPr/>
            <p:nvPr/>
          </p:nvGrpSpPr>
          <p:grpSpPr>
            <a:xfrm>
              <a:off x="459916" y="670565"/>
              <a:ext cx="1961174" cy="1329379"/>
              <a:chOff x="0" y="0"/>
              <a:chExt cx="1961172" cy="1329378"/>
            </a:xfrm>
          </p:grpSpPr>
          <p:sp>
            <p:nvSpPr>
              <p:cNvPr id="316" name="Shape 316"/>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7" name="Shape 317"/>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8" name="Shape 318"/>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19" name="Shape 319"/>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0" name="Shape 320"/>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1" name="Shape 321"/>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2" name="Shape 322"/>
              <p:cNvSpPr/>
              <p:nvPr/>
            </p:nvSpPr>
            <p:spPr>
              <a:xfrm>
                <a:off x="602944" y="276996"/>
                <a:ext cx="273459"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3" name="Shape 323"/>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4" name="Shape 324"/>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5" name="Shape 325"/>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26" name="Shape 326"/>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329" name="Shape 3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2_Title Slide">
    <p:bg>
      <p:bgPr>
        <a:solidFill>
          <a:srgbClr val="0072C6"/>
        </a:solidFill>
      </p:bgPr>
    </p:bg>
    <p:spTree>
      <p:nvGrpSpPr>
        <p:cNvPr id="1" name=""/>
        <p:cNvGrpSpPr/>
        <p:nvPr/>
      </p:nvGrpSpPr>
      <p:grpSpPr>
        <a:xfrm>
          <a:off x="0" y="0"/>
          <a:ext cx="0" cy="0"/>
          <a:chOff x="0" y="0"/>
          <a:chExt cx="0" cy="0"/>
        </a:xfrm>
      </p:grpSpPr>
      <p:pic>
        <p:nvPicPr>
          <p:cNvPr id="336" name="image3.png"/>
          <p:cNvPicPr>
            <a:picLocks noChangeAspect="1"/>
          </p:cNvPicPr>
          <p:nvPr/>
        </p:nvPicPr>
        <p:blipFill>
          <a:blip r:embed="rId2">
            <a:extLst/>
          </a:blip>
          <a:stretch>
            <a:fillRect/>
          </a:stretch>
        </p:blipFill>
        <p:spPr>
          <a:xfrm>
            <a:off x="350835" y="6143778"/>
            <a:ext cx="2283590" cy="373064"/>
          </a:xfrm>
          <a:prstGeom prst="rect">
            <a:avLst/>
          </a:prstGeom>
          <a:ln w="12700">
            <a:miter lim="400000"/>
          </a:ln>
        </p:spPr>
      </p:pic>
      <p:sp>
        <p:nvSpPr>
          <p:cNvPr id="337" name="Shape 337"/>
          <p:cNvSpPr/>
          <p:nvPr/>
        </p:nvSpPr>
        <p:spPr>
          <a:xfrm>
            <a:off x="8809035" y="0"/>
            <a:ext cx="3627439" cy="6994525"/>
          </a:xfrm>
          <a:prstGeom prst="rect">
            <a:avLst/>
          </a:prstGeom>
          <a:solidFill>
            <a:srgbClr val="EEEEEE"/>
          </a:solidFill>
          <a:ln w="12700">
            <a:miter lim="400000"/>
          </a:ln>
        </p:spPr>
        <p:txBody>
          <a:bodyPr lIns="146304" tIns="146304" rIns="146304" bIns="146304"/>
          <a:lstStyle/>
          <a:p>
            <a:pPr algn="ctr" defTabSz="932470">
              <a:lnSpc>
                <a:spcPct val="90000"/>
              </a:lnSpc>
              <a:defRPr sz="2400">
                <a:solidFill>
                  <a:srgbClr val="FFFFFF"/>
                </a:solidFill>
                <a:latin typeface="Segoe UI"/>
                <a:ea typeface="Segoe UI"/>
                <a:cs typeface="Segoe UI"/>
                <a:sym typeface="Segoe UI"/>
              </a:defRPr>
            </a:pPr>
          </a:p>
        </p:txBody>
      </p:sp>
      <p:sp>
        <p:nvSpPr>
          <p:cNvPr id="338" name="Shape 338"/>
          <p:cNvSpPr/>
          <p:nvPr>
            <p:ph type="body" sz="quarter" idx="1"/>
          </p:nvPr>
        </p:nvSpPr>
        <p:spPr>
          <a:xfrm>
            <a:off x="274638" y="2774679"/>
            <a:ext cx="8436348" cy="914402"/>
          </a:xfrm>
          <a:prstGeom prst="rect">
            <a:avLst/>
          </a:prstGeom>
        </p:spPr>
        <p:txBody>
          <a:bodyPr/>
          <a:lstStyle>
            <a:lvl1pPr>
              <a:spcBef>
                <a:spcPts val="0"/>
              </a:spcBef>
              <a:defRPr spc="0">
                <a:solidFill>
                  <a:srgbClr val="FFFFFF"/>
                </a:solidFill>
              </a:defRPr>
            </a:lvl1pPr>
            <a:lvl2pPr marL="548639" indent="-320039">
              <a:spcBef>
                <a:spcPts val="0"/>
              </a:spcBef>
              <a:buSzPct val="90000"/>
              <a:buChar char="•"/>
              <a:defRPr spc="0">
                <a:solidFill>
                  <a:srgbClr val="FFFFFF"/>
                </a:solidFill>
              </a:defRPr>
            </a:lvl2pPr>
            <a:lvl3pPr marL="777239" indent="-320039">
              <a:spcBef>
                <a:spcPts val="0"/>
              </a:spcBef>
              <a:buSzPct val="90000"/>
              <a:buChar char="•"/>
              <a:defRPr spc="0">
                <a:solidFill>
                  <a:srgbClr val="FFFFFF"/>
                </a:solidFill>
              </a:defRPr>
            </a:lvl3pPr>
            <a:lvl4pPr marL="1005839" indent="-320039">
              <a:spcBef>
                <a:spcPts val="0"/>
              </a:spcBef>
              <a:buSzPct val="90000"/>
              <a:buChar char="•"/>
              <a:defRPr spc="0">
                <a:solidFill>
                  <a:srgbClr val="FFFFFF"/>
                </a:solidFill>
              </a:defRPr>
            </a:lvl4pPr>
            <a:lvl5pPr marL="1234439" indent="-320039">
              <a:spcBef>
                <a:spcPts val="0"/>
              </a:spcBef>
              <a:buSzPct val="90000"/>
              <a:buChar char="•"/>
              <a:defRPr spc="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39" name="Shape 339"/>
          <p:cNvSpPr/>
          <p:nvPr>
            <p:ph type="title"/>
          </p:nvPr>
        </p:nvSpPr>
        <p:spPr>
          <a:xfrm>
            <a:off x="274635" y="1677398"/>
            <a:ext cx="8436350" cy="1097281"/>
          </a:xfrm>
          <a:prstGeom prst="rect">
            <a:avLst/>
          </a:prstGeom>
        </p:spPr>
        <p:txBody>
          <a:bodyPr/>
          <a:lstStyle>
            <a:lvl1pPr>
              <a:defRPr spc="-80" sz="6000">
                <a:solidFill>
                  <a:srgbClr val="FFFFFF"/>
                </a:solidFill>
              </a:defRPr>
            </a:lvl1pPr>
          </a:lstStyle>
          <a:p>
            <a:pPr/>
            <a:r>
              <a:t>Title Text</a:t>
            </a:r>
          </a:p>
        </p:txBody>
      </p:sp>
      <p:grpSp>
        <p:nvGrpSpPr>
          <p:cNvPr id="380" name="Group 380"/>
          <p:cNvGrpSpPr/>
          <p:nvPr/>
        </p:nvGrpSpPr>
        <p:grpSpPr>
          <a:xfrm>
            <a:off x="9258064" y="1695130"/>
            <a:ext cx="2805582" cy="3604265"/>
            <a:chOff x="0" y="-1"/>
            <a:chExt cx="2805580" cy="3604263"/>
          </a:xfrm>
        </p:grpSpPr>
        <p:sp>
          <p:nvSpPr>
            <p:cNvPr id="340" name="Shape 340"/>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6" fill="norm" stroke="1" extrusionOk="0">
                  <a:moveTo>
                    <a:pt x="10273" y="21596"/>
                  </a:moveTo>
                  <a:cubicBezTo>
                    <a:pt x="10259" y="21596"/>
                    <a:pt x="10259" y="21596"/>
                    <a:pt x="10259" y="21596"/>
                  </a:cubicBezTo>
                  <a:cubicBezTo>
                    <a:pt x="9894" y="21569"/>
                    <a:pt x="9529" y="21542"/>
                    <a:pt x="9178" y="21488"/>
                  </a:cubicBezTo>
                  <a:cubicBezTo>
                    <a:pt x="9097" y="21474"/>
                    <a:pt x="9043" y="21407"/>
                    <a:pt x="9056" y="21325"/>
                  </a:cubicBezTo>
                  <a:cubicBezTo>
                    <a:pt x="9070" y="21258"/>
                    <a:pt x="9137" y="21204"/>
                    <a:pt x="9219" y="21217"/>
                  </a:cubicBezTo>
                  <a:cubicBezTo>
                    <a:pt x="9556" y="21271"/>
                    <a:pt x="9921" y="21298"/>
                    <a:pt x="10273" y="21325"/>
                  </a:cubicBezTo>
                  <a:cubicBezTo>
                    <a:pt x="10354" y="21325"/>
                    <a:pt x="10408" y="21393"/>
                    <a:pt x="10408" y="21461"/>
                  </a:cubicBezTo>
                  <a:cubicBezTo>
                    <a:pt x="10394" y="21528"/>
                    <a:pt x="10340" y="21596"/>
                    <a:pt x="10273" y="21596"/>
                  </a:cubicBezTo>
                  <a:close/>
                  <a:moveTo>
                    <a:pt x="11341" y="21596"/>
                  </a:moveTo>
                  <a:cubicBezTo>
                    <a:pt x="11273" y="21596"/>
                    <a:pt x="11219" y="21528"/>
                    <a:pt x="11206" y="21461"/>
                  </a:cubicBezTo>
                  <a:cubicBezTo>
                    <a:pt x="11206" y="21393"/>
                    <a:pt x="11260" y="21325"/>
                    <a:pt x="11341" y="21325"/>
                  </a:cubicBezTo>
                  <a:cubicBezTo>
                    <a:pt x="11692" y="21298"/>
                    <a:pt x="12057" y="21271"/>
                    <a:pt x="12395" y="21217"/>
                  </a:cubicBezTo>
                  <a:cubicBezTo>
                    <a:pt x="12476" y="21204"/>
                    <a:pt x="12544" y="21258"/>
                    <a:pt x="12557" y="21325"/>
                  </a:cubicBezTo>
                  <a:cubicBezTo>
                    <a:pt x="12571" y="21407"/>
                    <a:pt x="12517" y="21474"/>
                    <a:pt x="12436" y="21474"/>
                  </a:cubicBezTo>
                  <a:cubicBezTo>
                    <a:pt x="12084" y="21528"/>
                    <a:pt x="11719" y="21569"/>
                    <a:pt x="11354" y="21596"/>
                  </a:cubicBezTo>
                  <a:lnTo>
                    <a:pt x="11341" y="21596"/>
                  </a:lnTo>
                  <a:close/>
                  <a:moveTo>
                    <a:pt x="8137" y="21271"/>
                  </a:moveTo>
                  <a:cubicBezTo>
                    <a:pt x="8124" y="21271"/>
                    <a:pt x="8110" y="21271"/>
                    <a:pt x="8097" y="21258"/>
                  </a:cubicBezTo>
                  <a:cubicBezTo>
                    <a:pt x="7745" y="21177"/>
                    <a:pt x="7394" y="21069"/>
                    <a:pt x="7056" y="20933"/>
                  </a:cubicBezTo>
                  <a:cubicBezTo>
                    <a:pt x="6988" y="20906"/>
                    <a:pt x="6948" y="20839"/>
                    <a:pt x="6975" y="20757"/>
                  </a:cubicBezTo>
                  <a:cubicBezTo>
                    <a:pt x="7002" y="20690"/>
                    <a:pt x="7083" y="20663"/>
                    <a:pt x="7150" y="20690"/>
                  </a:cubicBezTo>
                  <a:cubicBezTo>
                    <a:pt x="7488" y="20812"/>
                    <a:pt x="7826" y="20920"/>
                    <a:pt x="8164" y="21001"/>
                  </a:cubicBezTo>
                  <a:cubicBezTo>
                    <a:pt x="8245" y="21014"/>
                    <a:pt x="8286" y="21096"/>
                    <a:pt x="8272" y="21163"/>
                  </a:cubicBezTo>
                  <a:cubicBezTo>
                    <a:pt x="8245" y="21231"/>
                    <a:pt x="8191" y="21271"/>
                    <a:pt x="8137" y="21271"/>
                  </a:cubicBezTo>
                  <a:close/>
                  <a:moveTo>
                    <a:pt x="13476" y="21271"/>
                  </a:moveTo>
                  <a:cubicBezTo>
                    <a:pt x="13422" y="21271"/>
                    <a:pt x="13368" y="21231"/>
                    <a:pt x="13341" y="21163"/>
                  </a:cubicBezTo>
                  <a:cubicBezTo>
                    <a:pt x="13328" y="21096"/>
                    <a:pt x="13368" y="21014"/>
                    <a:pt x="13449" y="21001"/>
                  </a:cubicBezTo>
                  <a:cubicBezTo>
                    <a:pt x="13787" y="20906"/>
                    <a:pt x="14125" y="20798"/>
                    <a:pt x="14463" y="20676"/>
                  </a:cubicBezTo>
                  <a:cubicBezTo>
                    <a:pt x="14531" y="20649"/>
                    <a:pt x="14612" y="20690"/>
                    <a:pt x="14639" y="20757"/>
                  </a:cubicBezTo>
                  <a:cubicBezTo>
                    <a:pt x="14666" y="20825"/>
                    <a:pt x="14625" y="20906"/>
                    <a:pt x="14558" y="20933"/>
                  </a:cubicBezTo>
                  <a:cubicBezTo>
                    <a:pt x="14220" y="21055"/>
                    <a:pt x="13868" y="21163"/>
                    <a:pt x="13517" y="21258"/>
                  </a:cubicBezTo>
                  <a:cubicBezTo>
                    <a:pt x="13503" y="21258"/>
                    <a:pt x="13490" y="21271"/>
                    <a:pt x="13476" y="21271"/>
                  </a:cubicBezTo>
                  <a:close/>
                  <a:moveTo>
                    <a:pt x="6110" y="20514"/>
                  </a:moveTo>
                  <a:cubicBezTo>
                    <a:pt x="6096" y="20514"/>
                    <a:pt x="6069" y="20514"/>
                    <a:pt x="6056" y="20500"/>
                  </a:cubicBezTo>
                  <a:cubicBezTo>
                    <a:pt x="5731" y="20352"/>
                    <a:pt x="5407" y="20162"/>
                    <a:pt x="5096" y="19973"/>
                  </a:cubicBezTo>
                  <a:cubicBezTo>
                    <a:pt x="5028" y="19932"/>
                    <a:pt x="5015" y="19851"/>
                    <a:pt x="5055" y="19784"/>
                  </a:cubicBezTo>
                  <a:cubicBezTo>
                    <a:pt x="5096" y="19729"/>
                    <a:pt x="5177" y="19702"/>
                    <a:pt x="5245" y="19743"/>
                  </a:cubicBezTo>
                  <a:cubicBezTo>
                    <a:pt x="5542" y="19932"/>
                    <a:pt x="5853" y="20108"/>
                    <a:pt x="6177" y="20257"/>
                  </a:cubicBezTo>
                  <a:cubicBezTo>
                    <a:pt x="6245" y="20298"/>
                    <a:pt x="6272" y="20379"/>
                    <a:pt x="6231" y="20446"/>
                  </a:cubicBezTo>
                  <a:cubicBezTo>
                    <a:pt x="6204" y="20487"/>
                    <a:pt x="6164" y="20514"/>
                    <a:pt x="6110" y="20514"/>
                  </a:cubicBezTo>
                  <a:close/>
                  <a:moveTo>
                    <a:pt x="15504" y="20514"/>
                  </a:moveTo>
                  <a:cubicBezTo>
                    <a:pt x="15450" y="20514"/>
                    <a:pt x="15396" y="20487"/>
                    <a:pt x="15382" y="20433"/>
                  </a:cubicBezTo>
                  <a:cubicBezTo>
                    <a:pt x="15342" y="20365"/>
                    <a:pt x="15369" y="20298"/>
                    <a:pt x="15436" y="20257"/>
                  </a:cubicBezTo>
                  <a:cubicBezTo>
                    <a:pt x="15761" y="20108"/>
                    <a:pt x="16072" y="19932"/>
                    <a:pt x="16369" y="19743"/>
                  </a:cubicBezTo>
                  <a:cubicBezTo>
                    <a:pt x="16437" y="19702"/>
                    <a:pt x="16518" y="19716"/>
                    <a:pt x="16558" y="19784"/>
                  </a:cubicBezTo>
                  <a:cubicBezTo>
                    <a:pt x="16599" y="19851"/>
                    <a:pt x="16572" y="19932"/>
                    <a:pt x="16518" y="19973"/>
                  </a:cubicBezTo>
                  <a:cubicBezTo>
                    <a:pt x="16207" y="20162"/>
                    <a:pt x="15882" y="20338"/>
                    <a:pt x="15558" y="20500"/>
                  </a:cubicBezTo>
                  <a:cubicBezTo>
                    <a:pt x="15544" y="20514"/>
                    <a:pt x="15517" y="20514"/>
                    <a:pt x="15504" y="20514"/>
                  </a:cubicBezTo>
                  <a:close/>
                  <a:moveTo>
                    <a:pt x="4285" y="19378"/>
                  </a:moveTo>
                  <a:cubicBezTo>
                    <a:pt x="4258" y="19378"/>
                    <a:pt x="4231" y="19364"/>
                    <a:pt x="4204" y="19351"/>
                  </a:cubicBezTo>
                  <a:cubicBezTo>
                    <a:pt x="3906" y="19121"/>
                    <a:pt x="3636" y="18891"/>
                    <a:pt x="3366" y="18634"/>
                  </a:cubicBezTo>
                  <a:cubicBezTo>
                    <a:pt x="3312" y="18580"/>
                    <a:pt x="3312" y="18499"/>
                    <a:pt x="3366" y="18445"/>
                  </a:cubicBezTo>
                  <a:cubicBezTo>
                    <a:pt x="3420" y="18390"/>
                    <a:pt x="3501" y="18390"/>
                    <a:pt x="3555" y="18445"/>
                  </a:cubicBezTo>
                  <a:cubicBezTo>
                    <a:pt x="3812" y="18688"/>
                    <a:pt x="4082" y="18918"/>
                    <a:pt x="4366" y="19134"/>
                  </a:cubicBezTo>
                  <a:cubicBezTo>
                    <a:pt x="4420" y="19175"/>
                    <a:pt x="4434" y="19270"/>
                    <a:pt x="4393" y="19324"/>
                  </a:cubicBezTo>
                  <a:cubicBezTo>
                    <a:pt x="4366" y="19364"/>
                    <a:pt x="4325" y="19378"/>
                    <a:pt x="4285" y="19378"/>
                  </a:cubicBezTo>
                  <a:close/>
                  <a:moveTo>
                    <a:pt x="17329" y="19364"/>
                  </a:moveTo>
                  <a:cubicBezTo>
                    <a:pt x="17288" y="19364"/>
                    <a:pt x="17248" y="19351"/>
                    <a:pt x="17221" y="19324"/>
                  </a:cubicBezTo>
                  <a:cubicBezTo>
                    <a:pt x="17180" y="19256"/>
                    <a:pt x="17180" y="19175"/>
                    <a:pt x="17248" y="19134"/>
                  </a:cubicBezTo>
                  <a:cubicBezTo>
                    <a:pt x="17531" y="18918"/>
                    <a:pt x="17802" y="18675"/>
                    <a:pt x="18059" y="18431"/>
                  </a:cubicBezTo>
                  <a:cubicBezTo>
                    <a:pt x="18113" y="18377"/>
                    <a:pt x="18194" y="18390"/>
                    <a:pt x="18248" y="18445"/>
                  </a:cubicBezTo>
                  <a:cubicBezTo>
                    <a:pt x="18302" y="18499"/>
                    <a:pt x="18288" y="18580"/>
                    <a:pt x="18234" y="18634"/>
                  </a:cubicBezTo>
                  <a:cubicBezTo>
                    <a:pt x="17977" y="18877"/>
                    <a:pt x="17694" y="19121"/>
                    <a:pt x="17410" y="19337"/>
                  </a:cubicBezTo>
                  <a:cubicBezTo>
                    <a:pt x="17383" y="19364"/>
                    <a:pt x="17356" y="19364"/>
                    <a:pt x="17329" y="19364"/>
                  </a:cubicBezTo>
                  <a:close/>
                  <a:moveTo>
                    <a:pt x="2717" y="17890"/>
                  </a:moveTo>
                  <a:cubicBezTo>
                    <a:pt x="2676" y="17890"/>
                    <a:pt x="2649" y="17877"/>
                    <a:pt x="2622" y="17849"/>
                  </a:cubicBezTo>
                  <a:cubicBezTo>
                    <a:pt x="2379" y="17565"/>
                    <a:pt x="2149" y="17281"/>
                    <a:pt x="1946" y="16984"/>
                  </a:cubicBezTo>
                  <a:cubicBezTo>
                    <a:pt x="1906" y="16916"/>
                    <a:pt x="1919" y="16835"/>
                    <a:pt x="1973" y="16794"/>
                  </a:cubicBezTo>
                  <a:cubicBezTo>
                    <a:pt x="2041" y="16754"/>
                    <a:pt x="2122" y="16767"/>
                    <a:pt x="2163" y="16822"/>
                  </a:cubicBezTo>
                  <a:cubicBezTo>
                    <a:pt x="2365" y="17119"/>
                    <a:pt x="2595" y="17403"/>
                    <a:pt x="2825" y="17674"/>
                  </a:cubicBezTo>
                  <a:cubicBezTo>
                    <a:pt x="2866" y="17728"/>
                    <a:pt x="2866" y="17809"/>
                    <a:pt x="2812" y="17863"/>
                  </a:cubicBezTo>
                  <a:cubicBezTo>
                    <a:pt x="2784" y="17877"/>
                    <a:pt x="2744" y="17890"/>
                    <a:pt x="2717" y="17890"/>
                  </a:cubicBezTo>
                  <a:close/>
                  <a:moveTo>
                    <a:pt x="18897" y="17890"/>
                  </a:moveTo>
                  <a:cubicBezTo>
                    <a:pt x="18856" y="17890"/>
                    <a:pt x="18829" y="17877"/>
                    <a:pt x="18802" y="17849"/>
                  </a:cubicBezTo>
                  <a:cubicBezTo>
                    <a:pt x="18748" y="17809"/>
                    <a:pt x="18734" y="17714"/>
                    <a:pt x="18788" y="17660"/>
                  </a:cubicBezTo>
                  <a:cubicBezTo>
                    <a:pt x="19018" y="17390"/>
                    <a:pt x="19235" y="17106"/>
                    <a:pt x="19437" y="16822"/>
                  </a:cubicBezTo>
                  <a:cubicBezTo>
                    <a:pt x="19478" y="16754"/>
                    <a:pt x="19572" y="16740"/>
                    <a:pt x="19627" y="16781"/>
                  </a:cubicBezTo>
                  <a:cubicBezTo>
                    <a:pt x="19694" y="16822"/>
                    <a:pt x="19708" y="16916"/>
                    <a:pt x="19667" y="16970"/>
                  </a:cubicBezTo>
                  <a:cubicBezTo>
                    <a:pt x="19451" y="17268"/>
                    <a:pt x="19235" y="17565"/>
                    <a:pt x="18991" y="17836"/>
                  </a:cubicBezTo>
                  <a:cubicBezTo>
                    <a:pt x="18964" y="17863"/>
                    <a:pt x="18924" y="17890"/>
                    <a:pt x="18897" y="17890"/>
                  </a:cubicBezTo>
                  <a:close/>
                  <a:moveTo>
                    <a:pt x="1487" y="16118"/>
                  </a:moveTo>
                  <a:cubicBezTo>
                    <a:pt x="1433" y="16118"/>
                    <a:pt x="1392" y="16105"/>
                    <a:pt x="1365" y="16051"/>
                  </a:cubicBezTo>
                  <a:cubicBezTo>
                    <a:pt x="1189" y="15740"/>
                    <a:pt x="1027" y="15401"/>
                    <a:pt x="879" y="15077"/>
                  </a:cubicBezTo>
                  <a:cubicBezTo>
                    <a:pt x="852" y="15009"/>
                    <a:pt x="879" y="14928"/>
                    <a:pt x="960" y="14901"/>
                  </a:cubicBezTo>
                  <a:cubicBezTo>
                    <a:pt x="1027" y="14860"/>
                    <a:pt x="1095" y="14901"/>
                    <a:pt x="1135" y="14969"/>
                  </a:cubicBezTo>
                  <a:cubicBezTo>
                    <a:pt x="1271" y="15293"/>
                    <a:pt x="1433" y="15618"/>
                    <a:pt x="1609" y="15915"/>
                  </a:cubicBezTo>
                  <a:cubicBezTo>
                    <a:pt x="1636" y="15983"/>
                    <a:pt x="1609" y="16064"/>
                    <a:pt x="1554" y="16105"/>
                  </a:cubicBezTo>
                  <a:cubicBezTo>
                    <a:pt x="1527" y="16118"/>
                    <a:pt x="1500" y="16118"/>
                    <a:pt x="1487" y="16118"/>
                  </a:cubicBezTo>
                  <a:close/>
                  <a:moveTo>
                    <a:pt x="20127" y="16118"/>
                  </a:moveTo>
                  <a:cubicBezTo>
                    <a:pt x="20100" y="16118"/>
                    <a:pt x="20073" y="16105"/>
                    <a:pt x="20059" y="16091"/>
                  </a:cubicBezTo>
                  <a:cubicBezTo>
                    <a:pt x="19991" y="16064"/>
                    <a:pt x="19964" y="15983"/>
                    <a:pt x="20005" y="15915"/>
                  </a:cubicBezTo>
                  <a:cubicBezTo>
                    <a:pt x="20181" y="15604"/>
                    <a:pt x="20343" y="15280"/>
                    <a:pt x="20478" y="14955"/>
                  </a:cubicBezTo>
                  <a:cubicBezTo>
                    <a:pt x="20505" y="14887"/>
                    <a:pt x="20586" y="14860"/>
                    <a:pt x="20654" y="14887"/>
                  </a:cubicBezTo>
                  <a:cubicBezTo>
                    <a:pt x="20721" y="14914"/>
                    <a:pt x="20748" y="14996"/>
                    <a:pt x="20721" y="15063"/>
                  </a:cubicBezTo>
                  <a:cubicBezTo>
                    <a:pt x="20586" y="15401"/>
                    <a:pt x="20424" y="15726"/>
                    <a:pt x="20248" y="16037"/>
                  </a:cubicBezTo>
                  <a:cubicBezTo>
                    <a:pt x="20221" y="16091"/>
                    <a:pt x="20167" y="16118"/>
                    <a:pt x="20127" y="16118"/>
                  </a:cubicBezTo>
                  <a:close/>
                  <a:moveTo>
                    <a:pt x="635" y="14144"/>
                  </a:moveTo>
                  <a:cubicBezTo>
                    <a:pt x="568" y="14144"/>
                    <a:pt x="514" y="14103"/>
                    <a:pt x="500" y="14049"/>
                  </a:cubicBezTo>
                  <a:cubicBezTo>
                    <a:pt x="392" y="13697"/>
                    <a:pt x="297" y="13346"/>
                    <a:pt x="230" y="12994"/>
                  </a:cubicBezTo>
                  <a:cubicBezTo>
                    <a:pt x="216" y="12913"/>
                    <a:pt x="257" y="12845"/>
                    <a:pt x="338" y="12832"/>
                  </a:cubicBezTo>
                  <a:cubicBezTo>
                    <a:pt x="406" y="12818"/>
                    <a:pt x="473" y="12859"/>
                    <a:pt x="487" y="12940"/>
                  </a:cubicBezTo>
                  <a:cubicBezTo>
                    <a:pt x="568" y="13278"/>
                    <a:pt x="649" y="13630"/>
                    <a:pt x="757" y="13968"/>
                  </a:cubicBezTo>
                  <a:cubicBezTo>
                    <a:pt x="784" y="14035"/>
                    <a:pt x="743" y="14116"/>
                    <a:pt x="676" y="14130"/>
                  </a:cubicBezTo>
                  <a:cubicBezTo>
                    <a:pt x="662" y="14144"/>
                    <a:pt x="649" y="14144"/>
                    <a:pt x="635" y="14144"/>
                  </a:cubicBezTo>
                  <a:close/>
                  <a:moveTo>
                    <a:pt x="20978" y="14130"/>
                  </a:moveTo>
                  <a:cubicBezTo>
                    <a:pt x="20965" y="14130"/>
                    <a:pt x="20951" y="14130"/>
                    <a:pt x="20938" y="14130"/>
                  </a:cubicBezTo>
                  <a:cubicBezTo>
                    <a:pt x="20857" y="14103"/>
                    <a:pt x="20830" y="14022"/>
                    <a:pt x="20843" y="13954"/>
                  </a:cubicBezTo>
                  <a:cubicBezTo>
                    <a:pt x="20951" y="13616"/>
                    <a:pt x="21046" y="13264"/>
                    <a:pt x="21113" y="12926"/>
                  </a:cubicBezTo>
                  <a:cubicBezTo>
                    <a:pt x="21127" y="12845"/>
                    <a:pt x="21194" y="12805"/>
                    <a:pt x="21276" y="12818"/>
                  </a:cubicBezTo>
                  <a:cubicBezTo>
                    <a:pt x="21343" y="12832"/>
                    <a:pt x="21397" y="12899"/>
                    <a:pt x="21384" y="12980"/>
                  </a:cubicBezTo>
                  <a:cubicBezTo>
                    <a:pt x="21303" y="13332"/>
                    <a:pt x="21208" y="13684"/>
                    <a:pt x="21100" y="14035"/>
                  </a:cubicBezTo>
                  <a:cubicBezTo>
                    <a:pt x="21086" y="14089"/>
                    <a:pt x="21032" y="14130"/>
                    <a:pt x="20978" y="14130"/>
                  </a:cubicBezTo>
                  <a:close/>
                  <a:moveTo>
                    <a:pt x="203" y="12034"/>
                  </a:moveTo>
                  <a:cubicBezTo>
                    <a:pt x="122" y="12034"/>
                    <a:pt x="68" y="11979"/>
                    <a:pt x="68" y="11912"/>
                  </a:cubicBezTo>
                  <a:cubicBezTo>
                    <a:pt x="27" y="11547"/>
                    <a:pt x="14" y="11181"/>
                    <a:pt x="0" y="10816"/>
                  </a:cubicBezTo>
                  <a:cubicBezTo>
                    <a:pt x="0" y="10735"/>
                    <a:pt x="68" y="10681"/>
                    <a:pt x="135" y="10681"/>
                  </a:cubicBezTo>
                  <a:cubicBezTo>
                    <a:pt x="135" y="10681"/>
                    <a:pt x="135" y="10681"/>
                    <a:pt x="135" y="10681"/>
                  </a:cubicBezTo>
                  <a:cubicBezTo>
                    <a:pt x="216" y="10681"/>
                    <a:pt x="270" y="10735"/>
                    <a:pt x="270" y="10816"/>
                  </a:cubicBezTo>
                  <a:cubicBezTo>
                    <a:pt x="284" y="11168"/>
                    <a:pt x="297" y="11533"/>
                    <a:pt x="324" y="11885"/>
                  </a:cubicBezTo>
                  <a:cubicBezTo>
                    <a:pt x="338" y="11952"/>
                    <a:pt x="284" y="12020"/>
                    <a:pt x="216" y="12034"/>
                  </a:cubicBezTo>
                  <a:lnTo>
                    <a:pt x="203" y="12034"/>
                  </a:lnTo>
                  <a:close/>
                  <a:moveTo>
                    <a:pt x="21411" y="12020"/>
                  </a:moveTo>
                  <a:cubicBezTo>
                    <a:pt x="21397" y="12020"/>
                    <a:pt x="21397" y="12020"/>
                    <a:pt x="21397" y="12020"/>
                  </a:cubicBezTo>
                  <a:cubicBezTo>
                    <a:pt x="21316" y="12007"/>
                    <a:pt x="21262" y="11939"/>
                    <a:pt x="21276" y="11871"/>
                  </a:cubicBezTo>
                  <a:cubicBezTo>
                    <a:pt x="21303" y="11520"/>
                    <a:pt x="21330" y="11154"/>
                    <a:pt x="21330" y="10803"/>
                  </a:cubicBezTo>
                  <a:cubicBezTo>
                    <a:pt x="21330" y="10776"/>
                    <a:pt x="21330" y="10776"/>
                    <a:pt x="21330" y="10776"/>
                  </a:cubicBezTo>
                  <a:cubicBezTo>
                    <a:pt x="21330" y="10708"/>
                    <a:pt x="21384" y="10640"/>
                    <a:pt x="21465" y="10640"/>
                  </a:cubicBezTo>
                  <a:cubicBezTo>
                    <a:pt x="21532" y="10640"/>
                    <a:pt x="21600" y="10708"/>
                    <a:pt x="21600" y="10776"/>
                  </a:cubicBezTo>
                  <a:cubicBezTo>
                    <a:pt x="21600" y="10803"/>
                    <a:pt x="21600" y="10803"/>
                    <a:pt x="21600" y="10803"/>
                  </a:cubicBezTo>
                  <a:cubicBezTo>
                    <a:pt x="21600" y="11168"/>
                    <a:pt x="21573" y="11533"/>
                    <a:pt x="21546" y="11898"/>
                  </a:cubicBezTo>
                  <a:cubicBezTo>
                    <a:pt x="21532" y="11966"/>
                    <a:pt x="21478" y="12020"/>
                    <a:pt x="21411" y="12020"/>
                  </a:cubicBezTo>
                  <a:close/>
                  <a:moveTo>
                    <a:pt x="189" y="9870"/>
                  </a:moveTo>
                  <a:cubicBezTo>
                    <a:pt x="176" y="9870"/>
                    <a:pt x="176" y="9870"/>
                    <a:pt x="176" y="9870"/>
                  </a:cubicBezTo>
                  <a:cubicBezTo>
                    <a:pt x="108" y="9870"/>
                    <a:pt x="54" y="9802"/>
                    <a:pt x="54" y="9721"/>
                  </a:cubicBezTo>
                  <a:cubicBezTo>
                    <a:pt x="95" y="9356"/>
                    <a:pt x="149" y="8990"/>
                    <a:pt x="216" y="8639"/>
                  </a:cubicBezTo>
                  <a:cubicBezTo>
                    <a:pt x="243" y="8571"/>
                    <a:pt x="311" y="8517"/>
                    <a:pt x="378" y="8531"/>
                  </a:cubicBezTo>
                  <a:cubicBezTo>
                    <a:pt x="460" y="8544"/>
                    <a:pt x="500" y="8625"/>
                    <a:pt x="487" y="8693"/>
                  </a:cubicBezTo>
                  <a:cubicBezTo>
                    <a:pt x="419" y="9044"/>
                    <a:pt x="365" y="9396"/>
                    <a:pt x="324" y="9748"/>
                  </a:cubicBezTo>
                  <a:cubicBezTo>
                    <a:pt x="324" y="9815"/>
                    <a:pt x="257" y="9870"/>
                    <a:pt x="189" y="9870"/>
                  </a:cubicBezTo>
                  <a:close/>
                  <a:moveTo>
                    <a:pt x="21411" y="9829"/>
                  </a:moveTo>
                  <a:cubicBezTo>
                    <a:pt x="21330" y="9829"/>
                    <a:pt x="21276" y="9788"/>
                    <a:pt x="21276" y="9707"/>
                  </a:cubicBezTo>
                  <a:cubicBezTo>
                    <a:pt x="21235" y="9356"/>
                    <a:pt x="21181" y="9004"/>
                    <a:pt x="21113" y="8666"/>
                  </a:cubicBezTo>
                  <a:cubicBezTo>
                    <a:pt x="21086" y="8585"/>
                    <a:pt x="21140" y="8517"/>
                    <a:pt x="21208" y="8503"/>
                  </a:cubicBezTo>
                  <a:cubicBezTo>
                    <a:pt x="21289" y="8490"/>
                    <a:pt x="21357" y="8531"/>
                    <a:pt x="21370" y="8612"/>
                  </a:cubicBezTo>
                  <a:cubicBezTo>
                    <a:pt x="21451" y="8963"/>
                    <a:pt x="21505" y="9328"/>
                    <a:pt x="21532" y="9680"/>
                  </a:cubicBezTo>
                  <a:cubicBezTo>
                    <a:pt x="21546" y="9761"/>
                    <a:pt x="21492" y="9829"/>
                    <a:pt x="21424" y="9829"/>
                  </a:cubicBezTo>
                  <a:lnTo>
                    <a:pt x="21411" y="9829"/>
                  </a:lnTo>
                  <a:close/>
                  <a:moveTo>
                    <a:pt x="622" y="7760"/>
                  </a:moveTo>
                  <a:cubicBezTo>
                    <a:pt x="608" y="7760"/>
                    <a:pt x="595" y="7760"/>
                    <a:pt x="581" y="7746"/>
                  </a:cubicBezTo>
                  <a:cubicBezTo>
                    <a:pt x="514" y="7733"/>
                    <a:pt x="473" y="7651"/>
                    <a:pt x="500" y="7584"/>
                  </a:cubicBezTo>
                  <a:cubicBezTo>
                    <a:pt x="608" y="7232"/>
                    <a:pt x="730" y="6894"/>
                    <a:pt x="879" y="6556"/>
                  </a:cubicBezTo>
                  <a:cubicBezTo>
                    <a:pt x="906" y="6488"/>
                    <a:pt x="987" y="6448"/>
                    <a:pt x="1054" y="6488"/>
                  </a:cubicBezTo>
                  <a:cubicBezTo>
                    <a:pt x="1122" y="6515"/>
                    <a:pt x="1149" y="6596"/>
                    <a:pt x="1122" y="6664"/>
                  </a:cubicBezTo>
                  <a:cubicBezTo>
                    <a:pt x="987" y="6989"/>
                    <a:pt x="852" y="7327"/>
                    <a:pt x="757" y="7665"/>
                  </a:cubicBezTo>
                  <a:cubicBezTo>
                    <a:pt x="730" y="7719"/>
                    <a:pt x="676" y="7760"/>
                    <a:pt x="622" y="7760"/>
                  </a:cubicBezTo>
                  <a:close/>
                  <a:moveTo>
                    <a:pt x="20965" y="7719"/>
                  </a:moveTo>
                  <a:cubicBezTo>
                    <a:pt x="20911" y="7719"/>
                    <a:pt x="20857" y="7692"/>
                    <a:pt x="20843" y="7624"/>
                  </a:cubicBezTo>
                  <a:cubicBezTo>
                    <a:pt x="20735" y="7286"/>
                    <a:pt x="20613" y="6948"/>
                    <a:pt x="20465" y="6623"/>
                  </a:cubicBezTo>
                  <a:cubicBezTo>
                    <a:pt x="20438" y="6556"/>
                    <a:pt x="20465" y="6475"/>
                    <a:pt x="20532" y="6448"/>
                  </a:cubicBezTo>
                  <a:cubicBezTo>
                    <a:pt x="20600" y="6421"/>
                    <a:pt x="20681" y="6448"/>
                    <a:pt x="20721" y="6515"/>
                  </a:cubicBezTo>
                  <a:cubicBezTo>
                    <a:pt x="20857" y="6853"/>
                    <a:pt x="20992" y="7205"/>
                    <a:pt x="21100" y="7543"/>
                  </a:cubicBezTo>
                  <a:cubicBezTo>
                    <a:pt x="21113" y="7624"/>
                    <a:pt x="21086" y="7692"/>
                    <a:pt x="21005" y="7719"/>
                  </a:cubicBezTo>
                  <a:cubicBezTo>
                    <a:pt x="20992" y="7719"/>
                    <a:pt x="20978" y="7719"/>
                    <a:pt x="20965" y="7719"/>
                  </a:cubicBezTo>
                  <a:close/>
                  <a:moveTo>
                    <a:pt x="1473" y="5771"/>
                  </a:moveTo>
                  <a:cubicBezTo>
                    <a:pt x="1446" y="5771"/>
                    <a:pt x="1433" y="5771"/>
                    <a:pt x="1406" y="5758"/>
                  </a:cubicBezTo>
                  <a:cubicBezTo>
                    <a:pt x="1338" y="5717"/>
                    <a:pt x="1325" y="5636"/>
                    <a:pt x="1352" y="5568"/>
                  </a:cubicBezTo>
                  <a:cubicBezTo>
                    <a:pt x="1527" y="5257"/>
                    <a:pt x="1730" y="4946"/>
                    <a:pt x="1933" y="4649"/>
                  </a:cubicBezTo>
                  <a:cubicBezTo>
                    <a:pt x="1973" y="4581"/>
                    <a:pt x="2055" y="4568"/>
                    <a:pt x="2122" y="4608"/>
                  </a:cubicBezTo>
                  <a:cubicBezTo>
                    <a:pt x="2176" y="4649"/>
                    <a:pt x="2203" y="4730"/>
                    <a:pt x="2149" y="4798"/>
                  </a:cubicBezTo>
                  <a:cubicBezTo>
                    <a:pt x="1946" y="5095"/>
                    <a:pt x="1757" y="5393"/>
                    <a:pt x="1595" y="5704"/>
                  </a:cubicBezTo>
                  <a:cubicBezTo>
                    <a:pt x="1568" y="5744"/>
                    <a:pt x="1514" y="5771"/>
                    <a:pt x="1473" y="5771"/>
                  </a:cubicBezTo>
                  <a:close/>
                  <a:moveTo>
                    <a:pt x="20113" y="5744"/>
                  </a:moveTo>
                  <a:cubicBezTo>
                    <a:pt x="20059" y="5744"/>
                    <a:pt x="20019" y="5717"/>
                    <a:pt x="19991" y="5677"/>
                  </a:cubicBezTo>
                  <a:cubicBezTo>
                    <a:pt x="19816" y="5366"/>
                    <a:pt x="19627" y="5054"/>
                    <a:pt x="19424" y="4770"/>
                  </a:cubicBezTo>
                  <a:cubicBezTo>
                    <a:pt x="19383" y="4703"/>
                    <a:pt x="19397" y="4622"/>
                    <a:pt x="19464" y="4581"/>
                  </a:cubicBezTo>
                  <a:cubicBezTo>
                    <a:pt x="19518" y="4541"/>
                    <a:pt x="19613" y="4554"/>
                    <a:pt x="19654" y="4608"/>
                  </a:cubicBezTo>
                  <a:cubicBezTo>
                    <a:pt x="19856" y="4906"/>
                    <a:pt x="20059" y="5230"/>
                    <a:pt x="20235" y="5541"/>
                  </a:cubicBezTo>
                  <a:cubicBezTo>
                    <a:pt x="20262" y="5609"/>
                    <a:pt x="20248" y="5690"/>
                    <a:pt x="20181" y="5731"/>
                  </a:cubicBezTo>
                  <a:cubicBezTo>
                    <a:pt x="20154" y="5731"/>
                    <a:pt x="20140" y="5744"/>
                    <a:pt x="20113" y="5744"/>
                  </a:cubicBezTo>
                  <a:close/>
                  <a:moveTo>
                    <a:pt x="2703" y="4000"/>
                  </a:moveTo>
                  <a:cubicBezTo>
                    <a:pt x="2676" y="4000"/>
                    <a:pt x="2636" y="3986"/>
                    <a:pt x="2622" y="3972"/>
                  </a:cubicBezTo>
                  <a:cubicBezTo>
                    <a:pt x="2555" y="3918"/>
                    <a:pt x="2555" y="3837"/>
                    <a:pt x="2595" y="3783"/>
                  </a:cubicBezTo>
                  <a:cubicBezTo>
                    <a:pt x="2839" y="3499"/>
                    <a:pt x="3095" y="3229"/>
                    <a:pt x="3352" y="2985"/>
                  </a:cubicBezTo>
                  <a:cubicBezTo>
                    <a:pt x="3406" y="2931"/>
                    <a:pt x="3487" y="2931"/>
                    <a:pt x="3541" y="2985"/>
                  </a:cubicBezTo>
                  <a:cubicBezTo>
                    <a:pt x="3595" y="3039"/>
                    <a:pt x="3595" y="3134"/>
                    <a:pt x="3541" y="3174"/>
                  </a:cubicBezTo>
                  <a:cubicBezTo>
                    <a:pt x="3285" y="3418"/>
                    <a:pt x="3041" y="3688"/>
                    <a:pt x="2812" y="3959"/>
                  </a:cubicBezTo>
                  <a:cubicBezTo>
                    <a:pt x="2784" y="3986"/>
                    <a:pt x="2744" y="4000"/>
                    <a:pt x="2703" y="4000"/>
                  </a:cubicBezTo>
                  <a:close/>
                  <a:moveTo>
                    <a:pt x="18870" y="3972"/>
                  </a:moveTo>
                  <a:cubicBezTo>
                    <a:pt x="18843" y="3972"/>
                    <a:pt x="18802" y="3959"/>
                    <a:pt x="18775" y="3932"/>
                  </a:cubicBezTo>
                  <a:cubicBezTo>
                    <a:pt x="18545" y="3661"/>
                    <a:pt x="18288" y="3404"/>
                    <a:pt x="18032" y="3161"/>
                  </a:cubicBezTo>
                  <a:cubicBezTo>
                    <a:pt x="17977" y="3107"/>
                    <a:pt x="17977" y="3012"/>
                    <a:pt x="18032" y="2958"/>
                  </a:cubicBezTo>
                  <a:cubicBezTo>
                    <a:pt x="18086" y="2904"/>
                    <a:pt x="18167" y="2904"/>
                    <a:pt x="18221" y="2958"/>
                  </a:cubicBezTo>
                  <a:cubicBezTo>
                    <a:pt x="18491" y="3215"/>
                    <a:pt x="18748" y="3472"/>
                    <a:pt x="18978" y="3756"/>
                  </a:cubicBezTo>
                  <a:cubicBezTo>
                    <a:pt x="19032" y="3810"/>
                    <a:pt x="19018" y="3891"/>
                    <a:pt x="18964" y="3945"/>
                  </a:cubicBezTo>
                  <a:cubicBezTo>
                    <a:pt x="18937" y="3959"/>
                    <a:pt x="18910" y="3972"/>
                    <a:pt x="18870" y="3972"/>
                  </a:cubicBezTo>
                  <a:close/>
                  <a:moveTo>
                    <a:pt x="4258" y="2512"/>
                  </a:moveTo>
                  <a:cubicBezTo>
                    <a:pt x="4231" y="2512"/>
                    <a:pt x="4190" y="2498"/>
                    <a:pt x="4163" y="2458"/>
                  </a:cubicBezTo>
                  <a:cubicBezTo>
                    <a:pt x="4109" y="2404"/>
                    <a:pt x="4123" y="2322"/>
                    <a:pt x="4177" y="2268"/>
                  </a:cubicBezTo>
                  <a:cubicBezTo>
                    <a:pt x="4474" y="2052"/>
                    <a:pt x="4771" y="1835"/>
                    <a:pt x="5082" y="1646"/>
                  </a:cubicBezTo>
                  <a:cubicBezTo>
                    <a:pt x="5136" y="1606"/>
                    <a:pt x="5218" y="1619"/>
                    <a:pt x="5258" y="1687"/>
                  </a:cubicBezTo>
                  <a:cubicBezTo>
                    <a:pt x="5299" y="1754"/>
                    <a:pt x="5285" y="1835"/>
                    <a:pt x="5218" y="1876"/>
                  </a:cubicBezTo>
                  <a:cubicBezTo>
                    <a:pt x="4920" y="2065"/>
                    <a:pt x="4623" y="2268"/>
                    <a:pt x="4352" y="2485"/>
                  </a:cubicBezTo>
                  <a:cubicBezTo>
                    <a:pt x="4325" y="2498"/>
                    <a:pt x="4298" y="2512"/>
                    <a:pt x="4258" y="2512"/>
                  </a:cubicBezTo>
                  <a:close/>
                  <a:moveTo>
                    <a:pt x="17315" y="2485"/>
                  </a:moveTo>
                  <a:cubicBezTo>
                    <a:pt x="17288" y="2485"/>
                    <a:pt x="17248" y="2485"/>
                    <a:pt x="17234" y="2458"/>
                  </a:cubicBezTo>
                  <a:cubicBezTo>
                    <a:pt x="16950" y="2241"/>
                    <a:pt x="16653" y="2038"/>
                    <a:pt x="16355" y="1849"/>
                  </a:cubicBezTo>
                  <a:cubicBezTo>
                    <a:pt x="16288" y="1808"/>
                    <a:pt x="16274" y="1727"/>
                    <a:pt x="16315" y="1673"/>
                  </a:cubicBezTo>
                  <a:cubicBezTo>
                    <a:pt x="16342" y="1606"/>
                    <a:pt x="16437" y="1578"/>
                    <a:pt x="16491" y="1619"/>
                  </a:cubicBezTo>
                  <a:cubicBezTo>
                    <a:pt x="16802" y="1822"/>
                    <a:pt x="17099" y="2025"/>
                    <a:pt x="17396" y="2255"/>
                  </a:cubicBezTo>
                  <a:cubicBezTo>
                    <a:pt x="17450" y="2295"/>
                    <a:pt x="17464" y="2376"/>
                    <a:pt x="17423" y="2444"/>
                  </a:cubicBezTo>
                  <a:cubicBezTo>
                    <a:pt x="17396" y="2471"/>
                    <a:pt x="17356" y="2485"/>
                    <a:pt x="17315" y="2485"/>
                  </a:cubicBezTo>
                  <a:close/>
                  <a:moveTo>
                    <a:pt x="6096" y="1362"/>
                  </a:moveTo>
                  <a:cubicBezTo>
                    <a:pt x="6042" y="1362"/>
                    <a:pt x="5988" y="1335"/>
                    <a:pt x="5974" y="1294"/>
                  </a:cubicBezTo>
                  <a:cubicBezTo>
                    <a:pt x="5934" y="1227"/>
                    <a:pt x="5961" y="1146"/>
                    <a:pt x="6029" y="1105"/>
                  </a:cubicBezTo>
                  <a:cubicBezTo>
                    <a:pt x="6353" y="943"/>
                    <a:pt x="6691" y="808"/>
                    <a:pt x="7042" y="672"/>
                  </a:cubicBezTo>
                  <a:cubicBezTo>
                    <a:pt x="7110" y="645"/>
                    <a:pt x="7177" y="686"/>
                    <a:pt x="7205" y="753"/>
                  </a:cubicBezTo>
                  <a:cubicBezTo>
                    <a:pt x="7232" y="821"/>
                    <a:pt x="7205" y="902"/>
                    <a:pt x="7123" y="929"/>
                  </a:cubicBezTo>
                  <a:cubicBezTo>
                    <a:pt x="6799" y="1051"/>
                    <a:pt x="6475" y="1200"/>
                    <a:pt x="6150" y="1349"/>
                  </a:cubicBezTo>
                  <a:cubicBezTo>
                    <a:pt x="6137" y="1362"/>
                    <a:pt x="6110" y="1362"/>
                    <a:pt x="6096" y="1362"/>
                  </a:cubicBezTo>
                  <a:close/>
                  <a:moveTo>
                    <a:pt x="15477" y="1349"/>
                  </a:moveTo>
                  <a:cubicBezTo>
                    <a:pt x="15463" y="1349"/>
                    <a:pt x="15436" y="1349"/>
                    <a:pt x="15423" y="1335"/>
                  </a:cubicBezTo>
                  <a:cubicBezTo>
                    <a:pt x="15098" y="1186"/>
                    <a:pt x="14774" y="1037"/>
                    <a:pt x="14436" y="916"/>
                  </a:cubicBezTo>
                  <a:cubicBezTo>
                    <a:pt x="14368" y="889"/>
                    <a:pt x="14328" y="808"/>
                    <a:pt x="14355" y="740"/>
                  </a:cubicBezTo>
                  <a:cubicBezTo>
                    <a:pt x="14382" y="672"/>
                    <a:pt x="14463" y="632"/>
                    <a:pt x="14531" y="659"/>
                  </a:cubicBezTo>
                  <a:cubicBezTo>
                    <a:pt x="14869" y="794"/>
                    <a:pt x="15207" y="929"/>
                    <a:pt x="15544" y="1092"/>
                  </a:cubicBezTo>
                  <a:cubicBezTo>
                    <a:pt x="15612" y="1132"/>
                    <a:pt x="15639" y="1213"/>
                    <a:pt x="15598" y="1281"/>
                  </a:cubicBezTo>
                  <a:cubicBezTo>
                    <a:pt x="15571" y="1321"/>
                    <a:pt x="15531" y="1349"/>
                    <a:pt x="15477" y="1349"/>
                  </a:cubicBezTo>
                  <a:close/>
                  <a:moveTo>
                    <a:pt x="8110" y="618"/>
                  </a:moveTo>
                  <a:cubicBezTo>
                    <a:pt x="8056" y="618"/>
                    <a:pt x="8002" y="578"/>
                    <a:pt x="7988" y="510"/>
                  </a:cubicBezTo>
                  <a:cubicBezTo>
                    <a:pt x="7961" y="442"/>
                    <a:pt x="8002" y="361"/>
                    <a:pt x="8083" y="348"/>
                  </a:cubicBezTo>
                  <a:cubicBezTo>
                    <a:pt x="8435" y="253"/>
                    <a:pt x="8786" y="185"/>
                    <a:pt x="9151" y="131"/>
                  </a:cubicBezTo>
                  <a:cubicBezTo>
                    <a:pt x="9219" y="118"/>
                    <a:pt x="9286" y="172"/>
                    <a:pt x="9300" y="239"/>
                  </a:cubicBezTo>
                  <a:cubicBezTo>
                    <a:pt x="9313" y="307"/>
                    <a:pt x="9259" y="388"/>
                    <a:pt x="9191" y="388"/>
                  </a:cubicBezTo>
                  <a:cubicBezTo>
                    <a:pt x="8840" y="442"/>
                    <a:pt x="8489" y="523"/>
                    <a:pt x="8151" y="605"/>
                  </a:cubicBezTo>
                  <a:cubicBezTo>
                    <a:pt x="8137" y="618"/>
                    <a:pt x="8124" y="618"/>
                    <a:pt x="8110" y="618"/>
                  </a:cubicBezTo>
                  <a:close/>
                  <a:moveTo>
                    <a:pt x="13449" y="605"/>
                  </a:moveTo>
                  <a:cubicBezTo>
                    <a:pt x="13449" y="605"/>
                    <a:pt x="13436" y="605"/>
                    <a:pt x="13422" y="605"/>
                  </a:cubicBezTo>
                  <a:cubicBezTo>
                    <a:pt x="13084" y="510"/>
                    <a:pt x="12733" y="442"/>
                    <a:pt x="12381" y="388"/>
                  </a:cubicBezTo>
                  <a:cubicBezTo>
                    <a:pt x="12300" y="375"/>
                    <a:pt x="12246" y="307"/>
                    <a:pt x="12260" y="239"/>
                  </a:cubicBezTo>
                  <a:cubicBezTo>
                    <a:pt x="12273" y="158"/>
                    <a:pt x="12341" y="104"/>
                    <a:pt x="12422" y="118"/>
                  </a:cubicBezTo>
                  <a:cubicBezTo>
                    <a:pt x="12773" y="172"/>
                    <a:pt x="13138" y="253"/>
                    <a:pt x="13490" y="334"/>
                  </a:cubicBezTo>
                  <a:cubicBezTo>
                    <a:pt x="13557" y="361"/>
                    <a:pt x="13612" y="429"/>
                    <a:pt x="13584" y="496"/>
                  </a:cubicBezTo>
                  <a:cubicBezTo>
                    <a:pt x="13571" y="564"/>
                    <a:pt x="13517" y="605"/>
                    <a:pt x="13449" y="605"/>
                  </a:cubicBezTo>
                  <a:close/>
                  <a:moveTo>
                    <a:pt x="10246" y="280"/>
                  </a:moveTo>
                  <a:cubicBezTo>
                    <a:pt x="10178" y="280"/>
                    <a:pt x="10111" y="226"/>
                    <a:pt x="10111" y="158"/>
                  </a:cubicBezTo>
                  <a:cubicBezTo>
                    <a:pt x="10111" y="77"/>
                    <a:pt x="10165" y="23"/>
                    <a:pt x="10232" y="10"/>
                  </a:cubicBezTo>
                  <a:cubicBezTo>
                    <a:pt x="10597" y="-4"/>
                    <a:pt x="10962" y="-4"/>
                    <a:pt x="11327" y="10"/>
                  </a:cubicBezTo>
                  <a:cubicBezTo>
                    <a:pt x="11408" y="23"/>
                    <a:pt x="11462" y="77"/>
                    <a:pt x="11462" y="158"/>
                  </a:cubicBezTo>
                  <a:cubicBezTo>
                    <a:pt x="11449" y="226"/>
                    <a:pt x="11395" y="294"/>
                    <a:pt x="11314" y="280"/>
                  </a:cubicBezTo>
                  <a:cubicBezTo>
                    <a:pt x="10962" y="267"/>
                    <a:pt x="10597" y="267"/>
                    <a:pt x="10246" y="280"/>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1" name="Shape 341"/>
            <p:cNvSpPr/>
            <p:nvPr/>
          </p:nvSpPr>
          <p:spPr>
            <a:xfrm>
              <a:off x="233051" y="3498570"/>
              <a:ext cx="2367449" cy="105693"/>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2" name="Shape 342"/>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3" name="Shape 343"/>
            <p:cNvSpPr/>
            <p:nvPr/>
          </p:nvSpPr>
          <p:spPr>
            <a:xfrm>
              <a:off x="1419881" y="1913227"/>
              <a:ext cx="750399" cy="877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4" name="Shape 344"/>
            <p:cNvSpPr/>
            <p:nvPr/>
          </p:nvSpPr>
          <p:spPr>
            <a:xfrm>
              <a:off x="1239744" y="1918512"/>
              <a:ext cx="177033"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5" name="Shape 345"/>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6" name="Shape 346"/>
            <p:cNvSpPr/>
            <p:nvPr/>
          </p:nvSpPr>
          <p:spPr>
            <a:xfrm>
              <a:off x="2153959" y="1244741"/>
              <a:ext cx="34352"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7" name="Shape 347"/>
            <p:cNvSpPr/>
            <p:nvPr/>
          </p:nvSpPr>
          <p:spPr>
            <a:xfrm>
              <a:off x="1178972" y="3089023"/>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8" name="Shape 348"/>
            <p:cNvSpPr/>
            <p:nvPr/>
          </p:nvSpPr>
          <p:spPr>
            <a:xfrm>
              <a:off x="1178972" y="3303046"/>
              <a:ext cx="475606" cy="261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49" name="Shape 349"/>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352" name="Group 352"/>
            <p:cNvGrpSpPr/>
            <p:nvPr/>
          </p:nvGrpSpPr>
          <p:grpSpPr>
            <a:xfrm>
              <a:off x="597171" y="78161"/>
              <a:ext cx="474987" cy="267599"/>
              <a:chOff x="-1" y="0"/>
              <a:chExt cx="474986" cy="267598"/>
            </a:xfrm>
          </p:grpSpPr>
          <p:sp>
            <p:nvSpPr>
              <p:cNvPr id="350" name="Shape 350"/>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51" name="Shape 351"/>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356" name="Group 356"/>
            <p:cNvGrpSpPr/>
            <p:nvPr/>
          </p:nvGrpSpPr>
          <p:grpSpPr>
            <a:xfrm>
              <a:off x="-1" y="845527"/>
              <a:ext cx="385309" cy="234023"/>
              <a:chOff x="0" y="0"/>
              <a:chExt cx="385308" cy="234022"/>
            </a:xfrm>
          </p:grpSpPr>
          <p:sp>
            <p:nvSpPr>
              <p:cNvPr id="353" name="Shape 353"/>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54" name="Shape 354"/>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55" name="Shape 355"/>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357" name="Shape 357"/>
            <p:cNvSpPr/>
            <p:nvPr/>
          </p:nvSpPr>
          <p:spPr>
            <a:xfrm>
              <a:off x="2486652" y="763973"/>
              <a:ext cx="318928" cy="3851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58" name="Shape 358"/>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361" name="Group 361"/>
            <p:cNvGrpSpPr/>
            <p:nvPr/>
          </p:nvGrpSpPr>
          <p:grpSpPr>
            <a:xfrm>
              <a:off x="1876867" y="-2"/>
              <a:ext cx="293414" cy="435385"/>
              <a:chOff x="-1" y="0"/>
              <a:chExt cx="293413" cy="435383"/>
            </a:xfrm>
          </p:grpSpPr>
          <p:sp>
            <p:nvSpPr>
              <p:cNvPr id="359" name="Shape 359"/>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60" name="Shape 360"/>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367" name="Group 367"/>
            <p:cNvGrpSpPr/>
            <p:nvPr/>
          </p:nvGrpSpPr>
          <p:grpSpPr>
            <a:xfrm>
              <a:off x="2073310" y="1702682"/>
              <a:ext cx="409972" cy="279132"/>
              <a:chOff x="0" y="0"/>
              <a:chExt cx="409971" cy="279131"/>
            </a:xfrm>
          </p:grpSpPr>
          <p:sp>
            <p:nvSpPr>
              <p:cNvPr id="362" name="Shape 362"/>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63" name="Shape 363"/>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64" name="Shape 364"/>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65" name="Shape 365"/>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66" name="Shape 366"/>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379" name="Group 379"/>
            <p:cNvGrpSpPr/>
            <p:nvPr/>
          </p:nvGrpSpPr>
          <p:grpSpPr>
            <a:xfrm>
              <a:off x="459916" y="670565"/>
              <a:ext cx="1961174" cy="1329379"/>
              <a:chOff x="0" y="0"/>
              <a:chExt cx="1961172" cy="1329378"/>
            </a:xfrm>
          </p:grpSpPr>
          <p:sp>
            <p:nvSpPr>
              <p:cNvPr id="368" name="Shape 368"/>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69" name="Shape 369"/>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0" name="Shape 370"/>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1" name="Shape 371"/>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2" name="Shape 372"/>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3" name="Shape 373"/>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4" name="Shape 374"/>
              <p:cNvSpPr/>
              <p:nvPr/>
            </p:nvSpPr>
            <p:spPr>
              <a:xfrm>
                <a:off x="602944" y="276996"/>
                <a:ext cx="273459"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5" name="Shape 375"/>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6" name="Shape 376"/>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7" name="Shape 377"/>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78" name="Shape 378"/>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381" name="Shape 381"/>
          <p:cNvSpPr/>
          <p:nvPr/>
        </p:nvSpPr>
        <p:spPr>
          <a:xfrm>
            <a:off x="148077" y="296860"/>
            <a:ext cx="4468319" cy="724409"/>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FFFFFF"/>
                </a:solidFill>
                <a:latin typeface="+mj-lt"/>
                <a:ea typeface="+mj-ea"/>
                <a:cs typeface="+mj-cs"/>
                <a:sym typeface="Segoe UI Light"/>
              </a:defRPr>
            </a:lvl1pPr>
          </a:lstStyle>
          <a:p>
            <a:pPr/>
            <a:r>
              <a:t>Microsoft Virtual Academy</a:t>
            </a:r>
          </a:p>
        </p:txBody>
      </p:sp>
      <p:sp>
        <p:nvSpPr>
          <p:cNvPr id="382" name="Shape 38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5_Title Slide">
    <p:bg>
      <p:bgPr>
        <a:solidFill>
          <a:srgbClr val="0072C6"/>
        </a:solidFill>
      </p:bgPr>
    </p:bg>
    <p:spTree>
      <p:nvGrpSpPr>
        <p:cNvPr id="1" name=""/>
        <p:cNvGrpSpPr/>
        <p:nvPr/>
      </p:nvGrpSpPr>
      <p:grpSpPr>
        <a:xfrm>
          <a:off x="0" y="0"/>
          <a:ext cx="0" cy="0"/>
          <a:chOff x="0" y="0"/>
          <a:chExt cx="0" cy="0"/>
        </a:xfrm>
      </p:grpSpPr>
      <p:pic>
        <p:nvPicPr>
          <p:cNvPr id="389" name="image3.png"/>
          <p:cNvPicPr>
            <a:picLocks noChangeAspect="1"/>
          </p:cNvPicPr>
          <p:nvPr/>
        </p:nvPicPr>
        <p:blipFill>
          <a:blip r:embed="rId2">
            <a:extLst/>
          </a:blip>
          <a:stretch>
            <a:fillRect/>
          </a:stretch>
        </p:blipFill>
        <p:spPr>
          <a:xfrm>
            <a:off x="350835" y="6143778"/>
            <a:ext cx="2283590" cy="373064"/>
          </a:xfrm>
          <a:prstGeom prst="rect">
            <a:avLst/>
          </a:prstGeom>
          <a:ln w="12700">
            <a:miter lim="400000"/>
          </a:ln>
        </p:spPr>
      </p:pic>
      <p:sp>
        <p:nvSpPr>
          <p:cNvPr id="390" name="Shape 390"/>
          <p:cNvSpPr/>
          <p:nvPr/>
        </p:nvSpPr>
        <p:spPr>
          <a:xfrm>
            <a:off x="8809035" y="0"/>
            <a:ext cx="3627439" cy="6994525"/>
          </a:xfrm>
          <a:prstGeom prst="rect">
            <a:avLst/>
          </a:prstGeom>
          <a:solidFill>
            <a:srgbClr val="EEEEEE"/>
          </a:solidFill>
          <a:ln w="12700">
            <a:miter lim="400000"/>
          </a:ln>
        </p:spPr>
        <p:txBody>
          <a:bodyPr lIns="146304" tIns="146304" rIns="146304" bIns="146304"/>
          <a:lstStyle/>
          <a:p>
            <a:pPr algn="ctr" defTabSz="932470">
              <a:lnSpc>
                <a:spcPct val="90000"/>
              </a:lnSpc>
              <a:defRPr sz="2400">
                <a:solidFill>
                  <a:srgbClr val="FFFFFF"/>
                </a:solidFill>
                <a:latin typeface="Segoe UI"/>
                <a:ea typeface="Segoe UI"/>
                <a:cs typeface="Segoe UI"/>
                <a:sym typeface="Segoe UI"/>
              </a:defRPr>
            </a:pPr>
          </a:p>
        </p:txBody>
      </p:sp>
      <p:sp>
        <p:nvSpPr>
          <p:cNvPr id="391" name="Shape 391"/>
          <p:cNvSpPr/>
          <p:nvPr>
            <p:ph type="body" sz="quarter" idx="1"/>
          </p:nvPr>
        </p:nvSpPr>
        <p:spPr>
          <a:xfrm>
            <a:off x="274638" y="2774679"/>
            <a:ext cx="8436348" cy="914402"/>
          </a:xfrm>
          <a:prstGeom prst="rect">
            <a:avLst/>
          </a:prstGeom>
        </p:spPr>
        <p:txBody>
          <a:bodyPr/>
          <a:lstStyle>
            <a:lvl1pPr>
              <a:spcBef>
                <a:spcPts val="0"/>
              </a:spcBef>
              <a:defRPr spc="0">
                <a:solidFill>
                  <a:srgbClr val="FFFFFF"/>
                </a:solidFill>
              </a:defRPr>
            </a:lvl1pPr>
            <a:lvl2pPr marL="548639" indent="-320039">
              <a:spcBef>
                <a:spcPts val="0"/>
              </a:spcBef>
              <a:buSzPct val="90000"/>
              <a:buChar char="•"/>
              <a:defRPr spc="0">
                <a:solidFill>
                  <a:srgbClr val="FFFFFF"/>
                </a:solidFill>
              </a:defRPr>
            </a:lvl2pPr>
            <a:lvl3pPr marL="777239" indent="-320039">
              <a:spcBef>
                <a:spcPts val="0"/>
              </a:spcBef>
              <a:buSzPct val="90000"/>
              <a:buChar char="•"/>
              <a:defRPr spc="0">
                <a:solidFill>
                  <a:srgbClr val="FFFFFF"/>
                </a:solidFill>
              </a:defRPr>
            </a:lvl3pPr>
            <a:lvl4pPr marL="1005839" indent="-320039">
              <a:spcBef>
                <a:spcPts val="0"/>
              </a:spcBef>
              <a:buSzPct val="90000"/>
              <a:buChar char="•"/>
              <a:defRPr spc="0">
                <a:solidFill>
                  <a:srgbClr val="FFFFFF"/>
                </a:solidFill>
              </a:defRPr>
            </a:lvl4pPr>
            <a:lvl5pPr marL="1234439" indent="-320039">
              <a:spcBef>
                <a:spcPts val="0"/>
              </a:spcBef>
              <a:buSzPct val="90000"/>
              <a:buChar char="•"/>
              <a:defRPr spc="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92" name="Shape 392"/>
          <p:cNvSpPr/>
          <p:nvPr>
            <p:ph type="title"/>
          </p:nvPr>
        </p:nvSpPr>
        <p:spPr>
          <a:xfrm>
            <a:off x="274635" y="1677398"/>
            <a:ext cx="8436350" cy="1097281"/>
          </a:xfrm>
          <a:prstGeom prst="rect">
            <a:avLst/>
          </a:prstGeom>
        </p:spPr>
        <p:txBody>
          <a:bodyPr/>
          <a:lstStyle>
            <a:lvl1pPr>
              <a:defRPr spc="-80" sz="6000">
                <a:solidFill>
                  <a:srgbClr val="FFFFFF"/>
                </a:solidFill>
              </a:defRPr>
            </a:lvl1pPr>
          </a:lstStyle>
          <a:p>
            <a:pPr/>
            <a:r>
              <a:t>Title Text</a:t>
            </a:r>
          </a:p>
        </p:txBody>
      </p:sp>
      <p:grpSp>
        <p:nvGrpSpPr>
          <p:cNvPr id="433" name="Group 433"/>
          <p:cNvGrpSpPr/>
          <p:nvPr/>
        </p:nvGrpSpPr>
        <p:grpSpPr>
          <a:xfrm>
            <a:off x="9258064" y="1695130"/>
            <a:ext cx="2805582" cy="3604265"/>
            <a:chOff x="0" y="-1"/>
            <a:chExt cx="2805580" cy="3604263"/>
          </a:xfrm>
        </p:grpSpPr>
        <p:sp>
          <p:nvSpPr>
            <p:cNvPr id="393" name="Shape 393"/>
            <p:cNvSpPr/>
            <p:nvPr/>
          </p:nvSpPr>
          <p:spPr>
            <a:xfrm>
              <a:off x="743497" y="430101"/>
              <a:ext cx="1366806" cy="1364741"/>
            </a:xfrm>
            <a:custGeom>
              <a:avLst/>
              <a:gdLst/>
              <a:ahLst/>
              <a:cxnLst>
                <a:cxn ang="0">
                  <a:pos x="wd2" y="hd2"/>
                </a:cxn>
                <a:cxn ang="5400000">
                  <a:pos x="wd2" y="hd2"/>
                </a:cxn>
                <a:cxn ang="10800000">
                  <a:pos x="wd2" y="hd2"/>
                </a:cxn>
                <a:cxn ang="16200000">
                  <a:pos x="wd2" y="hd2"/>
                </a:cxn>
              </a:cxnLst>
              <a:rect l="0" t="0" r="r" b="b"/>
              <a:pathLst>
                <a:path w="21600" h="21596" fill="norm" stroke="1" extrusionOk="0">
                  <a:moveTo>
                    <a:pt x="10273" y="21596"/>
                  </a:moveTo>
                  <a:cubicBezTo>
                    <a:pt x="10259" y="21596"/>
                    <a:pt x="10259" y="21596"/>
                    <a:pt x="10259" y="21596"/>
                  </a:cubicBezTo>
                  <a:cubicBezTo>
                    <a:pt x="9894" y="21569"/>
                    <a:pt x="9529" y="21542"/>
                    <a:pt x="9178" y="21488"/>
                  </a:cubicBezTo>
                  <a:cubicBezTo>
                    <a:pt x="9097" y="21474"/>
                    <a:pt x="9043" y="21407"/>
                    <a:pt x="9056" y="21325"/>
                  </a:cubicBezTo>
                  <a:cubicBezTo>
                    <a:pt x="9070" y="21258"/>
                    <a:pt x="9137" y="21204"/>
                    <a:pt x="9219" y="21217"/>
                  </a:cubicBezTo>
                  <a:cubicBezTo>
                    <a:pt x="9556" y="21271"/>
                    <a:pt x="9921" y="21298"/>
                    <a:pt x="10273" y="21325"/>
                  </a:cubicBezTo>
                  <a:cubicBezTo>
                    <a:pt x="10354" y="21325"/>
                    <a:pt x="10408" y="21393"/>
                    <a:pt x="10408" y="21461"/>
                  </a:cubicBezTo>
                  <a:cubicBezTo>
                    <a:pt x="10394" y="21528"/>
                    <a:pt x="10340" y="21596"/>
                    <a:pt x="10273" y="21596"/>
                  </a:cubicBezTo>
                  <a:close/>
                  <a:moveTo>
                    <a:pt x="11341" y="21596"/>
                  </a:moveTo>
                  <a:cubicBezTo>
                    <a:pt x="11273" y="21596"/>
                    <a:pt x="11219" y="21528"/>
                    <a:pt x="11206" y="21461"/>
                  </a:cubicBezTo>
                  <a:cubicBezTo>
                    <a:pt x="11206" y="21393"/>
                    <a:pt x="11260" y="21325"/>
                    <a:pt x="11341" y="21325"/>
                  </a:cubicBezTo>
                  <a:cubicBezTo>
                    <a:pt x="11692" y="21298"/>
                    <a:pt x="12057" y="21271"/>
                    <a:pt x="12395" y="21217"/>
                  </a:cubicBezTo>
                  <a:cubicBezTo>
                    <a:pt x="12476" y="21204"/>
                    <a:pt x="12544" y="21258"/>
                    <a:pt x="12557" y="21325"/>
                  </a:cubicBezTo>
                  <a:cubicBezTo>
                    <a:pt x="12571" y="21407"/>
                    <a:pt x="12517" y="21474"/>
                    <a:pt x="12436" y="21474"/>
                  </a:cubicBezTo>
                  <a:cubicBezTo>
                    <a:pt x="12084" y="21528"/>
                    <a:pt x="11719" y="21569"/>
                    <a:pt x="11354" y="21596"/>
                  </a:cubicBezTo>
                  <a:lnTo>
                    <a:pt x="11341" y="21596"/>
                  </a:lnTo>
                  <a:close/>
                  <a:moveTo>
                    <a:pt x="8137" y="21271"/>
                  </a:moveTo>
                  <a:cubicBezTo>
                    <a:pt x="8124" y="21271"/>
                    <a:pt x="8110" y="21271"/>
                    <a:pt x="8097" y="21258"/>
                  </a:cubicBezTo>
                  <a:cubicBezTo>
                    <a:pt x="7745" y="21177"/>
                    <a:pt x="7394" y="21069"/>
                    <a:pt x="7056" y="20933"/>
                  </a:cubicBezTo>
                  <a:cubicBezTo>
                    <a:pt x="6988" y="20906"/>
                    <a:pt x="6948" y="20839"/>
                    <a:pt x="6975" y="20757"/>
                  </a:cubicBezTo>
                  <a:cubicBezTo>
                    <a:pt x="7002" y="20690"/>
                    <a:pt x="7083" y="20663"/>
                    <a:pt x="7150" y="20690"/>
                  </a:cubicBezTo>
                  <a:cubicBezTo>
                    <a:pt x="7488" y="20812"/>
                    <a:pt x="7826" y="20920"/>
                    <a:pt x="8164" y="21001"/>
                  </a:cubicBezTo>
                  <a:cubicBezTo>
                    <a:pt x="8245" y="21014"/>
                    <a:pt x="8286" y="21096"/>
                    <a:pt x="8272" y="21163"/>
                  </a:cubicBezTo>
                  <a:cubicBezTo>
                    <a:pt x="8245" y="21231"/>
                    <a:pt x="8191" y="21271"/>
                    <a:pt x="8137" y="21271"/>
                  </a:cubicBezTo>
                  <a:close/>
                  <a:moveTo>
                    <a:pt x="13476" y="21271"/>
                  </a:moveTo>
                  <a:cubicBezTo>
                    <a:pt x="13422" y="21271"/>
                    <a:pt x="13368" y="21231"/>
                    <a:pt x="13341" y="21163"/>
                  </a:cubicBezTo>
                  <a:cubicBezTo>
                    <a:pt x="13328" y="21096"/>
                    <a:pt x="13368" y="21014"/>
                    <a:pt x="13449" y="21001"/>
                  </a:cubicBezTo>
                  <a:cubicBezTo>
                    <a:pt x="13787" y="20906"/>
                    <a:pt x="14125" y="20798"/>
                    <a:pt x="14463" y="20676"/>
                  </a:cubicBezTo>
                  <a:cubicBezTo>
                    <a:pt x="14531" y="20649"/>
                    <a:pt x="14612" y="20690"/>
                    <a:pt x="14639" y="20757"/>
                  </a:cubicBezTo>
                  <a:cubicBezTo>
                    <a:pt x="14666" y="20825"/>
                    <a:pt x="14625" y="20906"/>
                    <a:pt x="14558" y="20933"/>
                  </a:cubicBezTo>
                  <a:cubicBezTo>
                    <a:pt x="14220" y="21055"/>
                    <a:pt x="13868" y="21163"/>
                    <a:pt x="13517" y="21258"/>
                  </a:cubicBezTo>
                  <a:cubicBezTo>
                    <a:pt x="13503" y="21258"/>
                    <a:pt x="13490" y="21271"/>
                    <a:pt x="13476" y="21271"/>
                  </a:cubicBezTo>
                  <a:close/>
                  <a:moveTo>
                    <a:pt x="6110" y="20514"/>
                  </a:moveTo>
                  <a:cubicBezTo>
                    <a:pt x="6096" y="20514"/>
                    <a:pt x="6069" y="20514"/>
                    <a:pt x="6056" y="20500"/>
                  </a:cubicBezTo>
                  <a:cubicBezTo>
                    <a:pt x="5731" y="20352"/>
                    <a:pt x="5407" y="20162"/>
                    <a:pt x="5096" y="19973"/>
                  </a:cubicBezTo>
                  <a:cubicBezTo>
                    <a:pt x="5028" y="19932"/>
                    <a:pt x="5015" y="19851"/>
                    <a:pt x="5055" y="19784"/>
                  </a:cubicBezTo>
                  <a:cubicBezTo>
                    <a:pt x="5096" y="19729"/>
                    <a:pt x="5177" y="19702"/>
                    <a:pt x="5245" y="19743"/>
                  </a:cubicBezTo>
                  <a:cubicBezTo>
                    <a:pt x="5542" y="19932"/>
                    <a:pt x="5853" y="20108"/>
                    <a:pt x="6177" y="20257"/>
                  </a:cubicBezTo>
                  <a:cubicBezTo>
                    <a:pt x="6245" y="20298"/>
                    <a:pt x="6272" y="20379"/>
                    <a:pt x="6231" y="20446"/>
                  </a:cubicBezTo>
                  <a:cubicBezTo>
                    <a:pt x="6204" y="20487"/>
                    <a:pt x="6164" y="20514"/>
                    <a:pt x="6110" y="20514"/>
                  </a:cubicBezTo>
                  <a:close/>
                  <a:moveTo>
                    <a:pt x="15504" y="20514"/>
                  </a:moveTo>
                  <a:cubicBezTo>
                    <a:pt x="15450" y="20514"/>
                    <a:pt x="15396" y="20487"/>
                    <a:pt x="15382" y="20433"/>
                  </a:cubicBezTo>
                  <a:cubicBezTo>
                    <a:pt x="15342" y="20365"/>
                    <a:pt x="15369" y="20298"/>
                    <a:pt x="15436" y="20257"/>
                  </a:cubicBezTo>
                  <a:cubicBezTo>
                    <a:pt x="15761" y="20108"/>
                    <a:pt x="16072" y="19932"/>
                    <a:pt x="16369" y="19743"/>
                  </a:cubicBezTo>
                  <a:cubicBezTo>
                    <a:pt x="16437" y="19702"/>
                    <a:pt x="16518" y="19716"/>
                    <a:pt x="16558" y="19784"/>
                  </a:cubicBezTo>
                  <a:cubicBezTo>
                    <a:pt x="16599" y="19851"/>
                    <a:pt x="16572" y="19932"/>
                    <a:pt x="16518" y="19973"/>
                  </a:cubicBezTo>
                  <a:cubicBezTo>
                    <a:pt x="16207" y="20162"/>
                    <a:pt x="15882" y="20338"/>
                    <a:pt x="15558" y="20500"/>
                  </a:cubicBezTo>
                  <a:cubicBezTo>
                    <a:pt x="15544" y="20514"/>
                    <a:pt x="15517" y="20514"/>
                    <a:pt x="15504" y="20514"/>
                  </a:cubicBezTo>
                  <a:close/>
                  <a:moveTo>
                    <a:pt x="4285" y="19378"/>
                  </a:moveTo>
                  <a:cubicBezTo>
                    <a:pt x="4258" y="19378"/>
                    <a:pt x="4231" y="19364"/>
                    <a:pt x="4204" y="19351"/>
                  </a:cubicBezTo>
                  <a:cubicBezTo>
                    <a:pt x="3906" y="19121"/>
                    <a:pt x="3636" y="18891"/>
                    <a:pt x="3366" y="18634"/>
                  </a:cubicBezTo>
                  <a:cubicBezTo>
                    <a:pt x="3312" y="18580"/>
                    <a:pt x="3312" y="18499"/>
                    <a:pt x="3366" y="18445"/>
                  </a:cubicBezTo>
                  <a:cubicBezTo>
                    <a:pt x="3420" y="18390"/>
                    <a:pt x="3501" y="18390"/>
                    <a:pt x="3555" y="18445"/>
                  </a:cubicBezTo>
                  <a:cubicBezTo>
                    <a:pt x="3812" y="18688"/>
                    <a:pt x="4082" y="18918"/>
                    <a:pt x="4366" y="19134"/>
                  </a:cubicBezTo>
                  <a:cubicBezTo>
                    <a:pt x="4420" y="19175"/>
                    <a:pt x="4434" y="19270"/>
                    <a:pt x="4393" y="19324"/>
                  </a:cubicBezTo>
                  <a:cubicBezTo>
                    <a:pt x="4366" y="19364"/>
                    <a:pt x="4325" y="19378"/>
                    <a:pt x="4285" y="19378"/>
                  </a:cubicBezTo>
                  <a:close/>
                  <a:moveTo>
                    <a:pt x="17329" y="19364"/>
                  </a:moveTo>
                  <a:cubicBezTo>
                    <a:pt x="17288" y="19364"/>
                    <a:pt x="17248" y="19351"/>
                    <a:pt x="17221" y="19324"/>
                  </a:cubicBezTo>
                  <a:cubicBezTo>
                    <a:pt x="17180" y="19256"/>
                    <a:pt x="17180" y="19175"/>
                    <a:pt x="17248" y="19134"/>
                  </a:cubicBezTo>
                  <a:cubicBezTo>
                    <a:pt x="17531" y="18918"/>
                    <a:pt x="17802" y="18675"/>
                    <a:pt x="18059" y="18431"/>
                  </a:cubicBezTo>
                  <a:cubicBezTo>
                    <a:pt x="18113" y="18377"/>
                    <a:pt x="18194" y="18390"/>
                    <a:pt x="18248" y="18445"/>
                  </a:cubicBezTo>
                  <a:cubicBezTo>
                    <a:pt x="18302" y="18499"/>
                    <a:pt x="18288" y="18580"/>
                    <a:pt x="18234" y="18634"/>
                  </a:cubicBezTo>
                  <a:cubicBezTo>
                    <a:pt x="17977" y="18877"/>
                    <a:pt x="17694" y="19121"/>
                    <a:pt x="17410" y="19337"/>
                  </a:cubicBezTo>
                  <a:cubicBezTo>
                    <a:pt x="17383" y="19364"/>
                    <a:pt x="17356" y="19364"/>
                    <a:pt x="17329" y="19364"/>
                  </a:cubicBezTo>
                  <a:close/>
                  <a:moveTo>
                    <a:pt x="2717" y="17890"/>
                  </a:moveTo>
                  <a:cubicBezTo>
                    <a:pt x="2676" y="17890"/>
                    <a:pt x="2649" y="17877"/>
                    <a:pt x="2622" y="17849"/>
                  </a:cubicBezTo>
                  <a:cubicBezTo>
                    <a:pt x="2379" y="17565"/>
                    <a:pt x="2149" y="17281"/>
                    <a:pt x="1946" y="16984"/>
                  </a:cubicBezTo>
                  <a:cubicBezTo>
                    <a:pt x="1906" y="16916"/>
                    <a:pt x="1919" y="16835"/>
                    <a:pt x="1973" y="16794"/>
                  </a:cubicBezTo>
                  <a:cubicBezTo>
                    <a:pt x="2041" y="16754"/>
                    <a:pt x="2122" y="16767"/>
                    <a:pt x="2163" y="16822"/>
                  </a:cubicBezTo>
                  <a:cubicBezTo>
                    <a:pt x="2365" y="17119"/>
                    <a:pt x="2595" y="17403"/>
                    <a:pt x="2825" y="17674"/>
                  </a:cubicBezTo>
                  <a:cubicBezTo>
                    <a:pt x="2866" y="17728"/>
                    <a:pt x="2866" y="17809"/>
                    <a:pt x="2812" y="17863"/>
                  </a:cubicBezTo>
                  <a:cubicBezTo>
                    <a:pt x="2784" y="17877"/>
                    <a:pt x="2744" y="17890"/>
                    <a:pt x="2717" y="17890"/>
                  </a:cubicBezTo>
                  <a:close/>
                  <a:moveTo>
                    <a:pt x="18897" y="17890"/>
                  </a:moveTo>
                  <a:cubicBezTo>
                    <a:pt x="18856" y="17890"/>
                    <a:pt x="18829" y="17877"/>
                    <a:pt x="18802" y="17849"/>
                  </a:cubicBezTo>
                  <a:cubicBezTo>
                    <a:pt x="18748" y="17809"/>
                    <a:pt x="18734" y="17714"/>
                    <a:pt x="18788" y="17660"/>
                  </a:cubicBezTo>
                  <a:cubicBezTo>
                    <a:pt x="19018" y="17390"/>
                    <a:pt x="19235" y="17106"/>
                    <a:pt x="19437" y="16822"/>
                  </a:cubicBezTo>
                  <a:cubicBezTo>
                    <a:pt x="19478" y="16754"/>
                    <a:pt x="19572" y="16740"/>
                    <a:pt x="19627" y="16781"/>
                  </a:cubicBezTo>
                  <a:cubicBezTo>
                    <a:pt x="19694" y="16822"/>
                    <a:pt x="19708" y="16916"/>
                    <a:pt x="19667" y="16970"/>
                  </a:cubicBezTo>
                  <a:cubicBezTo>
                    <a:pt x="19451" y="17268"/>
                    <a:pt x="19235" y="17565"/>
                    <a:pt x="18991" y="17836"/>
                  </a:cubicBezTo>
                  <a:cubicBezTo>
                    <a:pt x="18964" y="17863"/>
                    <a:pt x="18924" y="17890"/>
                    <a:pt x="18897" y="17890"/>
                  </a:cubicBezTo>
                  <a:close/>
                  <a:moveTo>
                    <a:pt x="1487" y="16118"/>
                  </a:moveTo>
                  <a:cubicBezTo>
                    <a:pt x="1433" y="16118"/>
                    <a:pt x="1392" y="16105"/>
                    <a:pt x="1365" y="16051"/>
                  </a:cubicBezTo>
                  <a:cubicBezTo>
                    <a:pt x="1189" y="15740"/>
                    <a:pt x="1027" y="15401"/>
                    <a:pt x="879" y="15077"/>
                  </a:cubicBezTo>
                  <a:cubicBezTo>
                    <a:pt x="852" y="15009"/>
                    <a:pt x="879" y="14928"/>
                    <a:pt x="960" y="14901"/>
                  </a:cubicBezTo>
                  <a:cubicBezTo>
                    <a:pt x="1027" y="14860"/>
                    <a:pt x="1095" y="14901"/>
                    <a:pt x="1135" y="14969"/>
                  </a:cubicBezTo>
                  <a:cubicBezTo>
                    <a:pt x="1271" y="15293"/>
                    <a:pt x="1433" y="15618"/>
                    <a:pt x="1609" y="15915"/>
                  </a:cubicBezTo>
                  <a:cubicBezTo>
                    <a:pt x="1636" y="15983"/>
                    <a:pt x="1609" y="16064"/>
                    <a:pt x="1554" y="16105"/>
                  </a:cubicBezTo>
                  <a:cubicBezTo>
                    <a:pt x="1527" y="16118"/>
                    <a:pt x="1500" y="16118"/>
                    <a:pt x="1487" y="16118"/>
                  </a:cubicBezTo>
                  <a:close/>
                  <a:moveTo>
                    <a:pt x="20127" y="16118"/>
                  </a:moveTo>
                  <a:cubicBezTo>
                    <a:pt x="20100" y="16118"/>
                    <a:pt x="20073" y="16105"/>
                    <a:pt x="20059" y="16091"/>
                  </a:cubicBezTo>
                  <a:cubicBezTo>
                    <a:pt x="19991" y="16064"/>
                    <a:pt x="19964" y="15983"/>
                    <a:pt x="20005" y="15915"/>
                  </a:cubicBezTo>
                  <a:cubicBezTo>
                    <a:pt x="20181" y="15604"/>
                    <a:pt x="20343" y="15280"/>
                    <a:pt x="20478" y="14955"/>
                  </a:cubicBezTo>
                  <a:cubicBezTo>
                    <a:pt x="20505" y="14887"/>
                    <a:pt x="20586" y="14860"/>
                    <a:pt x="20654" y="14887"/>
                  </a:cubicBezTo>
                  <a:cubicBezTo>
                    <a:pt x="20721" y="14914"/>
                    <a:pt x="20748" y="14996"/>
                    <a:pt x="20721" y="15063"/>
                  </a:cubicBezTo>
                  <a:cubicBezTo>
                    <a:pt x="20586" y="15401"/>
                    <a:pt x="20424" y="15726"/>
                    <a:pt x="20248" y="16037"/>
                  </a:cubicBezTo>
                  <a:cubicBezTo>
                    <a:pt x="20221" y="16091"/>
                    <a:pt x="20167" y="16118"/>
                    <a:pt x="20127" y="16118"/>
                  </a:cubicBezTo>
                  <a:close/>
                  <a:moveTo>
                    <a:pt x="635" y="14144"/>
                  </a:moveTo>
                  <a:cubicBezTo>
                    <a:pt x="568" y="14144"/>
                    <a:pt x="514" y="14103"/>
                    <a:pt x="500" y="14049"/>
                  </a:cubicBezTo>
                  <a:cubicBezTo>
                    <a:pt x="392" y="13697"/>
                    <a:pt x="297" y="13346"/>
                    <a:pt x="230" y="12994"/>
                  </a:cubicBezTo>
                  <a:cubicBezTo>
                    <a:pt x="216" y="12913"/>
                    <a:pt x="257" y="12845"/>
                    <a:pt x="338" y="12832"/>
                  </a:cubicBezTo>
                  <a:cubicBezTo>
                    <a:pt x="406" y="12818"/>
                    <a:pt x="473" y="12859"/>
                    <a:pt x="487" y="12940"/>
                  </a:cubicBezTo>
                  <a:cubicBezTo>
                    <a:pt x="568" y="13278"/>
                    <a:pt x="649" y="13630"/>
                    <a:pt x="757" y="13968"/>
                  </a:cubicBezTo>
                  <a:cubicBezTo>
                    <a:pt x="784" y="14035"/>
                    <a:pt x="743" y="14116"/>
                    <a:pt x="676" y="14130"/>
                  </a:cubicBezTo>
                  <a:cubicBezTo>
                    <a:pt x="662" y="14144"/>
                    <a:pt x="649" y="14144"/>
                    <a:pt x="635" y="14144"/>
                  </a:cubicBezTo>
                  <a:close/>
                  <a:moveTo>
                    <a:pt x="20978" y="14130"/>
                  </a:moveTo>
                  <a:cubicBezTo>
                    <a:pt x="20965" y="14130"/>
                    <a:pt x="20951" y="14130"/>
                    <a:pt x="20938" y="14130"/>
                  </a:cubicBezTo>
                  <a:cubicBezTo>
                    <a:pt x="20857" y="14103"/>
                    <a:pt x="20830" y="14022"/>
                    <a:pt x="20843" y="13954"/>
                  </a:cubicBezTo>
                  <a:cubicBezTo>
                    <a:pt x="20951" y="13616"/>
                    <a:pt x="21046" y="13264"/>
                    <a:pt x="21113" y="12926"/>
                  </a:cubicBezTo>
                  <a:cubicBezTo>
                    <a:pt x="21127" y="12845"/>
                    <a:pt x="21194" y="12805"/>
                    <a:pt x="21276" y="12818"/>
                  </a:cubicBezTo>
                  <a:cubicBezTo>
                    <a:pt x="21343" y="12832"/>
                    <a:pt x="21397" y="12899"/>
                    <a:pt x="21384" y="12980"/>
                  </a:cubicBezTo>
                  <a:cubicBezTo>
                    <a:pt x="21303" y="13332"/>
                    <a:pt x="21208" y="13684"/>
                    <a:pt x="21100" y="14035"/>
                  </a:cubicBezTo>
                  <a:cubicBezTo>
                    <a:pt x="21086" y="14089"/>
                    <a:pt x="21032" y="14130"/>
                    <a:pt x="20978" y="14130"/>
                  </a:cubicBezTo>
                  <a:close/>
                  <a:moveTo>
                    <a:pt x="203" y="12034"/>
                  </a:moveTo>
                  <a:cubicBezTo>
                    <a:pt x="122" y="12034"/>
                    <a:pt x="68" y="11979"/>
                    <a:pt x="68" y="11912"/>
                  </a:cubicBezTo>
                  <a:cubicBezTo>
                    <a:pt x="27" y="11547"/>
                    <a:pt x="14" y="11181"/>
                    <a:pt x="0" y="10816"/>
                  </a:cubicBezTo>
                  <a:cubicBezTo>
                    <a:pt x="0" y="10735"/>
                    <a:pt x="68" y="10681"/>
                    <a:pt x="135" y="10681"/>
                  </a:cubicBezTo>
                  <a:cubicBezTo>
                    <a:pt x="135" y="10681"/>
                    <a:pt x="135" y="10681"/>
                    <a:pt x="135" y="10681"/>
                  </a:cubicBezTo>
                  <a:cubicBezTo>
                    <a:pt x="216" y="10681"/>
                    <a:pt x="270" y="10735"/>
                    <a:pt x="270" y="10816"/>
                  </a:cubicBezTo>
                  <a:cubicBezTo>
                    <a:pt x="284" y="11168"/>
                    <a:pt x="297" y="11533"/>
                    <a:pt x="324" y="11885"/>
                  </a:cubicBezTo>
                  <a:cubicBezTo>
                    <a:pt x="338" y="11952"/>
                    <a:pt x="284" y="12020"/>
                    <a:pt x="216" y="12034"/>
                  </a:cubicBezTo>
                  <a:lnTo>
                    <a:pt x="203" y="12034"/>
                  </a:lnTo>
                  <a:close/>
                  <a:moveTo>
                    <a:pt x="21411" y="12020"/>
                  </a:moveTo>
                  <a:cubicBezTo>
                    <a:pt x="21397" y="12020"/>
                    <a:pt x="21397" y="12020"/>
                    <a:pt x="21397" y="12020"/>
                  </a:cubicBezTo>
                  <a:cubicBezTo>
                    <a:pt x="21316" y="12007"/>
                    <a:pt x="21262" y="11939"/>
                    <a:pt x="21276" y="11871"/>
                  </a:cubicBezTo>
                  <a:cubicBezTo>
                    <a:pt x="21303" y="11520"/>
                    <a:pt x="21330" y="11154"/>
                    <a:pt x="21330" y="10803"/>
                  </a:cubicBezTo>
                  <a:cubicBezTo>
                    <a:pt x="21330" y="10776"/>
                    <a:pt x="21330" y="10776"/>
                    <a:pt x="21330" y="10776"/>
                  </a:cubicBezTo>
                  <a:cubicBezTo>
                    <a:pt x="21330" y="10708"/>
                    <a:pt x="21384" y="10640"/>
                    <a:pt x="21465" y="10640"/>
                  </a:cubicBezTo>
                  <a:cubicBezTo>
                    <a:pt x="21532" y="10640"/>
                    <a:pt x="21600" y="10708"/>
                    <a:pt x="21600" y="10776"/>
                  </a:cubicBezTo>
                  <a:cubicBezTo>
                    <a:pt x="21600" y="10803"/>
                    <a:pt x="21600" y="10803"/>
                    <a:pt x="21600" y="10803"/>
                  </a:cubicBezTo>
                  <a:cubicBezTo>
                    <a:pt x="21600" y="11168"/>
                    <a:pt x="21573" y="11533"/>
                    <a:pt x="21546" y="11898"/>
                  </a:cubicBezTo>
                  <a:cubicBezTo>
                    <a:pt x="21532" y="11966"/>
                    <a:pt x="21478" y="12020"/>
                    <a:pt x="21411" y="12020"/>
                  </a:cubicBezTo>
                  <a:close/>
                  <a:moveTo>
                    <a:pt x="189" y="9870"/>
                  </a:moveTo>
                  <a:cubicBezTo>
                    <a:pt x="176" y="9870"/>
                    <a:pt x="176" y="9870"/>
                    <a:pt x="176" y="9870"/>
                  </a:cubicBezTo>
                  <a:cubicBezTo>
                    <a:pt x="108" y="9870"/>
                    <a:pt x="54" y="9802"/>
                    <a:pt x="54" y="9721"/>
                  </a:cubicBezTo>
                  <a:cubicBezTo>
                    <a:pt x="95" y="9356"/>
                    <a:pt x="149" y="8990"/>
                    <a:pt x="216" y="8639"/>
                  </a:cubicBezTo>
                  <a:cubicBezTo>
                    <a:pt x="243" y="8571"/>
                    <a:pt x="311" y="8517"/>
                    <a:pt x="378" y="8531"/>
                  </a:cubicBezTo>
                  <a:cubicBezTo>
                    <a:pt x="460" y="8544"/>
                    <a:pt x="500" y="8625"/>
                    <a:pt x="487" y="8693"/>
                  </a:cubicBezTo>
                  <a:cubicBezTo>
                    <a:pt x="419" y="9044"/>
                    <a:pt x="365" y="9396"/>
                    <a:pt x="324" y="9748"/>
                  </a:cubicBezTo>
                  <a:cubicBezTo>
                    <a:pt x="324" y="9815"/>
                    <a:pt x="257" y="9870"/>
                    <a:pt x="189" y="9870"/>
                  </a:cubicBezTo>
                  <a:close/>
                  <a:moveTo>
                    <a:pt x="21411" y="9829"/>
                  </a:moveTo>
                  <a:cubicBezTo>
                    <a:pt x="21330" y="9829"/>
                    <a:pt x="21276" y="9788"/>
                    <a:pt x="21276" y="9707"/>
                  </a:cubicBezTo>
                  <a:cubicBezTo>
                    <a:pt x="21235" y="9356"/>
                    <a:pt x="21181" y="9004"/>
                    <a:pt x="21113" y="8666"/>
                  </a:cubicBezTo>
                  <a:cubicBezTo>
                    <a:pt x="21086" y="8585"/>
                    <a:pt x="21140" y="8517"/>
                    <a:pt x="21208" y="8503"/>
                  </a:cubicBezTo>
                  <a:cubicBezTo>
                    <a:pt x="21289" y="8490"/>
                    <a:pt x="21357" y="8531"/>
                    <a:pt x="21370" y="8612"/>
                  </a:cubicBezTo>
                  <a:cubicBezTo>
                    <a:pt x="21451" y="8963"/>
                    <a:pt x="21505" y="9328"/>
                    <a:pt x="21532" y="9680"/>
                  </a:cubicBezTo>
                  <a:cubicBezTo>
                    <a:pt x="21546" y="9761"/>
                    <a:pt x="21492" y="9829"/>
                    <a:pt x="21424" y="9829"/>
                  </a:cubicBezTo>
                  <a:lnTo>
                    <a:pt x="21411" y="9829"/>
                  </a:lnTo>
                  <a:close/>
                  <a:moveTo>
                    <a:pt x="622" y="7760"/>
                  </a:moveTo>
                  <a:cubicBezTo>
                    <a:pt x="608" y="7760"/>
                    <a:pt x="595" y="7760"/>
                    <a:pt x="581" y="7746"/>
                  </a:cubicBezTo>
                  <a:cubicBezTo>
                    <a:pt x="514" y="7733"/>
                    <a:pt x="473" y="7651"/>
                    <a:pt x="500" y="7584"/>
                  </a:cubicBezTo>
                  <a:cubicBezTo>
                    <a:pt x="608" y="7232"/>
                    <a:pt x="730" y="6894"/>
                    <a:pt x="879" y="6556"/>
                  </a:cubicBezTo>
                  <a:cubicBezTo>
                    <a:pt x="906" y="6488"/>
                    <a:pt x="987" y="6448"/>
                    <a:pt x="1054" y="6488"/>
                  </a:cubicBezTo>
                  <a:cubicBezTo>
                    <a:pt x="1122" y="6515"/>
                    <a:pt x="1149" y="6596"/>
                    <a:pt x="1122" y="6664"/>
                  </a:cubicBezTo>
                  <a:cubicBezTo>
                    <a:pt x="987" y="6989"/>
                    <a:pt x="852" y="7327"/>
                    <a:pt x="757" y="7665"/>
                  </a:cubicBezTo>
                  <a:cubicBezTo>
                    <a:pt x="730" y="7719"/>
                    <a:pt x="676" y="7760"/>
                    <a:pt x="622" y="7760"/>
                  </a:cubicBezTo>
                  <a:close/>
                  <a:moveTo>
                    <a:pt x="20965" y="7719"/>
                  </a:moveTo>
                  <a:cubicBezTo>
                    <a:pt x="20911" y="7719"/>
                    <a:pt x="20857" y="7692"/>
                    <a:pt x="20843" y="7624"/>
                  </a:cubicBezTo>
                  <a:cubicBezTo>
                    <a:pt x="20735" y="7286"/>
                    <a:pt x="20613" y="6948"/>
                    <a:pt x="20465" y="6623"/>
                  </a:cubicBezTo>
                  <a:cubicBezTo>
                    <a:pt x="20438" y="6556"/>
                    <a:pt x="20465" y="6475"/>
                    <a:pt x="20532" y="6448"/>
                  </a:cubicBezTo>
                  <a:cubicBezTo>
                    <a:pt x="20600" y="6421"/>
                    <a:pt x="20681" y="6448"/>
                    <a:pt x="20721" y="6515"/>
                  </a:cubicBezTo>
                  <a:cubicBezTo>
                    <a:pt x="20857" y="6853"/>
                    <a:pt x="20992" y="7205"/>
                    <a:pt x="21100" y="7543"/>
                  </a:cubicBezTo>
                  <a:cubicBezTo>
                    <a:pt x="21113" y="7624"/>
                    <a:pt x="21086" y="7692"/>
                    <a:pt x="21005" y="7719"/>
                  </a:cubicBezTo>
                  <a:cubicBezTo>
                    <a:pt x="20992" y="7719"/>
                    <a:pt x="20978" y="7719"/>
                    <a:pt x="20965" y="7719"/>
                  </a:cubicBezTo>
                  <a:close/>
                  <a:moveTo>
                    <a:pt x="1473" y="5771"/>
                  </a:moveTo>
                  <a:cubicBezTo>
                    <a:pt x="1446" y="5771"/>
                    <a:pt x="1433" y="5771"/>
                    <a:pt x="1406" y="5758"/>
                  </a:cubicBezTo>
                  <a:cubicBezTo>
                    <a:pt x="1338" y="5717"/>
                    <a:pt x="1325" y="5636"/>
                    <a:pt x="1352" y="5568"/>
                  </a:cubicBezTo>
                  <a:cubicBezTo>
                    <a:pt x="1527" y="5257"/>
                    <a:pt x="1730" y="4946"/>
                    <a:pt x="1933" y="4649"/>
                  </a:cubicBezTo>
                  <a:cubicBezTo>
                    <a:pt x="1973" y="4581"/>
                    <a:pt x="2055" y="4568"/>
                    <a:pt x="2122" y="4608"/>
                  </a:cubicBezTo>
                  <a:cubicBezTo>
                    <a:pt x="2176" y="4649"/>
                    <a:pt x="2203" y="4730"/>
                    <a:pt x="2149" y="4798"/>
                  </a:cubicBezTo>
                  <a:cubicBezTo>
                    <a:pt x="1946" y="5095"/>
                    <a:pt x="1757" y="5393"/>
                    <a:pt x="1595" y="5704"/>
                  </a:cubicBezTo>
                  <a:cubicBezTo>
                    <a:pt x="1568" y="5744"/>
                    <a:pt x="1514" y="5771"/>
                    <a:pt x="1473" y="5771"/>
                  </a:cubicBezTo>
                  <a:close/>
                  <a:moveTo>
                    <a:pt x="20113" y="5744"/>
                  </a:moveTo>
                  <a:cubicBezTo>
                    <a:pt x="20059" y="5744"/>
                    <a:pt x="20019" y="5717"/>
                    <a:pt x="19991" y="5677"/>
                  </a:cubicBezTo>
                  <a:cubicBezTo>
                    <a:pt x="19816" y="5366"/>
                    <a:pt x="19627" y="5054"/>
                    <a:pt x="19424" y="4770"/>
                  </a:cubicBezTo>
                  <a:cubicBezTo>
                    <a:pt x="19383" y="4703"/>
                    <a:pt x="19397" y="4622"/>
                    <a:pt x="19464" y="4581"/>
                  </a:cubicBezTo>
                  <a:cubicBezTo>
                    <a:pt x="19518" y="4541"/>
                    <a:pt x="19613" y="4554"/>
                    <a:pt x="19654" y="4608"/>
                  </a:cubicBezTo>
                  <a:cubicBezTo>
                    <a:pt x="19856" y="4906"/>
                    <a:pt x="20059" y="5230"/>
                    <a:pt x="20235" y="5541"/>
                  </a:cubicBezTo>
                  <a:cubicBezTo>
                    <a:pt x="20262" y="5609"/>
                    <a:pt x="20248" y="5690"/>
                    <a:pt x="20181" y="5731"/>
                  </a:cubicBezTo>
                  <a:cubicBezTo>
                    <a:pt x="20154" y="5731"/>
                    <a:pt x="20140" y="5744"/>
                    <a:pt x="20113" y="5744"/>
                  </a:cubicBezTo>
                  <a:close/>
                  <a:moveTo>
                    <a:pt x="2703" y="4000"/>
                  </a:moveTo>
                  <a:cubicBezTo>
                    <a:pt x="2676" y="4000"/>
                    <a:pt x="2636" y="3986"/>
                    <a:pt x="2622" y="3972"/>
                  </a:cubicBezTo>
                  <a:cubicBezTo>
                    <a:pt x="2555" y="3918"/>
                    <a:pt x="2555" y="3837"/>
                    <a:pt x="2595" y="3783"/>
                  </a:cubicBezTo>
                  <a:cubicBezTo>
                    <a:pt x="2839" y="3499"/>
                    <a:pt x="3095" y="3229"/>
                    <a:pt x="3352" y="2985"/>
                  </a:cubicBezTo>
                  <a:cubicBezTo>
                    <a:pt x="3406" y="2931"/>
                    <a:pt x="3487" y="2931"/>
                    <a:pt x="3541" y="2985"/>
                  </a:cubicBezTo>
                  <a:cubicBezTo>
                    <a:pt x="3595" y="3039"/>
                    <a:pt x="3595" y="3134"/>
                    <a:pt x="3541" y="3174"/>
                  </a:cubicBezTo>
                  <a:cubicBezTo>
                    <a:pt x="3285" y="3418"/>
                    <a:pt x="3041" y="3688"/>
                    <a:pt x="2812" y="3959"/>
                  </a:cubicBezTo>
                  <a:cubicBezTo>
                    <a:pt x="2784" y="3986"/>
                    <a:pt x="2744" y="4000"/>
                    <a:pt x="2703" y="4000"/>
                  </a:cubicBezTo>
                  <a:close/>
                  <a:moveTo>
                    <a:pt x="18870" y="3972"/>
                  </a:moveTo>
                  <a:cubicBezTo>
                    <a:pt x="18843" y="3972"/>
                    <a:pt x="18802" y="3959"/>
                    <a:pt x="18775" y="3932"/>
                  </a:cubicBezTo>
                  <a:cubicBezTo>
                    <a:pt x="18545" y="3661"/>
                    <a:pt x="18288" y="3404"/>
                    <a:pt x="18032" y="3161"/>
                  </a:cubicBezTo>
                  <a:cubicBezTo>
                    <a:pt x="17977" y="3107"/>
                    <a:pt x="17977" y="3012"/>
                    <a:pt x="18032" y="2958"/>
                  </a:cubicBezTo>
                  <a:cubicBezTo>
                    <a:pt x="18086" y="2904"/>
                    <a:pt x="18167" y="2904"/>
                    <a:pt x="18221" y="2958"/>
                  </a:cubicBezTo>
                  <a:cubicBezTo>
                    <a:pt x="18491" y="3215"/>
                    <a:pt x="18748" y="3472"/>
                    <a:pt x="18978" y="3756"/>
                  </a:cubicBezTo>
                  <a:cubicBezTo>
                    <a:pt x="19032" y="3810"/>
                    <a:pt x="19018" y="3891"/>
                    <a:pt x="18964" y="3945"/>
                  </a:cubicBezTo>
                  <a:cubicBezTo>
                    <a:pt x="18937" y="3959"/>
                    <a:pt x="18910" y="3972"/>
                    <a:pt x="18870" y="3972"/>
                  </a:cubicBezTo>
                  <a:close/>
                  <a:moveTo>
                    <a:pt x="4258" y="2512"/>
                  </a:moveTo>
                  <a:cubicBezTo>
                    <a:pt x="4231" y="2512"/>
                    <a:pt x="4190" y="2498"/>
                    <a:pt x="4163" y="2458"/>
                  </a:cubicBezTo>
                  <a:cubicBezTo>
                    <a:pt x="4109" y="2404"/>
                    <a:pt x="4123" y="2322"/>
                    <a:pt x="4177" y="2268"/>
                  </a:cubicBezTo>
                  <a:cubicBezTo>
                    <a:pt x="4474" y="2052"/>
                    <a:pt x="4771" y="1835"/>
                    <a:pt x="5082" y="1646"/>
                  </a:cubicBezTo>
                  <a:cubicBezTo>
                    <a:pt x="5136" y="1606"/>
                    <a:pt x="5218" y="1619"/>
                    <a:pt x="5258" y="1687"/>
                  </a:cubicBezTo>
                  <a:cubicBezTo>
                    <a:pt x="5299" y="1754"/>
                    <a:pt x="5285" y="1835"/>
                    <a:pt x="5218" y="1876"/>
                  </a:cubicBezTo>
                  <a:cubicBezTo>
                    <a:pt x="4920" y="2065"/>
                    <a:pt x="4623" y="2268"/>
                    <a:pt x="4352" y="2485"/>
                  </a:cubicBezTo>
                  <a:cubicBezTo>
                    <a:pt x="4325" y="2498"/>
                    <a:pt x="4298" y="2512"/>
                    <a:pt x="4258" y="2512"/>
                  </a:cubicBezTo>
                  <a:close/>
                  <a:moveTo>
                    <a:pt x="17315" y="2485"/>
                  </a:moveTo>
                  <a:cubicBezTo>
                    <a:pt x="17288" y="2485"/>
                    <a:pt x="17248" y="2485"/>
                    <a:pt x="17234" y="2458"/>
                  </a:cubicBezTo>
                  <a:cubicBezTo>
                    <a:pt x="16950" y="2241"/>
                    <a:pt x="16653" y="2038"/>
                    <a:pt x="16355" y="1849"/>
                  </a:cubicBezTo>
                  <a:cubicBezTo>
                    <a:pt x="16288" y="1808"/>
                    <a:pt x="16274" y="1727"/>
                    <a:pt x="16315" y="1673"/>
                  </a:cubicBezTo>
                  <a:cubicBezTo>
                    <a:pt x="16342" y="1606"/>
                    <a:pt x="16437" y="1578"/>
                    <a:pt x="16491" y="1619"/>
                  </a:cubicBezTo>
                  <a:cubicBezTo>
                    <a:pt x="16802" y="1822"/>
                    <a:pt x="17099" y="2025"/>
                    <a:pt x="17396" y="2255"/>
                  </a:cubicBezTo>
                  <a:cubicBezTo>
                    <a:pt x="17450" y="2295"/>
                    <a:pt x="17464" y="2376"/>
                    <a:pt x="17423" y="2444"/>
                  </a:cubicBezTo>
                  <a:cubicBezTo>
                    <a:pt x="17396" y="2471"/>
                    <a:pt x="17356" y="2485"/>
                    <a:pt x="17315" y="2485"/>
                  </a:cubicBezTo>
                  <a:close/>
                  <a:moveTo>
                    <a:pt x="6096" y="1362"/>
                  </a:moveTo>
                  <a:cubicBezTo>
                    <a:pt x="6042" y="1362"/>
                    <a:pt x="5988" y="1335"/>
                    <a:pt x="5974" y="1294"/>
                  </a:cubicBezTo>
                  <a:cubicBezTo>
                    <a:pt x="5934" y="1227"/>
                    <a:pt x="5961" y="1146"/>
                    <a:pt x="6029" y="1105"/>
                  </a:cubicBezTo>
                  <a:cubicBezTo>
                    <a:pt x="6353" y="943"/>
                    <a:pt x="6691" y="808"/>
                    <a:pt x="7042" y="672"/>
                  </a:cubicBezTo>
                  <a:cubicBezTo>
                    <a:pt x="7110" y="645"/>
                    <a:pt x="7177" y="686"/>
                    <a:pt x="7205" y="753"/>
                  </a:cubicBezTo>
                  <a:cubicBezTo>
                    <a:pt x="7232" y="821"/>
                    <a:pt x="7205" y="902"/>
                    <a:pt x="7123" y="929"/>
                  </a:cubicBezTo>
                  <a:cubicBezTo>
                    <a:pt x="6799" y="1051"/>
                    <a:pt x="6475" y="1200"/>
                    <a:pt x="6150" y="1349"/>
                  </a:cubicBezTo>
                  <a:cubicBezTo>
                    <a:pt x="6137" y="1362"/>
                    <a:pt x="6110" y="1362"/>
                    <a:pt x="6096" y="1362"/>
                  </a:cubicBezTo>
                  <a:close/>
                  <a:moveTo>
                    <a:pt x="15477" y="1349"/>
                  </a:moveTo>
                  <a:cubicBezTo>
                    <a:pt x="15463" y="1349"/>
                    <a:pt x="15436" y="1349"/>
                    <a:pt x="15423" y="1335"/>
                  </a:cubicBezTo>
                  <a:cubicBezTo>
                    <a:pt x="15098" y="1186"/>
                    <a:pt x="14774" y="1037"/>
                    <a:pt x="14436" y="916"/>
                  </a:cubicBezTo>
                  <a:cubicBezTo>
                    <a:pt x="14368" y="889"/>
                    <a:pt x="14328" y="808"/>
                    <a:pt x="14355" y="740"/>
                  </a:cubicBezTo>
                  <a:cubicBezTo>
                    <a:pt x="14382" y="672"/>
                    <a:pt x="14463" y="632"/>
                    <a:pt x="14531" y="659"/>
                  </a:cubicBezTo>
                  <a:cubicBezTo>
                    <a:pt x="14869" y="794"/>
                    <a:pt x="15207" y="929"/>
                    <a:pt x="15544" y="1092"/>
                  </a:cubicBezTo>
                  <a:cubicBezTo>
                    <a:pt x="15612" y="1132"/>
                    <a:pt x="15639" y="1213"/>
                    <a:pt x="15598" y="1281"/>
                  </a:cubicBezTo>
                  <a:cubicBezTo>
                    <a:pt x="15571" y="1321"/>
                    <a:pt x="15531" y="1349"/>
                    <a:pt x="15477" y="1349"/>
                  </a:cubicBezTo>
                  <a:close/>
                  <a:moveTo>
                    <a:pt x="8110" y="618"/>
                  </a:moveTo>
                  <a:cubicBezTo>
                    <a:pt x="8056" y="618"/>
                    <a:pt x="8002" y="578"/>
                    <a:pt x="7988" y="510"/>
                  </a:cubicBezTo>
                  <a:cubicBezTo>
                    <a:pt x="7961" y="442"/>
                    <a:pt x="8002" y="361"/>
                    <a:pt x="8083" y="348"/>
                  </a:cubicBezTo>
                  <a:cubicBezTo>
                    <a:pt x="8435" y="253"/>
                    <a:pt x="8786" y="185"/>
                    <a:pt x="9151" y="131"/>
                  </a:cubicBezTo>
                  <a:cubicBezTo>
                    <a:pt x="9219" y="118"/>
                    <a:pt x="9286" y="172"/>
                    <a:pt x="9300" y="239"/>
                  </a:cubicBezTo>
                  <a:cubicBezTo>
                    <a:pt x="9313" y="307"/>
                    <a:pt x="9259" y="388"/>
                    <a:pt x="9191" y="388"/>
                  </a:cubicBezTo>
                  <a:cubicBezTo>
                    <a:pt x="8840" y="442"/>
                    <a:pt x="8489" y="523"/>
                    <a:pt x="8151" y="605"/>
                  </a:cubicBezTo>
                  <a:cubicBezTo>
                    <a:pt x="8137" y="618"/>
                    <a:pt x="8124" y="618"/>
                    <a:pt x="8110" y="618"/>
                  </a:cubicBezTo>
                  <a:close/>
                  <a:moveTo>
                    <a:pt x="13449" y="605"/>
                  </a:moveTo>
                  <a:cubicBezTo>
                    <a:pt x="13449" y="605"/>
                    <a:pt x="13436" y="605"/>
                    <a:pt x="13422" y="605"/>
                  </a:cubicBezTo>
                  <a:cubicBezTo>
                    <a:pt x="13084" y="510"/>
                    <a:pt x="12733" y="442"/>
                    <a:pt x="12381" y="388"/>
                  </a:cubicBezTo>
                  <a:cubicBezTo>
                    <a:pt x="12300" y="375"/>
                    <a:pt x="12246" y="307"/>
                    <a:pt x="12260" y="239"/>
                  </a:cubicBezTo>
                  <a:cubicBezTo>
                    <a:pt x="12273" y="158"/>
                    <a:pt x="12341" y="104"/>
                    <a:pt x="12422" y="118"/>
                  </a:cubicBezTo>
                  <a:cubicBezTo>
                    <a:pt x="12773" y="172"/>
                    <a:pt x="13138" y="253"/>
                    <a:pt x="13490" y="334"/>
                  </a:cubicBezTo>
                  <a:cubicBezTo>
                    <a:pt x="13557" y="361"/>
                    <a:pt x="13612" y="429"/>
                    <a:pt x="13584" y="496"/>
                  </a:cubicBezTo>
                  <a:cubicBezTo>
                    <a:pt x="13571" y="564"/>
                    <a:pt x="13517" y="605"/>
                    <a:pt x="13449" y="605"/>
                  </a:cubicBezTo>
                  <a:close/>
                  <a:moveTo>
                    <a:pt x="10246" y="280"/>
                  </a:moveTo>
                  <a:cubicBezTo>
                    <a:pt x="10178" y="280"/>
                    <a:pt x="10111" y="226"/>
                    <a:pt x="10111" y="158"/>
                  </a:cubicBezTo>
                  <a:cubicBezTo>
                    <a:pt x="10111" y="77"/>
                    <a:pt x="10165" y="23"/>
                    <a:pt x="10232" y="10"/>
                  </a:cubicBezTo>
                  <a:cubicBezTo>
                    <a:pt x="10597" y="-4"/>
                    <a:pt x="10962" y="-4"/>
                    <a:pt x="11327" y="10"/>
                  </a:cubicBezTo>
                  <a:cubicBezTo>
                    <a:pt x="11408" y="23"/>
                    <a:pt x="11462" y="77"/>
                    <a:pt x="11462" y="158"/>
                  </a:cubicBezTo>
                  <a:cubicBezTo>
                    <a:pt x="11449" y="226"/>
                    <a:pt x="11395" y="294"/>
                    <a:pt x="11314" y="280"/>
                  </a:cubicBezTo>
                  <a:cubicBezTo>
                    <a:pt x="10962" y="267"/>
                    <a:pt x="10597" y="267"/>
                    <a:pt x="10246" y="280"/>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94" name="Shape 394"/>
            <p:cNvSpPr/>
            <p:nvPr/>
          </p:nvSpPr>
          <p:spPr>
            <a:xfrm>
              <a:off x="233051" y="3498570"/>
              <a:ext cx="2367449" cy="105693"/>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95" name="Shape 395"/>
            <p:cNvSpPr/>
            <p:nvPr/>
          </p:nvSpPr>
          <p:spPr>
            <a:xfrm>
              <a:off x="2088368" y="2729679"/>
              <a:ext cx="171749" cy="132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96" name="Shape 396"/>
            <p:cNvSpPr/>
            <p:nvPr/>
          </p:nvSpPr>
          <p:spPr>
            <a:xfrm>
              <a:off x="1419881" y="1913227"/>
              <a:ext cx="750399" cy="877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97" name="Shape 397"/>
            <p:cNvSpPr/>
            <p:nvPr/>
          </p:nvSpPr>
          <p:spPr>
            <a:xfrm>
              <a:off x="1239744" y="1918512"/>
              <a:ext cx="177033" cy="111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98" name="Shape 398"/>
            <p:cNvSpPr/>
            <p:nvPr/>
          </p:nvSpPr>
          <p:spPr>
            <a:xfrm>
              <a:off x="645239" y="1244741"/>
              <a:ext cx="36993"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399" name="Shape 399"/>
            <p:cNvSpPr/>
            <p:nvPr/>
          </p:nvSpPr>
          <p:spPr>
            <a:xfrm>
              <a:off x="2153959" y="1244741"/>
              <a:ext cx="34352" cy="108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00" name="Shape 400"/>
            <p:cNvSpPr/>
            <p:nvPr/>
          </p:nvSpPr>
          <p:spPr>
            <a:xfrm>
              <a:off x="1178972" y="3089023"/>
              <a:ext cx="475607" cy="475605"/>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01" name="Shape 401"/>
            <p:cNvSpPr/>
            <p:nvPr/>
          </p:nvSpPr>
          <p:spPr>
            <a:xfrm>
              <a:off x="1178972" y="3303046"/>
              <a:ext cx="475606" cy="261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02" name="Shape 402"/>
            <p:cNvSpPr/>
            <p:nvPr/>
          </p:nvSpPr>
          <p:spPr>
            <a:xfrm>
              <a:off x="1284662" y="3036179"/>
              <a:ext cx="129472" cy="1506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405" name="Group 405"/>
            <p:cNvGrpSpPr/>
            <p:nvPr/>
          </p:nvGrpSpPr>
          <p:grpSpPr>
            <a:xfrm>
              <a:off x="597171" y="78161"/>
              <a:ext cx="474987" cy="267599"/>
              <a:chOff x="-1" y="0"/>
              <a:chExt cx="474986" cy="267598"/>
            </a:xfrm>
          </p:grpSpPr>
          <p:sp>
            <p:nvSpPr>
              <p:cNvPr id="403" name="Shape 403"/>
              <p:cNvSpPr/>
              <p:nvPr/>
            </p:nvSpPr>
            <p:spPr>
              <a:xfrm>
                <a:off x="-2" y="0"/>
                <a:ext cx="474988" cy="267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04" name="Shape 404"/>
              <p:cNvSpPr/>
              <p:nvPr/>
            </p:nvSpPr>
            <p:spPr>
              <a:xfrm>
                <a:off x="210732" y="73588"/>
                <a:ext cx="80281" cy="123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409" name="Group 409"/>
            <p:cNvGrpSpPr/>
            <p:nvPr/>
          </p:nvGrpSpPr>
          <p:grpSpPr>
            <a:xfrm>
              <a:off x="-1" y="845527"/>
              <a:ext cx="385309" cy="234023"/>
              <a:chOff x="0" y="0"/>
              <a:chExt cx="385308" cy="234022"/>
            </a:xfrm>
          </p:grpSpPr>
          <p:sp>
            <p:nvSpPr>
              <p:cNvPr id="406" name="Shape 406"/>
              <p:cNvSpPr/>
              <p:nvPr/>
            </p:nvSpPr>
            <p:spPr>
              <a:xfrm>
                <a:off x="52004" y="0"/>
                <a:ext cx="333304" cy="1891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07" name="Shape 407"/>
              <p:cNvSpPr/>
              <p:nvPr/>
            </p:nvSpPr>
            <p:spPr>
              <a:xfrm>
                <a:off x="-1" y="44912"/>
                <a:ext cx="333304" cy="189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08" name="Shape 408"/>
              <p:cNvSpPr/>
              <p:nvPr/>
            </p:nvSpPr>
            <p:spPr>
              <a:xfrm>
                <a:off x="146557" y="96917"/>
                <a:ext cx="56734" cy="8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sp>
          <p:nvSpPr>
            <p:cNvPr id="410" name="Shape 410"/>
            <p:cNvSpPr/>
            <p:nvPr/>
          </p:nvSpPr>
          <p:spPr>
            <a:xfrm>
              <a:off x="2486652" y="763973"/>
              <a:ext cx="318928" cy="3851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11" name="Shape 411"/>
            <p:cNvSpPr/>
            <p:nvPr/>
          </p:nvSpPr>
          <p:spPr>
            <a:xfrm>
              <a:off x="459557" y="1699486"/>
              <a:ext cx="388488" cy="305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nvGrpSpPr>
            <p:cNvPr id="414" name="Group 414"/>
            <p:cNvGrpSpPr/>
            <p:nvPr/>
          </p:nvGrpSpPr>
          <p:grpSpPr>
            <a:xfrm>
              <a:off x="1876867" y="-2"/>
              <a:ext cx="293414" cy="435385"/>
              <a:chOff x="-1" y="0"/>
              <a:chExt cx="293413" cy="435383"/>
            </a:xfrm>
          </p:grpSpPr>
          <p:sp>
            <p:nvSpPr>
              <p:cNvPr id="412" name="Shape 412"/>
              <p:cNvSpPr/>
              <p:nvPr/>
            </p:nvSpPr>
            <p:spPr>
              <a:xfrm>
                <a:off x="-2" y="-1"/>
                <a:ext cx="293415" cy="435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13" name="Shape 413"/>
              <p:cNvSpPr/>
              <p:nvPr/>
            </p:nvSpPr>
            <p:spPr>
              <a:xfrm>
                <a:off x="85184" y="88338"/>
                <a:ext cx="119890" cy="119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420" name="Group 420"/>
            <p:cNvGrpSpPr/>
            <p:nvPr/>
          </p:nvGrpSpPr>
          <p:grpSpPr>
            <a:xfrm>
              <a:off x="2073310" y="1702682"/>
              <a:ext cx="409972" cy="279132"/>
              <a:chOff x="0" y="0"/>
              <a:chExt cx="409971" cy="279131"/>
            </a:xfrm>
          </p:grpSpPr>
          <p:sp>
            <p:nvSpPr>
              <p:cNvPr id="415" name="Shape 415"/>
              <p:cNvSpPr/>
              <p:nvPr/>
            </p:nvSpPr>
            <p:spPr>
              <a:xfrm>
                <a:off x="-1" y="-1"/>
                <a:ext cx="409973" cy="279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16" name="Shape 416"/>
              <p:cNvSpPr/>
              <p:nvPr/>
            </p:nvSpPr>
            <p:spPr>
              <a:xfrm>
                <a:off x="244236" y="74143"/>
                <a:ext cx="80689" cy="12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17" name="Shape 417"/>
              <p:cNvSpPr/>
              <p:nvPr/>
            </p:nvSpPr>
            <p:spPr>
              <a:xfrm>
                <a:off x="95950" y="76324"/>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18" name="Shape 418"/>
              <p:cNvSpPr/>
              <p:nvPr/>
            </p:nvSpPr>
            <p:spPr>
              <a:xfrm>
                <a:off x="95950" y="124299"/>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19" name="Shape 419"/>
              <p:cNvSpPr/>
              <p:nvPr/>
            </p:nvSpPr>
            <p:spPr>
              <a:xfrm>
                <a:off x="95950" y="174456"/>
                <a:ext cx="124301" cy="26170"/>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nvGrpSpPr>
            <p:cNvPr id="432" name="Group 432"/>
            <p:cNvGrpSpPr/>
            <p:nvPr/>
          </p:nvGrpSpPr>
          <p:grpSpPr>
            <a:xfrm>
              <a:off x="459916" y="670565"/>
              <a:ext cx="1961174" cy="1329379"/>
              <a:chOff x="0" y="0"/>
              <a:chExt cx="1961172" cy="1329378"/>
            </a:xfrm>
          </p:grpSpPr>
          <p:sp>
            <p:nvSpPr>
              <p:cNvPr id="421" name="Shape 421"/>
              <p:cNvSpPr/>
              <p:nvPr/>
            </p:nvSpPr>
            <p:spPr>
              <a:xfrm>
                <a:off x="1832758" y="209425"/>
                <a:ext cx="128416" cy="206312"/>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2" name="Shape 422"/>
              <p:cNvSpPr/>
              <p:nvPr/>
            </p:nvSpPr>
            <p:spPr>
              <a:xfrm>
                <a:off x="0" y="209425"/>
                <a:ext cx="131115" cy="206312"/>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3" name="Shape 423"/>
              <p:cNvSpPr/>
              <p:nvPr/>
            </p:nvSpPr>
            <p:spPr>
              <a:xfrm>
                <a:off x="39787" y="360095"/>
                <a:ext cx="1884415" cy="9692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4" name="Shape 424"/>
              <p:cNvSpPr/>
              <p:nvPr/>
            </p:nvSpPr>
            <p:spPr>
              <a:xfrm>
                <a:off x="39787" y="360094"/>
                <a:ext cx="1884416" cy="3411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5" name="Shape 425"/>
              <p:cNvSpPr/>
              <p:nvPr/>
            </p:nvSpPr>
            <p:spPr>
              <a:xfrm>
                <a:off x="633262" y="0"/>
                <a:ext cx="136275" cy="295118"/>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6" name="Shape 426"/>
              <p:cNvSpPr/>
              <p:nvPr/>
            </p:nvSpPr>
            <p:spPr>
              <a:xfrm>
                <a:off x="580335" y="73102"/>
                <a:ext cx="153522" cy="281580"/>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7" name="Shape 427"/>
              <p:cNvSpPr/>
              <p:nvPr/>
            </p:nvSpPr>
            <p:spPr>
              <a:xfrm>
                <a:off x="602944" y="276996"/>
                <a:ext cx="273459" cy="156889"/>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8" name="Shape 428"/>
              <p:cNvSpPr/>
              <p:nvPr/>
            </p:nvSpPr>
            <p:spPr>
              <a:xfrm>
                <a:off x="670632" y="203061"/>
                <a:ext cx="224724" cy="189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29" name="Shape 429"/>
              <p:cNvSpPr/>
              <p:nvPr/>
            </p:nvSpPr>
            <p:spPr>
              <a:xfrm>
                <a:off x="700414" y="92054"/>
                <a:ext cx="376344" cy="419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30" name="Shape 430"/>
              <p:cNvSpPr/>
              <p:nvPr/>
            </p:nvSpPr>
            <p:spPr>
              <a:xfrm>
                <a:off x="855953" y="182586"/>
                <a:ext cx="16529" cy="16633"/>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sp>
            <p:nvSpPr>
              <p:cNvPr id="431" name="Shape 431"/>
              <p:cNvSpPr/>
              <p:nvPr/>
            </p:nvSpPr>
            <p:spPr>
              <a:xfrm>
                <a:off x="892647" y="278871"/>
                <a:ext cx="181404" cy="2328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3">
                  <a:defRPr sz="1900">
                    <a:solidFill>
                      <a:srgbClr val="FFFFFF"/>
                    </a:solidFill>
                    <a:latin typeface="Segoe UI"/>
                    <a:ea typeface="Segoe UI"/>
                    <a:cs typeface="Segoe UI"/>
                    <a:sym typeface="Segoe UI"/>
                  </a:defRPr>
                </a:pPr>
              </a:p>
            </p:txBody>
          </p:sp>
        </p:grpSp>
      </p:grpSp>
      <p:sp>
        <p:nvSpPr>
          <p:cNvPr id="434" name="Shape 4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pic>
        <p:nvPicPr>
          <p:cNvPr id="441" name="image1.png"/>
          <p:cNvPicPr>
            <a:picLocks noChangeAspect="1"/>
          </p:cNvPicPr>
          <p:nvPr/>
        </p:nvPicPr>
        <p:blipFill>
          <a:blip r:embed="rId2">
            <a:extLst/>
          </a:blip>
          <a:stretch>
            <a:fillRect/>
          </a:stretch>
        </p:blipFill>
        <p:spPr>
          <a:xfrm>
            <a:off x="4703157" y="5897245"/>
            <a:ext cx="7197633" cy="1097282"/>
          </a:xfrm>
          <a:prstGeom prst="rect">
            <a:avLst/>
          </a:prstGeom>
          <a:ln w="12700">
            <a:miter lim="400000"/>
          </a:ln>
        </p:spPr>
      </p:pic>
      <p:sp>
        <p:nvSpPr>
          <p:cNvPr id="442" name="Shape 442"/>
          <p:cNvSpPr/>
          <p:nvPr>
            <p:ph type="title"/>
          </p:nvPr>
        </p:nvSpPr>
        <p:spPr>
          <a:prstGeom prst="rect">
            <a:avLst/>
          </a:prstGeom>
        </p:spPr>
        <p:txBody>
          <a:bodyPr/>
          <a:lstStyle>
            <a:lvl1pPr>
              <a:defRPr>
                <a:solidFill>
                  <a:srgbClr val="0072C6"/>
                </a:solidFill>
              </a:defRPr>
            </a:lvl1pPr>
          </a:lstStyle>
          <a:p>
            <a:pPr/>
            <a:r>
              <a:t>Title Text</a:t>
            </a:r>
          </a:p>
        </p:txBody>
      </p:sp>
      <p:sp>
        <p:nvSpPr>
          <p:cNvPr id="443" name="Shape 4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nd non-bulleted text">
    <p:spTree>
      <p:nvGrpSpPr>
        <p:cNvPr id="1" name=""/>
        <p:cNvGrpSpPr/>
        <p:nvPr/>
      </p:nvGrpSpPr>
      <p:grpSpPr>
        <a:xfrm>
          <a:off x="0" y="0"/>
          <a:ext cx="0" cy="0"/>
          <a:chOff x="0" y="0"/>
          <a:chExt cx="0" cy="0"/>
        </a:xfrm>
      </p:grpSpPr>
      <p:sp>
        <p:nvSpPr>
          <p:cNvPr id="450" name="Shape 450"/>
          <p:cNvSpPr/>
          <p:nvPr>
            <p:ph type="title"/>
          </p:nvPr>
        </p:nvSpPr>
        <p:spPr>
          <a:prstGeom prst="rect">
            <a:avLst/>
          </a:prstGeom>
        </p:spPr>
        <p:txBody>
          <a:bodyPr/>
          <a:lstStyle/>
          <a:p>
            <a:pPr/>
            <a:r>
              <a:t>Title Text</a:t>
            </a:r>
          </a:p>
        </p:txBody>
      </p:sp>
      <p:sp>
        <p:nvSpPr>
          <p:cNvPr id="451" name="Shape 451"/>
          <p:cNvSpPr/>
          <p:nvPr>
            <p:ph type="body" sz="half"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52" name="Shape 45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nd bulleted text">
    <p:spTree>
      <p:nvGrpSpPr>
        <p:cNvPr id="1" name=""/>
        <p:cNvGrpSpPr/>
        <p:nvPr/>
      </p:nvGrpSpPr>
      <p:grpSpPr>
        <a:xfrm>
          <a:off x="0" y="0"/>
          <a:ext cx="0" cy="0"/>
          <a:chOff x="0" y="0"/>
          <a:chExt cx="0" cy="0"/>
        </a:xfrm>
      </p:grpSpPr>
      <p:sp>
        <p:nvSpPr>
          <p:cNvPr id="459" name="Shape 459"/>
          <p:cNvSpPr/>
          <p:nvPr>
            <p:ph type="title"/>
          </p:nvPr>
        </p:nvSpPr>
        <p:spPr>
          <a:prstGeom prst="rect">
            <a:avLst/>
          </a:prstGeom>
        </p:spPr>
        <p:txBody>
          <a:bodyPr/>
          <a:lstStyle>
            <a:lvl1pPr>
              <a:defRPr>
                <a:solidFill>
                  <a:srgbClr val="0072C6"/>
                </a:solidFill>
              </a:defRPr>
            </a:lvl1pPr>
          </a:lstStyle>
          <a:p>
            <a:pPr/>
            <a:r>
              <a:t>Title Text</a:t>
            </a:r>
          </a:p>
        </p:txBody>
      </p:sp>
      <p:sp>
        <p:nvSpPr>
          <p:cNvPr id="460" name="Shape 460"/>
          <p:cNvSpPr/>
          <p:nvPr>
            <p:ph type="body" sz="half" idx="1"/>
          </p:nvPr>
        </p:nvSpPr>
        <p:spPr>
          <a:prstGeom prst="rect">
            <a:avLst/>
          </a:prstGeom>
        </p:spPr>
        <p:txBody>
          <a:bodyPr/>
          <a:lstStyle>
            <a:lvl2pPr marL="320038" indent="-320038">
              <a:buSzPct val="90000"/>
              <a:buChar char="•"/>
            </a:lvl2pPr>
            <a:lvl3pPr marL="548638" indent="-320038">
              <a:buSzPct val="90000"/>
              <a:buChar char="•"/>
            </a:lvl3pPr>
            <a:lvl4pPr marL="777238" indent="-320038">
              <a:buSzPct val="90000"/>
              <a:buChar char="•"/>
            </a:lvl4pPr>
            <a:lvl5pPr marL="1005838" indent="-320038">
              <a:buSzPct val="90000"/>
              <a:buChar char="•"/>
            </a:lvl5pPr>
          </a:lstStyle>
          <a:p>
            <a:pPr/>
            <a:r>
              <a:t>Body Level One</a:t>
            </a:r>
          </a:p>
          <a:p>
            <a:pPr lvl="1"/>
            <a:r>
              <a:t>Body Level Two</a:t>
            </a:r>
          </a:p>
          <a:p>
            <a:pPr lvl="2"/>
            <a:r>
              <a:t>Body Level Three</a:t>
            </a:r>
          </a:p>
          <a:p>
            <a:pPr lvl="3"/>
            <a:r>
              <a:t>Body Level Four</a:t>
            </a:r>
          </a:p>
          <a:p>
            <a:pPr lvl="4"/>
            <a:r>
              <a:t>Body Level Five</a:t>
            </a:r>
          </a:p>
        </p:txBody>
      </p:sp>
      <p:sp>
        <p:nvSpPr>
          <p:cNvPr id="461" name="Shape 4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grpSp>
        <p:nvGrpSpPr>
          <p:cNvPr id="4" name="Group 4"/>
          <p:cNvGrpSpPr/>
          <p:nvPr/>
        </p:nvGrpSpPr>
        <p:grpSpPr>
          <a:xfrm>
            <a:off x="-1681403" y="742"/>
            <a:ext cx="548643" cy="574831"/>
            <a:chOff x="0" y="0"/>
            <a:chExt cx="548641" cy="574829"/>
          </a:xfrm>
        </p:grpSpPr>
        <p:sp>
          <p:nvSpPr>
            <p:cNvPr id="2" name="Shape 2"/>
            <p:cNvSpPr/>
            <p:nvPr/>
          </p:nvSpPr>
          <p:spPr>
            <a:xfrm>
              <a:off x="0" y="0"/>
              <a:ext cx="548642" cy="548643"/>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3" name="Shape 3"/>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70</a:t>
              </a:r>
            </a:p>
            <a:p>
              <a:pPr defTabSz="698559">
                <a:lnSpc>
                  <a:spcPct val="90000"/>
                </a:lnSpc>
                <a:defRPr sz="800">
                  <a:solidFill>
                    <a:srgbClr val="FFFFFF"/>
                  </a:solidFill>
                  <a:latin typeface="Segoe UI"/>
                  <a:ea typeface="Segoe UI"/>
                  <a:cs typeface="Segoe UI"/>
                  <a:sym typeface="Segoe UI"/>
                </a:defRPr>
              </a:pPr>
              <a:r>
                <a:t>104</a:t>
              </a:r>
            </a:p>
            <a:p>
              <a:pPr defTabSz="698559">
                <a:lnSpc>
                  <a:spcPct val="90000"/>
                </a:lnSpc>
                <a:defRPr sz="800">
                  <a:solidFill>
                    <a:srgbClr val="FFFFFF"/>
                  </a:solidFill>
                  <a:latin typeface="Segoe UI"/>
                  <a:ea typeface="Segoe UI"/>
                  <a:cs typeface="Segoe UI"/>
                  <a:sym typeface="Segoe UI"/>
                </a:defRPr>
              </a:pPr>
              <a:r>
                <a:t>197</a:t>
              </a:r>
            </a:p>
          </p:txBody>
        </p:sp>
      </p:grpSp>
      <p:grpSp>
        <p:nvGrpSpPr>
          <p:cNvPr id="7" name="Group 7"/>
          <p:cNvGrpSpPr/>
          <p:nvPr/>
        </p:nvGrpSpPr>
        <p:grpSpPr>
          <a:xfrm>
            <a:off x="-1133722" y="742"/>
            <a:ext cx="548642" cy="574831"/>
            <a:chOff x="0" y="0"/>
            <a:chExt cx="548641" cy="574829"/>
          </a:xfrm>
        </p:grpSpPr>
        <p:sp>
          <p:nvSpPr>
            <p:cNvPr id="5" name="Shape 5"/>
            <p:cNvSpPr/>
            <p:nvPr/>
          </p:nvSpPr>
          <p:spPr>
            <a:xfrm>
              <a:off x="0" y="0"/>
              <a:ext cx="548642" cy="548643"/>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 name="Shape 6"/>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24</a:t>
              </a:r>
            </a:p>
            <a:p>
              <a:pPr defTabSz="698559">
                <a:lnSpc>
                  <a:spcPct val="90000"/>
                </a:lnSpc>
                <a:defRPr sz="800">
                  <a:solidFill>
                    <a:srgbClr val="FFFFFF"/>
                  </a:solidFill>
                  <a:latin typeface="Segoe UI"/>
                  <a:ea typeface="Segoe UI"/>
                  <a:cs typeface="Segoe UI"/>
                  <a:sym typeface="Segoe UI"/>
                </a:defRPr>
              </a:pPr>
              <a:r>
                <a:t>143</a:t>
              </a:r>
            </a:p>
          </p:txBody>
        </p:sp>
      </p:grpSp>
      <p:grpSp>
        <p:nvGrpSpPr>
          <p:cNvPr id="10" name="Group 10"/>
          <p:cNvGrpSpPr/>
          <p:nvPr/>
        </p:nvGrpSpPr>
        <p:grpSpPr>
          <a:xfrm>
            <a:off x="-576885" y="741"/>
            <a:ext cx="548642" cy="574831"/>
            <a:chOff x="0" y="0"/>
            <a:chExt cx="548641" cy="574829"/>
          </a:xfrm>
        </p:grpSpPr>
        <p:sp>
          <p:nvSpPr>
            <p:cNvPr id="8" name="Shape 8"/>
            <p:cNvSpPr/>
            <p:nvPr/>
          </p:nvSpPr>
          <p:spPr>
            <a:xfrm>
              <a:off x="0" y="0"/>
              <a:ext cx="548642" cy="548643"/>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latin typeface="Segoe UI"/>
                  <a:ea typeface="Segoe UI"/>
                  <a:cs typeface="Segoe UI"/>
                  <a:sym typeface="Segoe UI"/>
                </a:defRPr>
              </a:pPr>
            </a:p>
          </p:txBody>
        </p:sp>
        <p:sp>
          <p:nvSpPr>
            <p:cNvPr id="9" name="Shape 9"/>
            <p:cNvSpPr/>
            <p:nvPr/>
          </p:nvSpPr>
          <p:spPr>
            <a:xfrm>
              <a:off x="0" y="0"/>
              <a:ext cx="548642" cy="574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32</a:t>
              </a:r>
            </a:p>
            <a:p>
              <a:pPr defTabSz="698559">
                <a:lnSpc>
                  <a:spcPct val="90000"/>
                </a:lnSpc>
                <a:defRPr sz="800">
                  <a:solidFill>
                    <a:srgbClr val="FFFFFF"/>
                  </a:solidFill>
                  <a:latin typeface="Segoe UI"/>
                  <a:ea typeface="Segoe UI"/>
                  <a:cs typeface="Segoe UI"/>
                  <a:sym typeface="Segoe UI"/>
                </a:defRPr>
              </a:pPr>
              <a:r>
                <a:t>80</a:t>
              </a:r>
            </a:p>
          </p:txBody>
        </p:sp>
      </p:grpSp>
      <p:grpSp>
        <p:nvGrpSpPr>
          <p:cNvPr id="13" name="Group 13"/>
          <p:cNvGrpSpPr/>
          <p:nvPr/>
        </p:nvGrpSpPr>
        <p:grpSpPr>
          <a:xfrm>
            <a:off x="-1681291" y="1103971"/>
            <a:ext cx="548642" cy="574831"/>
            <a:chOff x="0" y="0"/>
            <a:chExt cx="548641" cy="574829"/>
          </a:xfrm>
        </p:grpSpPr>
        <p:sp>
          <p:nvSpPr>
            <p:cNvPr id="11" name="Shape 11"/>
            <p:cNvSpPr/>
            <p:nvPr/>
          </p:nvSpPr>
          <p:spPr>
            <a:xfrm>
              <a:off x="0" y="0"/>
              <a:ext cx="548642" cy="548643"/>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2" name="Shape 12"/>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216</a:t>
              </a:r>
            </a:p>
            <a:p>
              <a:pPr defTabSz="698559">
                <a:lnSpc>
                  <a:spcPct val="90000"/>
                </a:lnSpc>
                <a:defRPr sz="800">
                  <a:solidFill>
                    <a:srgbClr val="000000"/>
                  </a:solidFill>
                  <a:latin typeface="Segoe UI"/>
                  <a:ea typeface="Segoe UI"/>
                  <a:cs typeface="Segoe UI"/>
                  <a:sym typeface="Segoe UI"/>
                </a:defRPr>
              </a:pPr>
              <a:r>
                <a:t>204</a:t>
              </a:r>
            </a:p>
          </p:txBody>
        </p:sp>
      </p:grpSp>
      <p:grpSp>
        <p:nvGrpSpPr>
          <p:cNvPr id="16" name="Group 16"/>
          <p:cNvGrpSpPr/>
          <p:nvPr/>
        </p:nvGrpSpPr>
        <p:grpSpPr>
          <a:xfrm>
            <a:off x="-1133841" y="1103971"/>
            <a:ext cx="548642" cy="574831"/>
            <a:chOff x="0" y="0"/>
            <a:chExt cx="548641" cy="574829"/>
          </a:xfrm>
        </p:grpSpPr>
        <p:sp>
          <p:nvSpPr>
            <p:cNvPr id="14" name="Shape 14"/>
            <p:cNvSpPr/>
            <p:nvPr/>
          </p:nvSpPr>
          <p:spPr>
            <a:xfrm>
              <a:off x="0" y="0"/>
              <a:ext cx="548642" cy="548643"/>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5" name="Shape 15"/>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178</a:t>
              </a:r>
            </a:p>
            <a:p>
              <a:pPr defTabSz="698559">
                <a:lnSpc>
                  <a:spcPct val="90000"/>
                </a:lnSpc>
                <a:defRPr sz="800">
                  <a:solidFill>
                    <a:srgbClr val="000000"/>
                  </a:solidFill>
                  <a:latin typeface="Segoe UI"/>
                  <a:ea typeface="Segoe UI"/>
                  <a:cs typeface="Segoe UI"/>
                  <a:sym typeface="Segoe UI"/>
                </a:defRPr>
              </a:pPr>
              <a:r>
                <a:t>148</a:t>
              </a:r>
            </a:p>
          </p:txBody>
        </p:sp>
      </p:grpSp>
      <p:grpSp>
        <p:nvGrpSpPr>
          <p:cNvPr id="19" name="Group 19"/>
          <p:cNvGrpSpPr/>
          <p:nvPr/>
        </p:nvGrpSpPr>
        <p:grpSpPr>
          <a:xfrm>
            <a:off x="-576868" y="1103971"/>
            <a:ext cx="548642" cy="574831"/>
            <a:chOff x="0" y="0"/>
            <a:chExt cx="548641" cy="574829"/>
          </a:xfrm>
        </p:grpSpPr>
        <p:sp>
          <p:nvSpPr>
            <p:cNvPr id="17" name="Shape 17"/>
            <p:cNvSpPr/>
            <p:nvPr/>
          </p:nvSpPr>
          <p:spPr>
            <a:xfrm>
              <a:off x="0" y="0"/>
              <a:ext cx="548642" cy="548643"/>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8" name="Shape 1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130</a:t>
              </a:r>
            </a:p>
            <a:p>
              <a:pPr defTabSz="698559">
                <a:lnSpc>
                  <a:spcPct val="90000"/>
                </a:lnSpc>
                <a:defRPr sz="800">
                  <a:solidFill>
                    <a:srgbClr val="FFFFFF"/>
                  </a:solidFill>
                  <a:latin typeface="Segoe UI"/>
                  <a:ea typeface="Segoe UI"/>
                  <a:cs typeface="Segoe UI"/>
                  <a:sym typeface="Segoe UI"/>
                </a:defRPr>
              </a:pPr>
              <a:r>
                <a:t>114</a:t>
              </a:r>
            </a:p>
          </p:txBody>
        </p:sp>
      </p:grpSp>
      <p:grpSp>
        <p:nvGrpSpPr>
          <p:cNvPr id="22" name="Group 22"/>
          <p:cNvGrpSpPr/>
          <p:nvPr/>
        </p:nvGrpSpPr>
        <p:grpSpPr>
          <a:xfrm>
            <a:off x="-1671156" y="2214110"/>
            <a:ext cx="558444" cy="574831"/>
            <a:chOff x="0" y="0"/>
            <a:chExt cx="558442" cy="574830"/>
          </a:xfrm>
        </p:grpSpPr>
        <p:sp>
          <p:nvSpPr>
            <p:cNvPr id="20" name="Shape 20"/>
            <p:cNvSpPr/>
            <p:nvPr/>
          </p:nvSpPr>
          <p:spPr>
            <a:xfrm>
              <a:off x="-1" y="-1"/>
              <a:ext cx="558444" cy="548643"/>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21" name="Shape 21"/>
            <p:cNvSpPr/>
            <p:nvPr/>
          </p:nvSpPr>
          <p:spPr>
            <a:xfrm>
              <a:off x="-1" y="0"/>
              <a:ext cx="55844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186</a:t>
              </a:r>
            </a:p>
            <a:p>
              <a:pPr defTabSz="698559">
                <a:lnSpc>
                  <a:spcPct val="90000"/>
                </a:lnSpc>
                <a:defRPr sz="800">
                  <a:solidFill>
                    <a:srgbClr val="000000"/>
                  </a:solidFill>
                  <a:latin typeface="Segoe UI"/>
                  <a:ea typeface="Segoe UI"/>
                  <a:cs typeface="Segoe UI"/>
                  <a:sym typeface="Segoe UI"/>
                </a:defRPr>
              </a:pPr>
              <a:r>
                <a:t>216</a:t>
              </a:r>
            </a:p>
            <a:p>
              <a:pPr defTabSz="698559">
                <a:lnSpc>
                  <a:spcPct val="90000"/>
                </a:lnSpc>
                <a:defRPr sz="800">
                  <a:solidFill>
                    <a:srgbClr val="000000"/>
                  </a:solidFill>
                  <a:latin typeface="Segoe UI"/>
                  <a:ea typeface="Segoe UI"/>
                  <a:cs typeface="Segoe UI"/>
                  <a:sym typeface="Segoe UI"/>
                </a:defRPr>
              </a:pPr>
              <a:r>
                <a:t>10</a:t>
              </a:r>
            </a:p>
          </p:txBody>
        </p:sp>
      </p:grpSp>
      <p:grpSp>
        <p:nvGrpSpPr>
          <p:cNvPr id="25" name="Group 25"/>
          <p:cNvGrpSpPr/>
          <p:nvPr/>
        </p:nvGrpSpPr>
        <p:grpSpPr>
          <a:xfrm>
            <a:off x="-1122239" y="2214110"/>
            <a:ext cx="554184" cy="574831"/>
            <a:chOff x="0" y="0"/>
            <a:chExt cx="554182" cy="574830"/>
          </a:xfrm>
        </p:grpSpPr>
        <p:sp>
          <p:nvSpPr>
            <p:cNvPr id="23" name="Shape 23"/>
            <p:cNvSpPr/>
            <p:nvPr/>
          </p:nvSpPr>
          <p:spPr>
            <a:xfrm>
              <a:off x="0" y="-1"/>
              <a:ext cx="554184" cy="548643"/>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24" name="Shape 24"/>
            <p:cNvSpPr/>
            <p:nvPr/>
          </p:nvSpPr>
          <p:spPr>
            <a:xfrm>
              <a:off x="0" y="0"/>
              <a:ext cx="55418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127</a:t>
              </a:r>
            </a:p>
            <a:p>
              <a:pPr defTabSz="698559">
                <a:lnSpc>
                  <a:spcPct val="90000"/>
                </a:lnSpc>
                <a:defRPr sz="800">
                  <a:solidFill>
                    <a:srgbClr val="000000"/>
                  </a:solidFill>
                  <a:latin typeface="Segoe UI"/>
                  <a:ea typeface="Segoe UI"/>
                  <a:cs typeface="Segoe UI"/>
                  <a:sym typeface="Segoe UI"/>
                </a:defRPr>
              </a:pPr>
              <a:r>
                <a:t>186</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28" name="Group 28"/>
          <p:cNvGrpSpPr/>
          <p:nvPr/>
        </p:nvGrpSpPr>
        <p:grpSpPr>
          <a:xfrm>
            <a:off x="-566730" y="2214110"/>
            <a:ext cx="548642" cy="574831"/>
            <a:chOff x="0" y="0"/>
            <a:chExt cx="548641" cy="574830"/>
          </a:xfrm>
        </p:grpSpPr>
        <p:sp>
          <p:nvSpPr>
            <p:cNvPr id="26" name="Shape 26"/>
            <p:cNvSpPr/>
            <p:nvPr/>
          </p:nvSpPr>
          <p:spPr>
            <a:xfrm>
              <a:off x="0" y="-1"/>
              <a:ext cx="548642" cy="548643"/>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27" name="Shape 27"/>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138</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31" name="Group 31"/>
          <p:cNvGrpSpPr/>
          <p:nvPr/>
        </p:nvGrpSpPr>
        <p:grpSpPr>
          <a:xfrm>
            <a:off x="-1692163" y="3309985"/>
            <a:ext cx="567968" cy="574831"/>
            <a:chOff x="0" y="0"/>
            <a:chExt cx="567966" cy="574829"/>
          </a:xfrm>
        </p:grpSpPr>
        <p:sp>
          <p:nvSpPr>
            <p:cNvPr id="29" name="Shape 29"/>
            <p:cNvSpPr/>
            <p:nvPr/>
          </p:nvSpPr>
          <p:spPr>
            <a:xfrm>
              <a:off x="0" y="0"/>
              <a:ext cx="567968" cy="548643"/>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30" name="Shape 30"/>
            <p:cNvSpPr/>
            <p:nvPr/>
          </p:nvSpPr>
          <p:spPr>
            <a:xfrm>
              <a:off x="0" y="0"/>
              <a:ext cx="567968"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185</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34" name="Group 34"/>
          <p:cNvGrpSpPr/>
          <p:nvPr/>
        </p:nvGrpSpPr>
        <p:grpSpPr>
          <a:xfrm>
            <a:off x="-1135188" y="3309985"/>
            <a:ext cx="558416" cy="574831"/>
            <a:chOff x="0" y="0"/>
            <a:chExt cx="558414" cy="574829"/>
          </a:xfrm>
        </p:grpSpPr>
        <p:sp>
          <p:nvSpPr>
            <p:cNvPr id="32" name="Shape 32"/>
            <p:cNvSpPr/>
            <p:nvPr/>
          </p:nvSpPr>
          <p:spPr>
            <a:xfrm>
              <a:off x="-1" y="0"/>
              <a:ext cx="558416" cy="548643"/>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33" name="Shape 33"/>
            <p:cNvSpPr/>
            <p:nvPr/>
          </p:nvSpPr>
          <p:spPr>
            <a:xfrm>
              <a:off x="-1" y="0"/>
              <a:ext cx="55841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140</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37" name="Group 37"/>
          <p:cNvGrpSpPr/>
          <p:nvPr/>
        </p:nvGrpSpPr>
        <p:grpSpPr>
          <a:xfrm>
            <a:off x="-578211" y="3309985"/>
            <a:ext cx="548642" cy="574831"/>
            <a:chOff x="0" y="0"/>
            <a:chExt cx="548641" cy="574829"/>
          </a:xfrm>
        </p:grpSpPr>
        <p:sp>
          <p:nvSpPr>
            <p:cNvPr id="35" name="Shape 35"/>
            <p:cNvSpPr/>
            <p:nvPr/>
          </p:nvSpPr>
          <p:spPr>
            <a:xfrm>
              <a:off x="0" y="0"/>
              <a:ext cx="548642" cy="548643"/>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36" name="Shape 36"/>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220</a:t>
              </a:r>
            </a:p>
            <a:p>
              <a:pPr defTabSz="698559">
                <a:lnSpc>
                  <a:spcPct val="90000"/>
                </a:lnSpc>
                <a:defRPr sz="800">
                  <a:solidFill>
                    <a:srgbClr val="FFFFFF"/>
                  </a:solidFill>
                  <a:latin typeface="Segoe UI"/>
                  <a:ea typeface="Segoe UI"/>
                  <a:cs typeface="Segoe UI"/>
                  <a:sym typeface="Segoe UI"/>
                </a:defRPr>
              </a:pPr>
              <a:r>
                <a:t>60</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40" name="Group 40"/>
          <p:cNvGrpSpPr/>
          <p:nvPr/>
        </p:nvGrpSpPr>
        <p:grpSpPr>
          <a:xfrm>
            <a:off x="-1683905" y="4403049"/>
            <a:ext cx="561906" cy="574831"/>
            <a:chOff x="0" y="0"/>
            <a:chExt cx="561904" cy="574829"/>
          </a:xfrm>
        </p:grpSpPr>
        <p:sp>
          <p:nvSpPr>
            <p:cNvPr id="38" name="Shape 38"/>
            <p:cNvSpPr/>
            <p:nvPr/>
          </p:nvSpPr>
          <p:spPr>
            <a:xfrm>
              <a:off x="-1" y="0"/>
              <a:ext cx="561906" cy="548643"/>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39" name="Shape 39"/>
            <p:cNvSpPr/>
            <p:nvPr/>
          </p:nvSpPr>
          <p:spPr>
            <a:xfrm>
              <a:off x="-1" y="0"/>
              <a:ext cx="56190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244</a:t>
              </a:r>
            </a:p>
            <a:p>
              <a:pPr defTabSz="698559">
                <a:lnSpc>
                  <a:spcPct val="90000"/>
                </a:lnSpc>
                <a:defRPr sz="800">
                  <a:solidFill>
                    <a:srgbClr val="000000"/>
                  </a:solidFill>
                  <a:latin typeface="Segoe UI"/>
                  <a:ea typeface="Segoe UI"/>
                  <a:cs typeface="Segoe UI"/>
                  <a:sym typeface="Segoe UI"/>
                </a:defRPr>
              </a:pPr>
              <a:r>
                <a:t>114</a:t>
              </a:r>
            </a:p>
            <a:p>
              <a:pPr defTabSz="698559">
                <a:lnSpc>
                  <a:spcPct val="90000"/>
                </a:lnSpc>
                <a:defRPr sz="800">
                  <a:solidFill>
                    <a:srgbClr val="000000"/>
                  </a:solidFill>
                  <a:latin typeface="Segoe UI"/>
                  <a:ea typeface="Segoe UI"/>
                  <a:cs typeface="Segoe UI"/>
                  <a:sym typeface="Segoe UI"/>
                </a:defRPr>
              </a:pPr>
              <a:r>
                <a:t>208</a:t>
              </a:r>
            </a:p>
          </p:txBody>
        </p:sp>
      </p:grpSp>
      <p:grpSp>
        <p:nvGrpSpPr>
          <p:cNvPr id="43" name="Group 43"/>
          <p:cNvGrpSpPr/>
          <p:nvPr/>
        </p:nvGrpSpPr>
        <p:grpSpPr>
          <a:xfrm>
            <a:off x="-1130214" y="4403049"/>
            <a:ext cx="548642" cy="574831"/>
            <a:chOff x="0" y="0"/>
            <a:chExt cx="548641" cy="574829"/>
          </a:xfrm>
        </p:grpSpPr>
        <p:sp>
          <p:nvSpPr>
            <p:cNvPr id="41" name="Shape 41"/>
            <p:cNvSpPr/>
            <p:nvPr/>
          </p:nvSpPr>
          <p:spPr>
            <a:xfrm>
              <a:off x="0" y="0"/>
              <a:ext cx="548642" cy="548643"/>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42" name="Shape 42"/>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236</a:t>
              </a:r>
            </a:p>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140</a:t>
              </a:r>
            </a:p>
          </p:txBody>
        </p:sp>
      </p:grpSp>
      <p:grpSp>
        <p:nvGrpSpPr>
          <p:cNvPr id="46" name="Group 46"/>
          <p:cNvGrpSpPr/>
          <p:nvPr/>
        </p:nvGrpSpPr>
        <p:grpSpPr>
          <a:xfrm>
            <a:off x="-581453" y="4403049"/>
            <a:ext cx="548642" cy="574831"/>
            <a:chOff x="0" y="0"/>
            <a:chExt cx="548641" cy="574829"/>
          </a:xfrm>
        </p:grpSpPr>
        <p:sp>
          <p:nvSpPr>
            <p:cNvPr id="44" name="Shape 44"/>
            <p:cNvSpPr/>
            <p:nvPr/>
          </p:nvSpPr>
          <p:spPr>
            <a:xfrm>
              <a:off x="0" y="0"/>
              <a:ext cx="548642" cy="548643"/>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45" name="Shape 45"/>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180</a:t>
              </a:r>
            </a:p>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158</a:t>
              </a:r>
            </a:p>
          </p:txBody>
        </p:sp>
      </p:grpSp>
      <p:grpSp>
        <p:nvGrpSpPr>
          <p:cNvPr id="49" name="Group 49"/>
          <p:cNvGrpSpPr/>
          <p:nvPr/>
        </p:nvGrpSpPr>
        <p:grpSpPr>
          <a:xfrm>
            <a:off x="-1681291" y="556309"/>
            <a:ext cx="548642" cy="574831"/>
            <a:chOff x="0" y="0"/>
            <a:chExt cx="548641" cy="574829"/>
          </a:xfrm>
        </p:grpSpPr>
        <p:sp>
          <p:nvSpPr>
            <p:cNvPr id="47" name="Shape 47"/>
            <p:cNvSpPr/>
            <p:nvPr/>
          </p:nvSpPr>
          <p:spPr>
            <a:xfrm>
              <a:off x="0" y="0"/>
              <a:ext cx="548642" cy="548643"/>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48" name="Shape 4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109</a:t>
              </a:r>
            </a:p>
            <a:p>
              <a:pPr defTabSz="698559">
                <a:lnSpc>
                  <a:spcPct val="90000"/>
                </a:lnSpc>
                <a:defRPr sz="800">
                  <a:solidFill>
                    <a:srgbClr val="000000"/>
                  </a:solidFill>
                  <a:latin typeface="Segoe UI"/>
                  <a:ea typeface="Segoe UI"/>
                  <a:cs typeface="Segoe UI"/>
                  <a:sym typeface="Segoe UI"/>
                </a:defRPr>
              </a:pPr>
              <a:r>
                <a:t>194</a:t>
              </a:r>
            </a:p>
            <a:p>
              <a:pPr defTabSz="698559">
                <a:lnSpc>
                  <a:spcPct val="90000"/>
                </a:lnSpc>
                <a:defRPr sz="800">
                  <a:solidFill>
                    <a:srgbClr val="000000"/>
                  </a:solidFill>
                  <a:latin typeface="Segoe UI"/>
                  <a:ea typeface="Segoe UI"/>
                  <a:cs typeface="Segoe UI"/>
                  <a:sym typeface="Segoe UI"/>
                </a:defRPr>
              </a:pPr>
              <a:r>
                <a:t>233</a:t>
              </a:r>
            </a:p>
          </p:txBody>
        </p:sp>
      </p:grpSp>
      <p:grpSp>
        <p:nvGrpSpPr>
          <p:cNvPr id="52" name="Group 52"/>
          <p:cNvGrpSpPr/>
          <p:nvPr/>
        </p:nvGrpSpPr>
        <p:grpSpPr>
          <a:xfrm>
            <a:off x="-1133840" y="556300"/>
            <a:ext cx="557071" cy="574831"/>
            <a:chOff x="0" y="0"/>
            <a:chExt cx="557070" cy="574829"/>
          </a:xfrm>
        </p:grpSpPr>
        <p:sp>
          <p:nvSpPr>
            <p:cNvPr id="50" name="Shape 50"/>
            <p:cNvSpPr/>
            <p:nvPr/>
          </p:nvSpPr>
          <p:spPr>
            <a:xfrm>
              <a:off x="0" y="0"/>
              <a:ext cx="557071" cy="548643"/>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51" name="Shape 51"/>
            <p:cNvSpPr/>
            <p:nvPr/>
          </p:nvSpPr>
          <p:spPr>
            <a:xfrm>
              <a:off x="0" y="0"/>
              <a:ext cx="55707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188</a:t>
              </a:r>
            </a:p>
            <a:p>
              <a:pPr defTabSz="698559">
                <a:lnSpc>
                  <a:spcPct val="90000"/>
                </a:lnSpc>
                <a:defRPr sz="800">
                  <a:solidFill>
                    <a:srgbClr val="000000"/>
                  </a:solidFill>
                  <a:latin typeface="Segoe UI"/>
                  <a:ea typeface="Segoe UI"/>
                  <a:cs typeface="Segoe UI"/>
                  <a:sym typeface="Segoe UI"/>
                </a:defRPr>
              </a:pPr>
              <a:r>
                <a:t>242</a:t>
              </a:r>
            </a:p>
          </p:txBody>
        </p:sp>
      </p:grpSp>
      <p:grpSp>
        <p:nvGrpSpPr>
          <p:cNvPr id="55" name="Group 55"/>
          <p:cNvGrpSpPr/>
          <p:nvPr/>
        </p:nvGrpSpPr>
        <p:grpSpPr>
          <a:xfrm>
            <a:off x="-576885" y="556309"/>
            <a:ext cx="548642" cy="574831"/>
            <a:chOff x="0" y="0"/>
            <a:chExt cx="548641" cy="574829"/>
          </a:xfrm>
        </p:grpSpPr>
        <p:sp>
          <p:nvSpPr>
            <p:cNvPr id="53" name="Shape 53"/>
            <p:cNvSpPr/>
            <p:nvPr/>
          </p:nvSpPr>
          <p:spPr>
            <a:xfrm>
              <a:off x="0" y="0"/>
              <a:ext cx="548642" cy="548643"/>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54" name="Shape 54"/>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114</a:t>
              </a:r>
            </a:p>
            <a:p>
              <a:pPr defTabSz="698559">
                <a:lnSpc>
                  <a:spcPct val="90000"/>
                </a:lnSpc>
                <a:defRPr sz="800">
                  <a:solidFill>
                    <a:srgbClr val="FFFFFF"/>
                  </a:solidFill>
                  <a:latin typeface="Segoe UI"/>
                  <a:ea typeface="Segoe UI"/>
                  <a:cs typeface="Segoe UI"/>
                  <a:sym typeface="Segoe UI"/>
                </a:defRPr>
              </a:pPr>
              <a:r>
                <a:t>198</a:t>
              </a:r>
            </a:p>
          </p:txBody>
        </p:sp>
      </p:grpSp>
      <p:grpSp>
        <p:nvGrpSpPr>
          <p:cNvPr id="58" name="Group 58"/>
          <p:cNvGrpSpPr/>
          <p:nvPr/>
        </p:nvGrpSpPr>
        <p:grpSpPr>
          <a:xfrm>
            <a:off x="-1681540" y="1659528"/>
            <a:ext cx="548642" cy="574831"/>
            <a:chOff x="0" y="0"/>
            <a:chExt cx="548641" cy="574829"/>
          </a:xfrm>
        </p:grpSpPr>
        <p:sp>
          <p:nvSpPr>
            <p:cNvPr id="56" name="Shape 56"/>
            <p:cNvSpPr/>
            <p:nvPr/>
          </p:nvSpPr>
          <p:spPr>
            <a:xfrm>
              <a:off x="0" y="0"/>
              <a:ext cx="548642" cy="548643"/>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57" name="Shape 57"/>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85</a:t>
              </a:r>
            </a:p>
            <a:p>
              <a:pPr defTabSz="698559">
                <a:lnSpc>
                  <a:spcPct val="90000"/>
                </a:lnSpc>
                <a:defRPr sz="800">
                  <a:solidFill>
                    <a:srgbClr val="000000"/>
                  </a:solidFill>
                  <a:latin typeface="Segoe UI"/>
                  <a:ea typeface="Segoe UI"/>
                  <a:cs typeface="Segoe UI"/>
                  <a:sym typeface="Segoe UI"/>
                </a:defRPr>
              </a:pPr>
              <a:r>
                <a:t>212</a:t>
              </a:r>
            </a:p>
            <a:p>
              <a:pPr defTabSz="698559">
                <a:lnSpc>
                  <a:spcPct val="90000"/>
                </a:lnSpc>
                <a:defRPr sz="800">
                  <a:solidFill>
                    <a:srgbClr val="000000"/>
                  </a:solidFill>
                  <a:latin typeface="Segoe UI"/>
                  <a:ea typeface="Segoe UI"/>
                  <a:cs typeface="Segoe UI"/>
                  <a:sym typeface="Segoe UI"/>
                </a:defRPr>
              </a:pPr>
              <a:r>
                <a:t>85</a:t>
              </a:r>
            </a:p>
          </p:txBody>
        </p:sp>
      </p:grpSp>
      <p:grpSp>
        <p:nvGrpSpPr>
          <p:cNvPr id="61" name="Group 61"/>
          <p:cNvGrpSpPr/>
          <p:nvPr/>
        </p:nvGrpSpPr>
        <p:grpSpPr>
          <a:xfrm>
            <a:off x="-1132927" y="1659528"/>
            <a:ext cx="548643" cy="574831"/>
            <a:chOff x="0" y="0"/>
            <a:chExt cx="548641" cy="574829"/>
          </a:xfrm>
        </p:grpSpPr>
        <p:sp>
          <p:nvSpPr>
            <p:cNvPr id="59" name="Shape 59"/>
            <p:cNvSpPr/>
            <p:nvPr/>
          </p:nvSpPr>
          <p:spPr>
            <a:xfrm>
              <a:off x="0" y="0"/>
              <a:ext cx="548642" cy="548643"/>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0" name="Shape 60"/>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0</a:t>
              </a:r>
            </a:p>
            <a:p>
              <a:pPr defTabSz="698559">
                <a:lnSpc>
                  <a:spcPct val="90000"/>
                </a:lnSpc>
                <a:defRPr sz="800">
                  <a:solidFill>
                    <a:srgbClr val="000000"/>
                  </a:solidFill>
                  <a:latin typeface="Segoe UI"/>
                  <a:ea typeface="Segoe UI"/>
                  <a:cs typeface="Segoe UI"/>
                  <a:sym typeface="Segoe UI"/>
                </a:defRPr>
              </a:pPr>
              <a:r>
                <a:t>158</a:t>
              </a:r>
            </a:p>
            <a:p>
              <a:pPr defTabSz="698559">
                <a:lnSpc>
                  <a:spcPct val="90000"/>
                </a:lnSpc>
                <a:defRPr sz="800">
                  <a:solidFill>
                    <a:srgbClr val="000000"/>
                  </a:solidFill>
                  <a:latin typeface="Segoe UI"/>
                  <a:ea typeface="Segoe UI"/>
                  <a:cs typeface="Segoe UI"/>
                  <a:sym typeface="Segoe UI"/>
                </a:defRPr>
              </a:pPr>
              <a:r>
                <a:t>73</a:t>
              </a:r>
            </a:p>
          </p:txBody>
        </p:sp>
      </p:grpSp>
      <p:grpSp>
        <p:nvGrpSpPr>
          <p:cNvPr id="64" name="Group 64"/>
          <p:cNvGrpSpPr/>
          <p:nvPr/>
        </p:nvGrpSpPr>
        <p:grpSpPr>
          <a:xfrm>
            <a:off x="-576885" y="1659528"/>
            <a:ext cx="548642" cy="574831"/>
            <a:chOff x="0" y="0"/>
            <a:chExt cx="548641" cy="574829"/>
          </a:xfrm>
        </p:grpSpPr>
        <p:sp>
          <p:nvSpPr>
            <p:cNvPr id="62" name="Shape 62"/>
            <p:cNvSpPr/>
            <p:nvPr/>
          </p:nvSpPr>
          <p:spPr>
            <a:xfrm>
              <a:off x="0" y="0"/>
              <a:ext cx="548642" cy="548643"/>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3" name="Shape 63"/>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114</a:t>
              </a:r>
            </a:p>
            <a:p>
              <a:pPr defTabSz="698559">
                <a:lnSpc>
                  <a:spcPct val="90000"/>
                </a:lnSpc>
                <a:defRPr sz="800">
                  <a:solidFill>
                    <a:srgbClr val="FFFFFF"/>
                  </a:solidFill>
                  <a:latin typeface="Segoe UI"/>
                  <a:ea typeface="Segoe UI"/>
                  <a:cs typeface="Segoe UI"/>
                  <a:sym typeface="Segoe UI"/>
                </a:defRPr>
              </a:pPr>
              <a:r>
                <a:t>51</a:t>
              </a:r>
            </a:p>
          </p:txBody>
        </p:sp>
      </p:grpSp>
      <p:grpSp>
        <p:nvGrpSpPr>
          <p:cNvPr id="67" name="Group 67"/>
          <p:cNvGrpSpPr/>
          <p:nvPr/>
        </p:nvGrpSpPr>
        <p:grpSpPr>
          <a:xfrm>
            <a:off x="-1686837" y="2762749"/>
            <a:ext cx="545777" cy="574831"/>
            <a:chOff x="0" y="0"/>
            <a:chExt cx="545775" cy="574829"/>
          </a:xfrm>
        </p:grpSpPr>
        <p:sp>
          <p:nvSpPr>
            <p:cNvPr id="65" name="Shape 65"/>
            <p:cNvSpPr/>
            <p:nvPr/>
          </p:nvSpPr>
          <p:spPr>
            <a:xfrm>
              <a:off x="0" y="0"/>
              <a:ext cx="545777" cy="548643"/>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6" name="Shape 66"/>
            <p:cNvSpPr/>
            <p:nvPr/>
          </p:nvSpPr>
          <p:spPr>
            <a:xfrm>
              <a:off x="0" y="0"/>
              <a:ext cx="545777"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252</a:t>
              </a:r>
            </a:p>
            <a:p>
              <a:pPr defTabSz="698559">
                <a:lnSpc>
                  <a:spcPct val="90000"/>
                </a:lnSpc>
                <a:defRPr sz="800">
                  <a:solidFill>
                    <a:srgbClr val="000000"/>
                  </a:solidFill>
                  <a:latin typeface="Segoe UI"/>
                  <a:ea typeface="Segoe UI"/>
                  <a:cs typeface="Segoe UI"/>
                  <a:sym typeface="Segoe UI"/>
                </a:defRPr>
              </a:pPr>
              <a:r>
                <a:t>158</a:t>
              </a:r>
            </a:p>
          </p:txBody>
        </p:sp>
      </p:grpSp>
      <p:grpSp>
        <p:nvGrpSpPr>
          <p:cNvPr id="70" name="Group 70"/>
          <p:cNvGrpSpPr/>
          <p:nvPr/>
        </p:nvGrpSpPr>
        <p:grpSpPr>
          <a:xfrm>
            <a:off x="-1133484" y="2762749"/>
            <a:ext cx="549212" cy="574831"/>
            <a:chOff x="0" y="0"/>
            <a:chExt cx="549211" cy="574829"/>
          </a:xfrm>
        </p:grpSpPr>
        <p:sp>
          <p:nvSpPr>
            <p:cNvPr id="68" name="Shape 68"/>
            <p:cNvSpPr/>
            <p:nvPr/>
          </p:nvSpPr>
          <p:spPr>
            <a:xfrm>
              <a:off x="0" y="0"/>
              <a:ext cx="549213" cy="548643"/>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69" name="Shape 69"/>
            <p:cNvSpPr/>
            <p:nvPr/>
          </p:nvSpPr>
          <p:spPr>
            <a:xfrm>
              <a:off x="0" y="0"/>
              <a:ext cx="549213"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241</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73" name="Group 73"/>
          <p:cNvGrpSpPr/>
          <p:nvPr/>
        </p:nvGrpSpPr>
        <p:grpSpPr>
          <a:xfrm>
            <a:off x="-585203" y="2762749"/>
            <a:ext cx="558186" cy="574830"/>
            <a:chOff x="0" y="0"/>
            <a:chExt cx="558185" cy="574829"/>
          </a:xfrm>
        </p:grpSpPr>
        <p:sp>
          <p:nvSpPr>
            <p:cNvPr id="71" name="Shape 71"/>
            <p:cNvSpPr/>
            <p:nvPr/>
          </p:nvSpPr>
          <p:spPr>
            <a:xfrm>
              <a:off x="0" y="0"/>
              <a:ext cx="558186" cy="548643"/>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latin typeface="Segoe UI"/>
                  <a:ea typeface="Segoe UI"/>
                  <a:cs typeface="Segoe UI"/>
                  <a:sym typeface="Segoe UI"/>
                </a:defRPr>
              </a:pPr>
            </a:p>
          </p:txBody>
        </p:sp>
        <p:sp>
          <p:nvSpPr>
            <p:cNvPr id="72" name="Shape 72"/>
            <p:cNvSpPr/>
            <p:nvPr/>
          </p:nvSpPr>
          <p:spPr>
            <a:xfrm>
              <a:off x="0" y="0"/>
              <a:ext cx="558186" cy="5748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252</a:t>
              </a:r>
            </a:p>
            <a:p>
              <a:pPr defTabSz="698559">
                <a:lnSpc>
                  <a:spcPct val="90000"/>
                </a:lnSpc>
                <a:defRPr sz="800">
                  <a:solidFill>
                    <a:srgbClr val="000000"/>
                  </a:solidFill>
                  <a:latin typeface="Segoe UI"/>
                  <a:ea typeface="Segoe UI"/>
                  <a:cs typeface="Segoe UI"/>
                  <a:sym typeface="Segoe UI"/>
                </a:defRPr>
              </a:pPr>
              <a:r>
                <a:t>209</a:t>
              </a:r>
            </a:p>
            <a:p>
              <a:pPr defTabSz="698559">
                <a:lnSpc>
                  <a:spcPct val="90000"/>
                </a:lnSpc>
                <a:defRPr sz="800">
                  <a:solidFill>
                    <a:srgbClr val="000000"/>
                  </a:solidFill>
                  <a:latin typeface="Segoe UI"/>
                  <a:ea typeface="Segoe UI"/>
                  <a:cs typeface="Segoe UI"/>
                  <a:sym typeface="Segoe UI"/>
                </a:defRPr>
              </a:pPr>
              <a:r>
                <a:t>22</a:t>
              </a:r>
            </a:p>
          </p:txBody>
        </p:sp>
      </p:grpSp>
      <p:grpSp>
        <p:nvGrpSpPr>
          <p:cNvPr id="76" name="Group 76"/>
          <p:cNvGrpSpPr/>
          <p:nvPr/>
        </p:nvGrpSpPr>
        <p:grpSpPr>
          <a:xfrm>
            <a:off x="-1692163" y="3857218"/>
            <a:ext cx="558682" cy="574831"/>
            <a:chOff x="0" y="0"/>
            <a:chExt cx="558681" cy="574829"/>
          </a:xfrm>
        </p:grpSpPr>
        <p:sp>
          <p:nvSpPr>
            <p:cNvPr id="74" name="Shape 74"/>
            <p:cNvSpPr/>
            <p:nvPr/>
          </p:nvSpPr>
          <p:spPr>
            <a:xfrm>
              <a:off x="0" y="0"/>
              <a:ext cx="558682" cy="548643"/>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5" name="Shape 75"/>
            <p:cNvSpPr/>
            <p:nvPr/>
          </p:nvSpPr>
          <p:spPr>
            <a:xfrm>
              <a:off x="0" y="0"/>
              <a:ext cx="55868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221</a:t>
              </a:r>
            </a:p>
            <a:p>
              <a:pPr defTabSz="698559">
                <a:lnSpc>
                  <a:spcPct val="90000"/>
                </a:lnSpc>
                <a:defRPr sz="800">
                  <a:solidFill>
                    <a:srgbClr val="000000"/>
                  </a:solidFill>
                  <a:latin typeface="Segoe UI"/>
                  <a:ea typeface="Segoe UI"/>
                  <a:cs typeface="Segoe UI"/>
                  <a:sym typeface="Segoe UI"/>
                </a:defRPr>
              </a:pPr>
              <a:r>
                <a:t>89</a:t>
              </a:r>
            </a:p>
            <a:p>
              <a:pPr defTabSz="698559">
                <a:lnSpc>
                  <a:spcPct val="90000"/>
                </a:lnSpc>
                <a:defRPr sz="800">
                  <a:solidFill>
                    <a:srgbClr val="000000"/>
                  </a:solidFill>
                  <a:latin typeface="Segoe UI"/>
                  <a:ea typeface="Segoe UI"/>
                  <a:cs typeface="Segoe UI"/>
                  <a:sym typeface="Segoe UI"/>
                </a:defRPr>
              </a:pPr>
              <a:r>
                <a:t>0</a:t>
              </a:r>
            </a:p>
          </p:txBody>
        </p:sp>
      </p:grpSp>
      <p:grpSp>
        <p:nvGrpSpPr>
          <p:cNvPr id="79" name="Group 79"/>
          <p:cNvGrpSpPr/>
          <p:nvPr/>
        </p:nvGrpSpPr>
        <p:grpSpPr>
          <a:xfrm>
            <a:off x="-1136130" y="3857218"/>
            <a:ext cx="576149" cy="574831"/>
            <a:chOff x="0" y="0"/>
            <a:chExt cx="576147" cy="574829"/>
          </a:xfrm>
        </p:grpSpPr>
        <p:sp>
          <p:nvSpPr>
            <p:cNvPr id="77" name="Shape 77"/>
            <p:cNvSpPr/>
            <p:nvPr/>
          </p:nvSpPr>
          <p:spPr>
            <a:xfrm>
              <a:off x="0" y="0"/>
              <a:ext cx="576149" cy="548643"/>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78" name="Shape 78"/>
            <p:cNvSpPr/>
            <p:nvPr/>
          </p:nvSpPr>
          <p:spPr>
            <a:xfrm>
              <a:off x="0" y="0"/>
              <a:ext cx="576149"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232</a:t>
              </a:r>
            </a:p>
            <a:p>
              <a:pPr defTabSz="698559">
                <a:lnSpc>
                  <a:spcPct val="90000"/>
                </a:lnSpc>
                <a:defRPr sz="800">
                  <a:solidFill>
                    <a:srgbClr val="FFFFFF"/>
                  </a:solidFill>
                  <a:latin typeface="Segoe UI"/>
                  <a:ea typeface="Segoe UI"/>
                  <a:cs typeface="Segoe UI"/>
                  <a:sym typeface="Segoe UI"/>
                </a:defRPr>
              </a:pPr>
              <a:r>
                <a:t>17</a:t>
              </a:r>
            </a:p>
            <a:p>
              <a:pPr defTabSz="698559">
                <a:lnSpc>
                  <a:spcPct val="90000"/>
                </a:lnSpc>
                <a:defRPr sz="800">
                  <a:solidFill>
                    <a:srgbClr val="FFFFFF"/>
                  </a:solidFill>
                  <a:latin typeface="Segoe UI"/>
                  <a:ea typeface="Segoe UI"/>
                  <a:cs typeface="Segoe UI"/>
                  <a:sym typeface="Segoe UI"/>
                </a:defRPr>
              </a:pPr>
              <a:r>
                <a:t>35</a:t>
              </a:r>
            </a:p>
          </p:txBody>
        </p:sp>
      </p:grpSp>
      <p:grpSp>
        <p:nvGrpSpPr>
          <p:cNvPr id="82" name="Group 82"/>
          <p:cNvGrpSpPr/>
          <p:nvPr/>
        </p:nvGrpSpPr>
        <p:grpSpPr>
          <a:xfrm>
            <a:off x="-579310" y="3857218"/>
            <a:ext cx="546499" cy="574831"/>
            <a:chOff x="0" y="0"/>
            <a:chExt cx="546497" cy="574829"/>
          </a:xfrm>
        </p:grpSpPr>
        <p:sp>
          <p:nvSpPr>
            <p:cNvPr id="80" name="Shape 80"/>
            <p:cNvSpPr/>
            <p:nvPr/>
          </p:nvSpPr>
          <p:spPr>
            <a:xfrm>
              <a:off x="0" y="0"/>
              <a:ext cx="546499" cy="548643"/>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1" name="Shape 81"/>
            <p:cNvSpPr/>
            <p:nvPr/>
          </p:nvSpPr>
          <p:spPr>
            <a:xfrm>
              <a:off x="0" y="0"/>
              <a:ext cx="546499"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186</a:t>
              </a:r>
            </a:p>
            <a:p>
              <a:pPr defTabSz="698559">
                <a:lnSpc>
                  <a:spcPct val="90000"/>
                </a:lnSpc>
                <a:defRPr sz="800">
                  <a:solidFill>
                    <a:srgbClr val="FFFFFF"/>
                  </a:solidFill>
                  <a:latin typeface="Segoe UI"/>
                  <a:ea typeface="Segoe UI"/>
                  <a:cs typeface="Segoe UI"/>
                  <a:sym typeface="Segoe UI"/>
                </a:defRPr>
              </a:pPr>
              <a:r>
                <a:t>20</a:t>
              </a:r>
            </a:p>
            <a:p>
              <a:pPr defTabSz="698559">
                <a:lnSpc>
                  <a:spcPct val="90000"/>
                </a:lnSpc>
                <a:defRPr sz="800">
                  <a:solidFill>
                    <a:srgbClr val="FFFFFF"/>
                  </a:solidFill>
                  <a:latin typeface="Segoe UI"/>
                  <a:ea typeface="Segoe UI"/>
                  <a:cs typeface="Segoe UI"/>
                  <a:sym typeface="Segoe UI"/>
                </a:defRPr>
              </a:pPr>
              <a:r>
                <a:t>26</a:t>
              </a:r>
            </a:p>
          </p:txBody>
        </p:sp>
      </p:grpSp>
      <p:grpSp>
        <p:nvGrpSpPr>
          <p:cNvPr id="85" name="Group 85"/>
          <p:cNvGrpSpPr/>
          <p:nvPr/>
        </p:nvGrpSpPr>
        <p:grpSpPr>
          <a:xfrm>
            <a:off x="-1683907" y="4957629"/>
            <a:ext cx="561906" cy="574831"/>
            <a:chOff x="0" y="0"/>
            <a:chExt cx="561904" cy="574829"/>
          </a:xfrm>
        </p:grpSpPr>
        <p:sp>
          <p:nvSpPr>
            <p:cNvPr id="83" name="Shape 83"/>
            <p:cNvSpPr/>
            <p:nvPr/>
          </p:nvSpPr>
          <p:spPr>
            <a:xfrm>
              <a:off x="0" y="0"/>
              <a:ext cx="561906" cy="548643"/>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4" name="Shape 84"/>
            <p:cNvSpPr/>
            <p:nvPr/>
          </p:nvSpPr>
          <p:spPr>
            <a:xfrm>
              <a:off x="0" y="0"/>
              <a:ext cx="561906"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155</a:t>
              </a:r>
            </a:p>
            <a:p>
              <a:pPr defTabSz="698559">
                <a:lnSpc>
                  <a:spcPct val="90000"/>
                </a:lnSpc>
                <a:defRPr sz="800">
                  <a:solidFill>
                    <a:srgbClr val="FFFFFF"/>
                  </a:solidFill>
                  <a:latin typeface="Segoe UI"/>
                  <a:ea typeface="Segoe UI"/>
                  <a:cs typeface="Segoe UI"/>
                  <a:sym typeface="Segoe UI"/>
                </a:defRPr>
              </a:pPr>
              <a:r>
                <a:t>79</a:t>
              </a:r>
            </a:p>
            <a:p>
              <a:pPr defTabSz="698559">
                <a:lnSpc>
                  <a:spcPct val="90000"/>
                </a:lnSpc>
                <a:defRPr sz="800">
                  <a:solidFill>
                    <a:srgbClr val="FFFFFF"/>
                  </a:solidFill>
                  <a:latin typeface="Segoe UI"/>
                  <a:ea typeface="Segoe UI"/>
                  <a:cs typeface="Segoe UI"/>
                  <a:sym typeface="Segoe UI"/>
                </a:defRPr>
              </a:pPr>
              <a:r>
                <a:t>150</a:t>
              </a:r>
            </a:p>
          </p:txBody>
        </p:sp>
      </p:grpSp>
      <p:grpSp>
        <p:nvGrpSpPr>
          <p:cNvPr id="88" name="Group 88"/>
          <p:cNvGrpSpPr/>
          <p:nvPr/>
        </p:nvGrpSpPr>
        <p:grpSpPr>
          <a:xfrm>
            <a:off x="-1129736" y="4957629"/>
            <a:ext cx="548643" cy="574831"/>
            <a:chOff x="0" y="0"/>
            <a:chExt cx="548641" cy="574829"/>
          </a:xfrm>
        </p:grpSpPr>
        <p:sp>
          <p:nvSpPr>
            <p:cNvPr id="86" name="Shape 86"/>
            <p:cNvSpPr/>
            <p:nvPr/>
          </p:nvSpPr>
          <p:spPr>
            <a:xfrm>
              <a:off x="0" y="0"/>
              <a:ext cx="548642" cy="548643"/>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87" name="Shape 87"/>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104</a:t>
              </a:r>
            </a:p>
            <a:p>
              <a:pPr defTabSz="698559">
                <a:lnSpc>
                  <a:spcPct val="90000"/>
                </a:lnSpc>
                <a:defRPr sz="800">
                  <a:solidFill>
                    <a:srgbClr val="FFFFFF"/>
                  </a:solidFill>
                  <a:latin typeface="Segoe UI"/>
                  <a:ea typeface="Segoe UI"/>
                  <a:cs typeface="Segoe UI"/>
                  <a:sym typeface="Segoe UI"/>
                </a:defRPr>
              </a:pPr>
              <a:r>
                <a:t>33</a:t>
              </a:r>
            </a:p>
            <a:p>
              <a:pPr defTabSz="698559">
                <a:lnSpc>
                  <a:spcPct val="90000"/>
                </a:lnSpc>
                <a:defRPr sz="800">
                  <a:solidFill>
                    <a:srgbClr val="FFFFFF"/>
                  </a:solidFill>
                  <a:latin typeface="Segoe UI"/>
                  <a:ea typeface="Segoe UI"/>
                  <a:cs typeface="Segoe UI"/>
                  <a:sym typeface="Segoe UI"/>
                </a:defRPr>
              </a:pPr>
              <a:r>
                <a:t>122</a:t>
              </a:r>
            </a:p>
          </p:txBody>
        </p:sp>
      </p:grpSp>
      <p:grpSp>
        <p:nvGrpSpPr>
          <p:cNvPr id="91" name="Group 91"/>
          <p:cNvGrpSpPr/>
          <p:nvPr/>
        </p:nvGrpSpPr>
        <p:grpSpPr>
          <a:xfrm>
            <a:off x="-581456" y="4957629"/>
            <a:ext cx="548891" cy="574831"/>
            <a:chOff x="0" y="0"/>
            <a:chExt cx="548889" cy="574829"/>
          </a:xfrm>
        </p:grpSpPr>
        <p:sp>
          <p:nvSpPr>
            <p:cNvPr id="89" name="Shape 89"/>
            <p:cNvSpPr/>
            <p:nvPr/>
          </p:nvSpPr>
          <p:spPr>
            <a:xfrm>
              <a:off x="0" y="0"/>
              <a:ext cx="548891" cy="548643"/>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0" name="Shape 90"/>
            <p:cNvSpPr/>
            <p:nvPr/>
          </p:nvSpPr>
          <p:spPr>
            <a:xfrm>
              <a:off x="0" y="0"/>
              <a:ext cx="54889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68</a:t>
              </a:r>
            </a:p>
            <a:p>
              <a:pPr defTabSz="698559">
                <a:lnSpc>
                  <a:spcPct val="90000"/>
                </a:lnSpc>
                <a:defRPr sz="800">
                  <a:solidFill>
                    <a:srgbClr val="FFFFFF"/>
                  </a:solidFill>
                  <a:latin typeface="Segoe UI"/>
                  <a:ea typeface="Segoe UI"/>
                  <a:cs typeface="Segoe UI"/>
                  <a:sym typeface="Segoe UI"/>
                </a:defRPr>
              </a:pPr>
              <a:r>
                <a:t>35</a:t>
              </a:r>
            </a:p>
            <a:p>
              <a:pPr defTabSz="698559">
                <a:lnSpc>
                  <a:spcPct val="90000"/>
                </a:lnSpc>
                <a:defRPr sz="800">
                  <a:solidFill>
                    <a:srgbClr val="FFFFFF"/>
                  </a:solidFill>
                  <a:latin typeface="Segoe UI"/>
                  <a:ea typeface="Segoe UI"/>
                  <a:cs typeface="Segoe UI"/>
                  <a:sym typeface="Segoe UI"/>
                </a:defRPr>
              </a:pPr>
              <a:r>
                <a:t>89</a:t>
              </a:r>
            </a:p>
          </p:txBody>
        </p:sp>
      </p:grpSp>
      <p:grpSp>
        <p:nvGrpSpPr>
          <p:cNvPr id="94" name="Group 94"/>
          <p:cNvGrpSpPr/>
          <p:nvPr/>
        </p:nvGrpSpPr>
        <p:grpSpPr>
          <a:xfrm>
            <a:off x="-1129643" y="5504243"/>
            <a:ext cx="548643" cy="574831"/>
            <a:chOff x="0" y="0"/>
            <a:chExt cx="548641" cy="574829"/>
          </a:xfrm>
        </p:grpSpPr>
        <p:sp>
          <p:nvSpPr>
            <p:cNvPr id="92" name="Shape 92"/>
            <p:cNvSpPr/>
            <p:nvPr/>
          </p:nvSpPr>
          <p:spPr>
            <a:xfrm>
              <a:off x="0" y="0"/>
              <a:ext cx="548643" cy="548643"/>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3" name="Shape 93"/>
            <p:cNvSpPr/>
            <p:nvPr/>
          </p:nvSpPr>
          <p:spPr>
            <a:xfrm>
              <a:off x="0" y="0"/>
              <a:ext cx="548643"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210</a:t>
              </a:r>
            </a:p>
            <a:p>
              <a:pPr defTabSz="698559">
                <a:lnSpc>
                  <a:spcPct val="90000"/>
                </a:lnSpc>
                <a:defRPr sz="800">
                  <a:solidFill>
                    <a:srgbClr val="000000"/>
                  </a:solidFill>
                  <a:latin typeface="Segoe UI"/>
                  <a:ea typeface="Segoe UI"/>
                  <a:cs typeface="Segoe UI"/>
                  <a:sym typeface="Segoe UI"/>
                </a:defRPr>
              </a:pPr>
              <a:r>
                <a:t>210</a:t>
              </a:r>
            </a:p>
            <a:p>
              <a:pPr defTabSz="698559">
                <a:lnSpc>
                  <a:spcPct val="90000"/>
                </a:lnSpc>
                <a:defRPr sz="800">
                  <a:solidFill>
                    <a:srgbClr val="000000"/>
                  </a:solidFill>
                  <a:latin typeface="Segoe UI"/>
                  <a:ea typeface="Segoe UI"/>
                  <a:cs typeface="Segoe UI"/>
                  <a:sym typeface="Segoe UI"/>
                </a:defRPr>
              </a:pPr>
              <a:r>
                <a:t>210</a:t>
              </a:r>
            </a:p>
          </p:txBody>
        </p:sp>
      </p:grpSp>
      <p:grpSp>
        <p:nvGrpSpPr>
          <p:cNvPr id="97" name="Group 97"/>
          <p:cNvGrpSpPr/>
          <p:nvPr/>
        </p:nvGrpSpPr>
        <p:grpSpPr>
          <a:xfrm>
            <a:off x="-581361" y="5504243"/>
            <a:ext cx="548891" cy="574831"/>
            <a:chOff x="0" y="0"/>
            <a:chExt cx="548889" cy="574829"/>
          </a:xfrm>
        </p:grpSpPr>
        <p:sp>
          <p:nvSpPr>
            <p:cNvPr id="95" name="Shape 95"/>
            <p:cNvSpPr/>
            <p:nvPr/>
          </p:nvSpPr>
          <p:spPr>
            <a:xfrm>
              <a:off x="0" y="0"/>
              <a:ext cx="548891" cy="548643"/>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6" name="Shape 96"/>
            <p:cNvSpPr/>
            <p:nvPr/>
          </p:nvSpPr>
          <p:spPr>
            <a:xfrm>
              <a:off x="0" y="0"/>
              <a:ext cx="54889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150</a:t>
              </a:r>
            </a:p>
            <a:p>
              <a:pPr defTabSz="698559">
                <a:lnSpc>
                  <a:spcPct val="90000"/>
                </a:lnSpc>
                <a:defRPr sz="800">
                  <a:solidFill>
                    <a:srgbClr val="FFFFFF"/>
                  </a:solidFill>
                  <a:latin typeface="Segoe UI"/>
                  <a:ea typeface="Segoe UI"/>
                  <a:cs typeface="Segoe UI"/>
                  <a:sym typeface="Segoe UI"/>
                </a:defRPr>
              </a:pPr>
              <a:r>
                <a:t>150</a:t>
              </a:r>
            </a:p>
            <a:p>
              <a:pPr defTabSz="698559">
                <a:lnSpc>
                  <a:spcPct val="90000"/>
                </a:lnSpc>
                <a:defRPr sz="800">
                  <a:solidFill>
                    <a:srgbClr val="FFFFFF"/>
                  </a:solidFill>
                  <a:latin typeface="Segoe UI"/>
                  <a:ea typeface="Segoe UI"/>
                  <a:cs typeface="Segoe UI"/>
                  <a:sym typeface="Segoe UI"/>
                </a:defRPr>
              </a:pPr>
              <a:r>
                <a:t>150</a:t>
              </a:r>
            </a:p>
          </p:txBody>
        </p:sp>
      </p:grpSp>
      <p:grpSp>
        <p:nvGrpSpPr>
          <p:cNvPr id="100" name="Group 100"/>
          <p:cNvGrpSpPr/>
          <p:nvPr/>
        </p:nvGrpSpPr>
        <p:grpSpPr>
          <a:xfrm>
            <a:off x="-1141894" y="6052899"/>
            <a:ext cx="560895" cy="574831"/>
            <a:chOff x="0" y="0"/>
            <a:chExt cx="560894" cy="574829"/>
          </a:xfrm>
        </p:grpSpPr>
        <p:sp>
          <p:nvSpPr>
            <p:cNvPr id="98" name="Shape 98"/>
            <p:cNvSpPr/>
            <p:nvPr/>
          </p:nvSpPr>
          <p:spPr>
            <a:xfrm>
              <a:off x="-1" y="0"/>
              <a:ext cx="560895" cy="548643"/>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99" name="Shape 99"/>
            <p:cNvSpPr/>
            <p:nvPr/>
          </p:nvSpPr>
          <p:spPr>
            <a:xfrm>
              <a:off x="-1" y="0"/>
              <a:ext cx="560895"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80</a:t>
              </a:r>
            </a:p>
            <a:p>
              <a:pPr defTabSz="698559">
                <a:lnSpc>
                  <a:spcPct val="90000"/>
                </a:lnSpc>
                <a:defRPr sz="800">
                  <a:solidFill>
                    <a:srgbClr val="FFFFFF"/>
                  </a:solidFill>
                  <a:latin typeface="Segoe UI"/>
                  <a:ea typeface="Segoe UI"/>
                  <a:cs typeface="Segoe UI"/>
                  <a:sym typeface="Segoe UI"/>
                </a:defRPr>
              </a:pPr>
              <a:r>
                <a:t>80</a:t>
              </a:r>
            </a:p>
            <a:p>
              <a:pPr defTabSz="698559">
                <a:lnSpc>
                  <a:spcPct val="90000"/>
                </a:lnSpc>
                <a:defRPr sz="800">
                  <a:solidFill>
                    <a:srgbClr val="FFFFFF"/>
                  </a:solidFill>
                  <a:latin typeface="Segoe UI"/>
                  <a:ea typeface="Segoe UI"/>
                  <a:cs typeface="Segoe UI"/>
                  <a:sym typeface="Segoe UI"/>
                </a:defRPr>
              </a:pPr>
              <a:r>
                <a:t>80</a:t>
              </a:r>
            </a:p>
          </p:txBody>
        </p:sp>
      </p:grpSp>
      <p:grpSp>
        <p:nvGrpSpPr>
          <p:cNvPr id="103" name="Group 103"/>
          <p:cNvGrpSpPr/>
          <p:nvPr/>
        </p:nvGrpSpPr>
        <p:grpSpPr>
          <a:xfrm>
            <a:off x="-1683906" y="6051324"/>
            <a:ext cx="547974" cy="574831"/>
            <a:chOff x="0" y="0"/>
            <a:chExt cx="547972" cy="574829"/>
          </a:xfrm>
        </p:grpSpPr>
        <p:sp>
          <p:nvSpPr>
            <p:cNvPr id="101" name="Shape 101"/>
            <p:cNvSpPr/>
            <p:nvPr/>
          </p:nvSpPr>
          <p:spPr>
            <a:xfrm>
              <a:off x="0" y="0"/>
              <a:ext cx="547974" cy="548643"/>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02" name="Shape 102"/>
            <p:cNvSpPr/>
            <p:nvPr/>
          </p:nvSpPr>
          <p:spPr>
            <a:xfrm>
              <a:off x="0" y="0"/>
              <a:ext cx="54797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115</a:t>
              </a:r>
            </a:p>
            <a:p>
              <a:pPr defTabSz="698559">
                <a:lnSpc>
                  <a:spcPct val="90000"/>
                </a:lnSpc>
                <a:defRPr sz="800">
                  <a:solidFill>
                    <a:srgbClr val="FFFFFF"/>
                  </a:solidFill>
                  <a:latin typeface="Segoe UI"/>
                  <a:ea typeface="Segoe UI"/>
                  <a:cs typeface="Segoe UI"/>
                  <a:sym typeface="Segoe UI"/>
                </a:defRPr>
              </a:pPr>
              <a:r>
                <a:t>115</a:t>
              </a:r>
            </a:p>
            <a:p>
              <a:pPr defTabSz="698559">
                <a:lnSpc>
                  <a:spcPct val="90000"/>
                </a:lnSpc>
                <a:defRPr sz="800">
                  <a:solidFill>
                    <a:srgbClr val="FFFFFF"/>
                  </a:solidFill>
                  <a:latin typeface="Segoe UI"/>
                  <a:ea typeface="Segoe UI"/>
                  <a:cs typeface="Segoe UI"/>
                  <a:sym typeface="Segoe UI"/>
                </a:defRPr>
              </a:pPr>
              <a:r>
                <a:t>115</a:t>
              </a:r>
            </a:p>
          </p:txBody>
        </p:sp>
      </p:grpSp>
      <p:grpSp>
        <p:nvGrpSpPr>
          <p:cNvPr id="106" name="Group 106"/>
          <p:cNvGrpSpPr/>
          <p:nvPr/>
        </p:nvGrpSpPr>
        <p:grpSpPr>
          <a:xfrm>
            <a:off x="-585204" y="6052885"/>
            <a:ext cx="559868" cy="574831"/>
            <a:chOff x="0" y="0"/>
            <a:chExt cx="559866" cy="574829"/>
          </a:xfrm>
        </p:grpSpPr>
        <p:sp>
          <p:nvSpPr>
            <p:cNvPr id="104" name="Shape 104"/>
            <p:cNvSpPr/>
            <p:nvPr/>
          </p:nvSpPr>
          <p:spPr>
            <a:xfrm>
              <a:off x="-1" y="0"/>
              <a:ext cx="559868" cy="548657"/>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05" name="Shape 105"/>
            <p:cNvSpPr/>
            <p:nvPr/>
          </p:nvSpPr>
          <p:spPr>
            <a:xfrm>
              <a:off x="-1" y="0"/>
              <a:ext cx="559868"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0</a:t>
              </a:r>
            </a:p>
            <a:p>
              <a:pPr defTabSz="698559">
                <a:lnSpc>
                  <a:spcPct val="90000"/>
                </a:lnSpc>
                <a:defRPr sz="800">
                  <a:solidFill>
                    <a:srgbClr val="FFFFFF"/>
                  </a:solidFill>
                  <a:latin typeface="Segoe UI"/>
                  <a:ea typeface="Segoe UI"/>
                  <a:cs typeface="Segoe UI"/>
                  <a:sym typeface="Segoe UI"/>
                </a:defRPr>
              </a:pPr>
              <a:r>
                <a:t>0</a:t>
              </a:r>
            </a:p>
          </p:txBody>
        </p:sp>
      </p:grpSp>
      <p:grpSp>
        <p:nvGrpSpPr>
          <p:cNvPr id="109" name="Group 109"/>
          <p:cNvGrpSpPr/>
          <p:nvPr/>
        </p:nvGrpSpPr>
        <p:grpSpPr>
          <a:xfrm>
            <a:off x="-1683906" y="5504234"/>
            <a:ext cx="548642" cy="574831"/>
            <a:chOff x="0" y="0"/>
            <a:chExt cx="548641" cy="574829"/>
          </a:xfrm>
        </p:grpSpPr>
        <p:sp>
          <p:nvSpPr>
            <p:cNvPr id="107" name="Shape 107"/>
            <p:cNvSpPr/>
            <p:nvPr/>
          </p:nvSpPr>
          <p:spPr>
            <a:xfrm>
              <a:off x="0" y="0"/>
              <a:ext cx="548642" cy="548643"/>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08" name="Shape 108"/>
            <p:cNvSpPr/>
            <p:nvPr/>
          </p:nvSpPr>
          <p:spPr>
            <a:xfrm>
              <a:off x="0" y="0"/>
              <a:ext cx="548642"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255</a:t>
              </a:r>
            </a:p>
            <a:p>
              <a:pPr defTabSz="698559">
                <a:lnSpc>
                  <a:spcPct val="90000"/>
                </a:lnSpc>
                <a:defRPr sz="800">
                  <a:solidFill>
                    <a:srgbClr val="000000"/>
                  </a:solidFill>
                  <a:latin typeface="Segoe UI"/>
                  <a:ea typeface="Segoe UI"/>
                  <a:cs typeface="Segoe UI"/>
                  <a:sym typeface="Segoe UI"/>
                </a:defRPr>
              </a:pPr>
              <a:r>
                <a:t>255</a:t>
              </a:r>
            </a:p>
          </p:txBody>
        </p:sp>
      </p:grpSp>
      <p:grpSp>
        <p:nvGrpSpPr>
          <p:cNvPr id="112" name="Group 112"/>
          <p:cNvGrpSpPr/>
          <p:nvPr/>
        </p:nvGrpSpPr>
        <p:grpSpPr>
          <a:xfrm>
            <a:off x="-1144617" y="6766559"/>
            <a:ext cx="547176" cy="574831"/>
            <a:chOff x="0" y="0"/>
            <a:chExt cx="547175" cy="574829"/>
          </a:xfrm>
        </p:grpSpPr>
        <p:sp>
          <p:nvSpPr>
            <p:cNvPr id="110" name="Shape 110"/>
            <p:cNvSpPr/>
            <p:nvPr/>
          </p:nvSpPr>
          <p:spPr>
            <a:xfrm>
              <a:off x="-1" y="0"/>
              <a:ext cx="547177" cy="548643"/>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11" name="Shape 111"/>
            <p:cNvSpPr/>
            <p:nvPr/>
          </p:nvSpPr>
          <p:spPr>
            <a:xfrm>
              <a:off x="-1" y="0"/>
              <a:ext cx="547177"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51</a:t>
              </a:r>
            </a:p>
            <a:p>
              <a:pPr defTabSz="698559">
                <a:lnSpc>
                  <a:spcPct val="90000"/>
                </a:lnSpc>
                <a:defRPr sz="800">
                  <a:solidFill>
                    <a:srgbClr val="FFFFFF"/>
                  </a:solidFill>
                  <a:latin typeface="Segoe UI"/>
                  <a:ea typeface="Segoe UI"/>
                  <a:cs typeface="Segoe UI"/>
                  <a:sym typeface="Segoe UI"/>
                </a:defRPr>
              </a:pPr>
              <a:r>
                <a:t>51</a:t>
              </a:r>
            </a:p>
            <a:p>
              <a:pPr defTabSz="698559">
                <a:lnSpc>
                  <a:spcPct val="90000"/>
                </a:lnSpc>
                <a:defRPr sz="800">
                  <a:solidFill>
                    <a:srgbClr val="FFFFFF"/>
                  </a:solidFill>
                  <a:latin typeface="Segoe UI"/>
                  <a:ea typeface="Segoe UI"/>
                  <a:cs typeface="Segoe UI"/>
                  <a:sym typeface="Segoe UI"/>
                </a:defRPr>
              </a:pPr>
              <a:r>
                <a:t>51</a:t>
              </a:r>
            </a:p>
          </p:txBody>
        </p:sp>
      </p:grpSp>
      <p:grpSp>
        <p:nvGrpSpPr>
          <p:cNvPr id="115" name="Group 115"/>
          <p:cNvGrpSpPr/>
          <p:nvPr/>
        </p:nvGrpSpPr>
        <p:grpSpPr>
          <a:xfrm>
            <a:off x="-1695388" y="6766559"/>
            <a:ext cx="540621" cy="574831"/>
            <a:chOff x="0" y="0"/>
            <a:chExt cx="540620" cy="574829"/>
          </a:xfrm>
        </p:grpSpPr>
        <p:sp>
          <p:nvSpPr>
            <p:cNvPr id="113" name="Shape 113"/>
            <p:cNvSpPr/>
            <p:nvPr/>
          </p:nvSpPr>
          <p:spPr>
            <a:xfrm>
              <a:off x="-1" y="0"/>
              <a:ext cx="540621" cy="548643"/>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14" name="Shape 114"/>
            <p:cNvSpPr/>
            <p:nvPr/>
          </p:nvSpPr>
          <p:spPr>
            <a:xfrm>
              <a:off x="-1" y="0"/>
              <a:ext cx="540621"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latin typeface="Segoe UI"/>
                  <a:ea typeface="Segoe UI"/>
                  <a:cs typeface="Segoe UI"/>
                  <a:sym typeface="Segoe UI"/>
                </a:defRPr>
              </a:pPr>
              <a:r>
                <a:t>238</a:t>
              </a:r>
            </a:p>
            <a:p>
              <a:pPr defTabSz="698559">
                <a:lnSpc>
                  <a:spcPct val="90000"/>
                </a:lnSpc>
                <a:defRPr sz="800">
                  <a:solidFill>
                    <a:srgbClr val="000000"/>
                  </a:solidFill>
                  <a:latin typeface="Segoe UI"/>
                  <a:ea typeface="Segoe UI"/>
                  <a:cs typeface="Segoe UI"/>
                  <a:sym typeface="Segoe UI"/>
                </a:defRPr>
              </a:pPr>
              <a:r>
                <a:t>238</a:t>
              </a:r>
            </a:p>
            <a:p>
              <a:pPr defTabSz="698559">
                <a:lnSpc>
                  <a:spcPct val="90000"/>
                </a:lnSpc>
                <a:defRPr sz="800">
                  <a:solidFill>
                    <a:srgbClr val="000000"/>
                  </a:solidFill>
                  <a:latin typeface="Segoe UI"/>
                  <a:ea typeface="Segoe UI"/>
                  <a:cs typeface="Segoe UI"/>
                  <a:sym typeface="Segoe UI"/>
                </a:defRPr>
              </a:pPr>
              <a:r>
                <a:t>238</a:t>
              </a:r>
            </a:p>
          </p:txBody>
        </p:sp>
      </p:grpSp>
      <p:grpSp>
        <p:nvGrpSpPr>
          <p:cNvPr id="118" name="Group 118"/>
          <p:cNvGrpSpPr/>
          <p:nvPr/>
        </p:nvGrpSpPr>
        <p:grpSpPr>
          <a:xfrm>
            <a:off x="-587551" y="6766545"/>
            <a:ext cx="546254" cy="574831"/>
            <a:chOff x="0" y="0"/>
            <a:chExt cx="546252" cy="574829"/>
          </a:xfrm>
        </p:grpSpPr>
        <p:sp>
          <p:nvSpPr>
            <p:cNvPr id="116" name="Shape 116"/>
            <p:cNvSpPr/>
            <p:nvPr/>
          </p:nvSpPr>
          <p:spPr>
            <a:xfrm>
              <a:off x="-1" y="0"/>
              <a:ext cx="546254" cy="548657"/>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defRPr>
                  <a:latin typeface="Segoe UI"/>
                  <a:ea typeface="Segoe UI"/>
                  <a:cs typeface="Segoe UI"/>
                  <a:sym typeface="Segoe UI"/>
                </a:defRPr>
              </a:pPr>
            </a:p>
          </p:txBody>
        </p:sp>
        <p:sp>
          <p:nvSpPr>
            <p:cNvPr id="117" name="Shape 117"/>
            <p:cNvSpPr/>
            <p:nvPr/>
          </p:nvSpPr>
          <p:spPr>
            <a:xfrm>
              <a:off x="-1" y="0"/>
              <a:ext cx="546254" cy="5748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latin typeface="Segoe UI"/>
                  <a:ea typeface="Segoe UI"/>
                  <a:cs typeface="Segoe UI"/>
                  <a:sym typeface="Segoe UI"/>
                </a:defRPr>
              </a:pPr>
              <a:r>
                <a:t>21</a:t>
              </a:r>
            </a:p>
            <a:p>
              <a:pPr defTabSz="698559">
                <a:lnSpc>
                  <a:spcPct val="90000"/>
                </a:lnSpc>
                <a:defRPr sz="800">
                  <a:solidFill>
                    <a:srgbClr val="FFFFFF"/>
                  </a:solidFill>
                  <a:latin typeface="Segoe UI"/>
                  <a:ea typeface="Segoe UI"/>
                  <a:cs typeface="Segoe UI"/>
                  <a:sym typeface="Segoe UI"/>
                </a:defRPr>
              </a:pPr>
              <a:r>
                <a:t>112</a:t>
              </a:r>
            </a:p>
            <a:p>
              <a:pPr defTabSz="698559">
                <a:lnSpc>
                  <a:spcPct val="90000"/>
                </a:lnSpc>
                <a:defRPr sz="800">
                  <a:solidFill>
                    <a:srgbClr val="FFFFFF"/>
                  </a:solidFill>
                  <a:latin typeface="Segoe UI"/>
                  <a:ea typeface="Segoe UI"/>
                  <a:cs typeface="Segoe UI"/>
                  <a:sym typeface="Segoe UI"/>
                </a:defRPr>
              </a:pPr>
              <a:r>
                <a:t>166</a:t>
              </a:r>
            </a:p>
          </p:txBody>
        </p:sp>
      </p:grpSp>
      <p:sp>
        <p:nvSpPr>
          <p:cNvPr id="119" name="Shape 119"/>
          <p:cNvSpPr/>
          <p:nvPr>
            <p:ph type="title"/>
          </p:nvPr>
        </p:nvSpPr>
        <p:spPr>
          <a:xfrm>
            <a:off x="365758" y="365758"/>
            <a:ext cx="11704323" cy="914402"/>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ormAutofit fontScale="100000" lnSpcReduction="0"/>
          </a:bodyPr>
          <a:lstStyle/>
          <a:p>
            <a:pPr/>
            <a:r>
              <a:t>Title Text</a:t>
            </a:r>
          </a:p>
        </p:txBody>
      </p:sp>
      <p:sp>
        <p:nvSpPr>
          <p:cNvPr id="120" name="Shape 120"/>
          <p:cNvSpPr/>
          <p:nvPr>
            <p:ph type="body" idx="1"/>
          </p:nvPr>
        </p:nvSpPr>
        <p:spPr>
          <a:xfrm>
            <a:off x="365758" y="1371600"/>
            <a:ext cx="11704323" cy="2043636"/>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21" name="Shape 121"/>
          <p:cNvSpPr/>
          <p:nvPr>
            <p:ph type="sldNum" sz="quarter" idx="2"/>
          </p:nvPr>
        </p:nvSpPr>
        <p:spPr>
          <a:xfrm>
            <a:off x="8612619" y="6333091"/>
            <a:ext cx="297914" cy="281939"/>
          </a:xfrm>
          <a:prstGeom prst="rect">
            <a:avLst/>
          </a:prstGeom>
          <a:ln w="12700">
            <a:miter lim="400000"/>
          </a:ln>
        </p:spPr>
        <p:txBody>
          <a:bodyPr wrap="none" lIns="45718" tIns="45718" rIns="45718" bIns="45718" anchor="ctr">
            <a:spAutoFit/>
          </a:bodyPr>
          <a:lstStyle>
            <a:lvl1pPr algn="r">
              <a:defRPr sz="1200">
                <a:latin typeface="Segoe UI"/>
                <a:ea typeface="Segoe UI"/>
                <a:cs typeface="Segoe UI"/>
                <a:sym typeface="Segoe U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transition xmlns:p14="http://schemas.microsoft.com/office/powerpoint/2010/main" spd="med" advClick="1"/>
  <p:txStyles>
    <p:titleStyle>
      <a:lvl1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j-lt"/>
          <a:ea typeface="+mj-ea"/>
          <a:cs typeface="+mj-cs"/>
          <a:sym typeface="Segoe UI Light"/>
        </a:defRPr>
      </a:lvl1pPr>
      <a:lvl2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j-lt"/>
          <a:ea typeface="+mj-ea"/>
          <a:cs typeface="+mj-cs"/>
          <a:sym typeface="Segoe UI Light"/>
        </a:defRPr>
      </a:lvl2pPr>
      <a:lvl3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j-lt"/>
          <a:ea typeface="+mj-ea"/>
          <a:cs typeface="+mj-cs"/>
          <a:sym typeface="Segoe UI Light"/>
        </a:defRPr>
      </a:lvl3pPr>
      <a:lvl4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j-lt"/>
          <a:ea typeface="+mj-ea"/>
          <a:cs typeface="+mj-cs"/>
          <a:sym typeface="Segoe UI Light"/>
        </a:defRPr>
      </a:lvl4pPr>
      <a:lvl5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j-lt"/>
          <a:ea typeface="+mj-ea"/>
          <a:cs typeface="+mj-cs"/>
          <a:sym typeface="Segoe UI Light"/>
        </a:defRPr>
      </a:lvl5pPr>
      <a:lvl6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j-lt"/>
          <a:ea typeface="+mj-ea"/>
          <a:cs typeface="+mj-cs"/>
          <a:sym typeface="Segoe UI Light"/>
        </a:defRPr>
      </a:lvl6pPr>
      <a:lvl7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j-lt"/>
          <a:ea typeface="+mj-ea"/>
          <a:cs typeface="+mj-cs"/>
          <a:sym typeface="Segoe UI Light"/>
        </a:defRPr>
      </a:lvl7pPr>
      <a:lvl8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j-lt"/>
          <a:ea typeface="+mj-ea"/>
          <a:cs typeface="+mj-cs"/>
          <a:sym typeface="Segoe UI Light"/>
        </a:defRPr>
      </a:lvl8pPr>
      <a:lvl9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8D7"/>
          </a:solidFill>
          <a:uFillTx/>
          <a:latin typeface="+mj-lt"/>
          <a:ea typeface="+mj-ea"/>
          <a:cs typeface="+mj-cs"/>
          <a:sym typeface="Segoe UI Light"/>
        </a:defRPr>
      </a:lvl9pPr>
    </p:titleStyle>
    <p:bodyStyle>
      <a:lvl1pPr marL="0" marR="0" indent="0" algn="l" defTabSz="932742" rtl="0" latinLnBrk="0">
        <a:lnSpc>
          <a:spcPct val="90000"/>
        </a:lnSpc>
        <a:spcBef>
          <a:spcPts val="600"/>
        </a:spcBef>
        <a:spcAft>
          <a:spcPts val="0"/>
        </a:spcAft>
        <a:buClrTx/>
        <a:buSzTx/>
        <a:buFontTx/>
        <a:buNone/>
        <a:tabLst/>
        <a:defRPr b="0" baseline="0" cap="none" i="0" spc="-30" strike="noStrike" sz="2800" u="none">
          <a:ln>
            <a:noFill/>
          </a:ln>
          <a:solidFill>
            <a:srgbClr val="0072C6"/>
          </a:solidFill>
          <a:uFillTx/>
          <a:latin typeface="+mj-lt"/>
          <a:ea typeface="+mj-ea"/>
          <a:cs typeface="+mj-cs"/>
          <a:sym typeface="Segoe UI Light"/>
        </a:defRPr>
      </a:lvl1pPr>
      <a:lvl2pPr marL="0" marR="0" indent="0" algn="l" defTabSz="932742" rtl="0" latinLnBrk="0">
        <a:lnSpc>
          <a:spcPct val="90000"/>
        </a:lnSpc>
        <a:spcBef>
          <a:spcPts val="600"/>
        </a:spcBef>
        <a:spcAft>
          <a:spcPts val="0"/>
        </a:spcAft>
        <a:buClrTx/>
        <a:buSzTx/>
        <a:buFontTx/>
        <a:buNone/>
        <a:tabLst/>
        <a:defRPr b="0" baseline="0" cap="none" i="0" spc="-30" strike="noStrike" sz="2800" u="none">
          <a:ln>
            <a:noFill/>
          </a:ln>
          <a:solidFill>
            <a:srgbClr val="0072C6"/>
          </a:solidFill>
          <a:uFillTx/>
          <a:latin typeface="+mj-lt"/>
          <a:ea typeface="+mj-ea"/>
          <a:cs typeface="+mj-cs"/>
          <a:sym typeface="Segoe UI Light"/>
        </a:defRPr>
      </a:lvl2pPr>
      <a:lvl3pPr marL="0" marR="0" indent="0" algn="l" defTabSz="932742" rtl="0" latinLnBrk="0">
        <a:lnSpc>
          <a:spcPct val="90000"/>
        </a:lnSpc>
        <a:spcBef>
          <a:spcPts val="600"/>
        </a:spcBef>
        <a:spcAft>
          <a:spcPts val="0"/>
        </a:spcAft>
        <a:buClrTx/>
        <a:buSzTx/>
        <a:buFontTx/>
        <a:buNone/>
        <a:tabLst/>
        <a:defRPr b="0" baseline="0" cap="none" i="0" spc="-30" strike="noStrike" sz="2800" u="none">
          <a:ln>
            <a:noFill/>
          </a:ln>
          <a:solidFill>
            <a:srgbClr val="0072C6"/>
          </a:solidFill>
          <a:uFillTx/>
          <a:latin typeface="+mj-lt"/>
          <a:ea typeface="+mj-ea"/>
          <a:cs typeface="+mj-cs"/>
          <a:sym typeface="Segoe UI Light"/>
        </a:defRPr>
      </a:lvl3pPr>
      <a:lvl4pPr marL="0" marR="0" indent="0" algn="l" defTabSz="932742" rtl="0" latinLnBrk="0">
        <a:lnSpc>
          <a:spcPct val="90000"/>
        </a:lnSpc>
        <a:spcBef>
          <a:spcPts val="600"/>
        </a:spcBef>
        <a:spcAft>
          <a:spcPts val="0"/>
        </a:spcAft>
        <a:buClrTx/>
        <a:buSzTx/>
        <a:buFontTx/>
        <a:buNone/>
        <a:tabLst/>
        <a:defRPr b="0" baseline="0" cap="none" i="0" spc="-30" strike="noStrike" sz="2800" u="none">
          <a:ln>
            <a:noFill/>
          </a:ln>
          <a:solidFill>
            <a:srgbClr val="0072C6"/>
          </a:solidFill>
          <a:uFillTx/>
          <a:latin typeface="+mj-lt"/>
          <a:ea typeface="+mj-ea"/>
          <a:cs typeface="+mj-cs"/>
          <a:sym typeface="Segoe UI Light"/>
        </a:defRPr>
      </a:lvl4pPr>
      <a:lvl5pPr marL="0" marR="0" indent="0" algn="l" defTabSz="932742" rtl="0" latinLnBrk="0">
        <a:lnSpc>
          <a:spcPct val="90000"/>
        </a:lnSpc>
        <a:spcBef>
          <a:spcPts val="600"/>
        </a:spcBef>
        <a:spcAft>
          <a:spcPts val="0"/>
        </a:spcAft>
        <a:buClrTx/>
        <a:buSzTx/>
        <a:buFontTx/>
        <a:buNone/>
        <a:tabLst/>
        <a:defRPr b="0" baseline="0" cap="none" i="0" spc="-30" strike="noStrike" sz="2800" u="none">
          <a:ln>
            <a:noFill/>
          </a:ln>
          <a:solidFill>
            <a:srgbClr val="0072C6"/>
          </a:solidFill>
          <a:uFillTx/>
          <a:latin typeface="+mj-lt"/>
          <a:ea typeface="+mj-ea"/>
          <a:cs typeface="+mj-cs"/>
          <a:sym typeface="Segoe UI Light"/>
        </a:defRPr>
      </a:lvl5pPr>
      <a:lvl6pPr marL="2658312" marR="0" indent="-326458" algn="l" defTabSz="932742" rtl="0" latinLnBrk="0">
        <a:lnSpc>
          <a:spcPct val="90000"/>
        </a:lnSpc>
        <a:spcBef>
          <a:spcPts val="600"/>
        </a:spcBef>
        <a:spcAft>
          <a:spcPts val="0"/>
        </a:spcAft>
        <a:buClrTx/>
        <a:buSzPct val="100000"/>
        <a:buFontTx/>
        <a:buChar char="•"/>
        <a:tabLst/>
        <a:defRPr b="0" baseline="0" cap="none" i="0" spc="-30" strike="noStrike" sz="2800" u="none">
          <a:ln>
            <a:noFill/>
          </a:ln>
          <a:solidFill>
            <a:srgbClr val="0072C6"/>
          </a:solidFill>
          <a:uFillTx/>
          <a:latin typeface="+mj-lt"/>
          <a:ea typeface="+mj-ea"/>
          <a:cs typeface="+mj-cs"/>
          <a:sym typeface="Segoe UI Light"/>
        </a:defRPr>
      </a:lvl6pPr>
      <a:lvl7pPr marL="3124686" marR="0" indent="-326458" algn="l" defTabSz="932742" rtl="0" latinLnBrk="0">
        <a:lnSpc>
          <a:spcPct val="90000"/>
        </a:lnSpc>
        <a:spcBef>
          <a:spcPts val="600"/>
        </a:spcBef>
        <a:spcAft>
          <a:spcPts val="0"/>
        </a:spcAft>
        <a:buClrTx/>
        <a:buSzPct val="100000"/>
        <a:buFontTx/>
        <a:buChar char="•"/>
        <a:tabLst/>
        <a:defRPr b="0" baseline="0" cap="none" i="0" spc="-30" strike="noStrike" sz="2800" u="none">
          <a:ln>
            <a:noFill/>
          </a:ln>
          <a:solidFill>
            <a:srgbClr val="0072C6"/>
          </a:solidFill>
          <a:uFillTx/>
          <a:latin typeface="+mj-lt"/>
          <a:ea typeface="+mj-ea"/>
          <a:cs typeface="+mj-cs"/>
          <a:sym typeface="Segoe UI Light"/>
        </a:defRPr>
      </a:lvl7pPr>
      <a:lvl8pPr marL="3591057" marR="0" indent="-326460" algn="l" defTabSz="932742" rtl="0" latinLnBrk="0">
        <a:lnSpc>
          <a:spcPct val="90000"/>
        </a:lnSpc>
        <a:spcBef>
          <a:spcPts val="600"/>
        </a:spcBef>
        <a:spcAft>
          <a:spcPts val="0"/>
        </a:spcAft>
        <a:buClrTx/>
        <a:buSzPct val="100000"/>
        <a:buFontTx/>
        <a:buChar char="•"/>
        <a:tabLst/>
        <a:defRPr b="0" baseline="0" cap="none" i="0" spc="-30" strike="noStrike" sz="2800" u="none">
          <a:ln>
            <a:noFill/>
          </a:ln>
          <a:solidFill>
            <a:srgbClr val="0072C6"/>
          </a:solidFill>
          <a:uFillTx/>
          <a:latin typeface="+mj-lt"/>
          <a:ea typeface="+mj-ea"/>
          <a:cs typeface="+mj-cs"/>
          <a:sym typeface="Segoe UI Light"/>
        </a:defRPr>
      </a:lvl8pPr>
      <a:lvl9pPr marL="4057428" marR="0" indent="-326460" algn="l" defTabSz="932742" rtl="0" latinLnBrk="0">
        <a:lnSpc>
          <a:spcPct val="90000"/>
        </a:lnSpc>
        <a:spcBef>
          <a:spcPts val="600"/>
        </a:spcBef>
        <a:spcAft>
          <a:spcPts val="0"/>
        </a:spcAft>
        <a:buClrTx/>
        <a:buSzPct val="100000"/>
        <a:buFontTx/>
        <a:buChar char="•"/>
        <a:tabLst/>
        <a:defRPr b="0" baseline="0" cap="none" i="0" spc="-30" strike="noStrike" sz="2800" u="none">
          <a:ln>
            <a:noFill/>
          </a:ln>
          <a:solidFill>
            <a:srgbClr val="0072C6"/>
          </a:solidFill>
          <a:uFillTx/>
          <a:latin typeface="+mj-lt"/>
          <a:ea typeface="+mj-ea"/>
          <a:cs typeface="+mj-cs"/>
          <a:sym typeface="Segoe UI Light"/>
        </a:defRPr>
      </a:lvl9pPr>
    </p:bodyStyle>
    <p:otherStyle>
      <a:lvl1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1pPr>
      <a:lvl2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2pPr>
      <a:lvl3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3pPr>
      <a:lvl4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4pPr>
      <a:lvl5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5pPr>
      <a:lvl6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6pPr>
      <a:lvl7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7pPr>
      <a:lvl8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8pPr>
      <a:lvl9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hyperlink" Target="https://github.com/fredhutch/oncoscape" TargetMode="External"/><Relationship Id="rId3" Type="http://schemas.openxmlformats.org/officeDocument/2006/relationships/hyperlink" Target="https://microsoft.github.io/" TargetMode="Externa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jpeg"/><Relationship Id="rId3" Type="http://schemas.openxmlformats.org/officeDocument/2006/relationships/hyperlink" Target="http://github.com/brianamarie"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9.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hyperlink" Target="https://github.com/explore" TargetMode="External"/><Relationship Id="rId3" Type="http://schemas.openxmlformats.org/officeDocument/2006/relationships/hyperlink" Target="https://github.com/brianamarie/Wedding" TargetMode="Externa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1" name="Shape 941"/>
          <p:cNvSpPr/>
          <p:nvPr>
            <p:ph type="body" sz="quarter" idx="1"/>
          </p:nvPr>
        </p:nvSpPr>
        <p:spPr>
          <a:xfrm>
            <a:off x="274637" y="2774676"/>
            <a:ext cx="8229601" cy="1865585"/>
          </a:xfrm>
          <a:prstGeom prst="rect">
            <a:avLst/>
          </a:prstGeom>
        </p:spPr>
        <p:txBody>
          <a:bodyPr/>
          <a:lstStyle/>
          <a:p>
            <a:pPr/>
            <a:r>
              <a:t>Briana Swift</a:t>
            </a:r>
            <a:endParaRPr>
              <a:solidFill>
                <a:srgbClr val="505050"/>
              </a:solidFill>
            </a:endParaRPr>
          </a:p>
          <a:p>
            <a:pPr/>
            <a:r>
              <a:t>Jeremy Foster</a:t>
            </a:r>
          </a:p>
        </p:txBody>
      </p:sp>
      <p:sp>
        <p:nvSpPr>
          <p:cNvPr id="942" name="Shape 942"/>
          <p:cNvSpPr/>
          <p:nvPr>
            <p:ph type="title"/>
          </p:nvPr>
        </p:nvSpPr>
        <p:spPr>
          <a:xfrm>
            <a:off x="274636" y="1677398"/>
            <a:ext cx="8229601" cy="1097281"/>
          </a:xfrm>
          <a:prstGeom prst="rect">
            <a:avLst/>
          </a:prstGeom>
        </p:spPr>
        <p:txBody>
          <a:bodyPr/>
          <a:lstStyle>
            <a:lvl1pPr>
              <a:defRPr spc="-100" sz="5400"/>
            </a:lvl1pPr>
          </a:lstStyle>
          <a:p>
            <a:pPr/>
            <a:r>
              <a:t>GitHub for Windows Users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8" name="Shape 1008"/>
          <p:cNvSpPr/>
          <p:nvPr>
            <p:ph type="title"/>
          </p:nvPr>
        </p:nvSpPr>
        <p:spPr>
          <a:xfrm>
            <a:off x="365758" y="365759"/>
            <a:ext cx="11704324" cy="914401"/>
          </a:xfrm>
          <a:prstGeom prst="rect">
            <a:avLst/>
          </a:prstGeom>
        </p:spPr>
        <p:txBody>
          <a:bodyPr/>
          <a:lstStyle>
            <a:lvl1pPr defTabSz="914087">
              <a:defRPr spc="-99" sz="4700"/>
            </a:lvl1pPr>
          </a:lstStyle>
          <a:p>
            <a:pPr/>
            <a:r>
              <a:t>Distributed Version Control</a:t>
            </a:r>
          </a:p>
        </p:txBody>
      </p:sp>
      <p:sp>
        <p:nvSpPr>
          <p:cNvPr id="1009" name="Shape 1009"/>
          <p:cNvSpPr/>
          <p:nvPr>
            <p:ph type="body" idx="1"/>
          </p:nvPr>
        </p:nvSpPr>
        <p:spPr>
          <a:xfrm>
            <a:off x="365758" y="1371599"/>
            <a:ext cx="11704324" cy="4333496"/>
          </a:xfrm>
          <a:prstGeom prst="rect">
            <a:avLst/>
          </a:prstGeom>
        </p:spPr>
        <p:txBody>
          <a:bodyPr/>
          <a:lstStyle/>
          <a:p>
            <a:pPr defTabSz="812604">
              <a:spcBef>
                <a:spcPts val="400"/>
              </a:spcBef>
              <a:defRPr spc="-88" sz="2376"/>
            </a:pPr>
            <a:r>
              <a:t>Everyone has everything</a:t>
            </a:r>
            <a:endParaRPr spc="-87"/>
          </a:p>
          <a:p>
            <a:pPr lvl="1" defTabSz="812604">
              <a:spcBef>
                <a:spcPts val="400"/>
              </a:spcBef>
              <a:defRPr spc="0" sz="1671">
                <a:solidFill>
                  <a:srgbClr val="505050"/>
                </a:solidFill>
                <a:latin typeface="Segoe UI"/>
                <a:ea typeface="Segoe UI"/>
                <a:cs typeface="Segoe UI"/>
                <a:sym typeface="Segoe UI"/>
              </a:defRPr>
            </a:pPr>
          </a:p>
          <a:p>
            <a:pPr defTabSz="812604">
              <a:spcBef>
                <a:spcPts val="400"/>
              </a:spcBef>
              <a:defRPr spc="-88" sz="2376"/>
            </a:pPr>
            <a:r>
              <a:rPr spc="0" sz="1671">
                <a:solidFill>
                  <a:srgbClr val="505050"/>
                </a:solidFill>
                <a:latin typeface="Segoe UI"/>
                <a:ea typeface="Segoe UI"/>
                <a:cs typeface="Segoe UI"/>
                <a:sym typeface="Segoe UI"/>
              </a:rPr>
              <a:t>Master branch, other branches, complete copy of history</a:t>
            </a:r>
            <a:endParaRPr spc="-87"/>
          </a:p>
          <a:p>
            <a:pPr lvl="1" defTabSz="812604">
              <a:spcBef>
                <a:spcPts val="400"/>
              </a:spcBef>
              <a:defRPr spc="0" sz="1671">
                <a:solidFill>
                  <a:srgbClr val="505050"/>
                </a:solidFill>
                <a:latin typeface="Segoe UI"/>
                <a:ea typeface="Segoe UI"/>
                <a:cs typeface="Segoe UI"/>
                <a:sym typeface="Segoe UI"/>
              </a:defRPr>
            </a:pPr>
          </a:p>
          <a:p>
            <a:pPr defTabSz="812604">
              <a:spcBef>
                <a:spcPts val="400"/>
              </a:spcBef>
              <a:defRPr spc="-88" sz="2376"/>
            </a:pPr>
            <a:r>
              <a:t>Commits are snapshots</a:t>
            </a:r>
            <a:endParaRPr spc="-87"/>
          </a:p>
          <a:p>
            <a:pPr lvl="1" defTabSz="812604">
              <a:spcBef>
                <a:spcPts val="400"/>
              </a:spcBef>
              <a:defRPr spc="0" sz="1671">
                <a:solidFill>
                  <a:srgbClr val="505050"/>
                </a:solidFill>
                <a:latin typeface="Segoe UI"/>
                <a:ea typeface="Segoe UI"/>
                <a:cs typeface="Segoe UI"/>
                <a:sym typeface="Segoe UI"/>
              </a:defRPr>
            </a:pPr>
            <a:endParaRPr spc="-87" sz="2376"/>
          </a:p>
          <a:p>
            <a:pPr defTabSz="812604">
              <a:spcBef>
                <a:spcPts val="400"/>
              </a:spcBef>
              <a:defRPr spc="-88" sz="2376"/>
            </a:pPr>
            <a:r>
              <a:rPr spc="0" sz="1671">
                <a:solidFill>
                  <a:srgbClr val="505050"/>
                </a:solidFill>
                <a:latin typeface="Segoe UI"/>
                <a:ea typeface="Segoe UI"/>
                <a:cs typeface="Segoe UI"/>
                <a:sym typeface="Segoe UI"/>
              </a:rPr>
              <a:t>Changes are stored in snapshots, not deltas</a:t>
            </a:r>
            <a:endParaRPr spc="-87"/>
          </a:p>
          <a:p>
            <a:pPr lvl="1" defTabSz="812604">
              <a:spcBef>
                <a:spcPts val="400"/>
              </a:spcBef>
              <a:defRPr spc="0" sz="1671">
                <a:solidFill>
                  <a:srgbClr val="505050"/>
                </a:solidFill>
                <a:latin typeface="Segoe UI"/>
                <a:ea typeface="Segoe UI"/>
                <a:cs typeface="Segoe UI"/>
                <a:sym typeface="Segoe UI"/>
              </a:defRPr>
            </a:pPr>
            <a:endParaRPr spc="-87" sz="2376"/>
          </a:p>
          <a:p>
            <a:pPr defTabSz="812604">
              <a:spcBef>
                <a:spcPts val="400"/>
              </a:spcBef>
              <a:defRPr spc="-88" sz="2376"/>
            </a:pPr>
            <a:r>
              <a:t>Remote repository </a:t>
            </a:r>
            <a:endParaRPr spc="-87"/>
          </a:p>
          <a:p>
            <a:pPr lvl="1" defTabSz="812604">
              <a:spcBef>
                <a:spcPts val="400"/>
              </a:spcBef>
              <a:defRPr spc="0" sz="1671">
                <a:solidFill>
                  <a:srgbClr val="505050"/>
                </a:solidFill>
                <a:latin typeface="Segoe UI"/>
                <a:ea typeface="Segoe UI"/>
                <a:cs typeface="Segoe UI"/>
                <a:sym typeface="Segoe UI"/>
              </a:defRPr>
            </a:pPr>
            <a:endParaRPr spc="-87" sz="2376"/>
          </a:p>
          <a:p>
            <a:pPr lvl="1" defTabSz="812604">
              <a:spcBef>
                <a:spcPts val="400"/>
              </a:spcBef>
              <a:defRPr spc="0" sz="1671">
                <a:solidFill>
                  <a:srgbClr val="505050"/>
                </a:solidFill>
                <a:latin typeface="Segoe UI"/>
                <a:ea typeface="Segoe UI"/>
                <a:cs typeface="Segoe UI"/>
                <a:sym typeface="Segoe UI"/>
              </a:defRPr>
            </a:pPr>
            <a:r>
              <a:t>Remote repository is source of shared truth</a:t>
            </a:r>
            <a:endParaRPr spc="-87" sz="2376"/>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1" name="Shape 1011"/>
          <p:cNvSpPr/>
          <p:nvPr>
            <p:ph type="body" sz="quarter" idx="1"/>
          </p:nvPr>
        </p:nvSpPr>
        <p:spPr>
          <a:xfrm>
            <a:off x="274638" y="3725862"/>
            <a:ext cx="8436348" cy="1525000"/>
          </a:xfrm>
          <a:prstGeom prst="rect">
            <a:avLst/>
          </a:prstGeom>
        </p:spPr>
        <p:txBody>
          <a:bodyPr/>
          <a:lstStyle/>
          <a:p>
            <a:pPr/>
            <a:r>
              <a:t>Briana Swift</a:t>
            </a:r>
          </a:p>
          <a:p>
            <a:pPr/>
            <a:r>
              <a:t>Jeremy Foster</a:t>
            </a:r>
          </a:p>
        </p:txBody>
      </p:sp>
      <p:sp>
        <p:nvSpPr>
          <p:cNvPr id="1012" name="Shape 1012"/>
          <p:cNvSpPr/>
          <p:nvPr>
            <p:ph type="title"/>
          </p:nvPr>
        </p:nvSpPr>
        <p:spPr>
          <a:xfrm>
            <a:off x="274637" y="1677398"/>
            <a:ext cx="8436348" cy="1896063"/>
          </a:xfrm>
          <a:prstGeom prst="rect">
            <a:avLst/>
          </a:prstGeom>
        </p:spPr>
        <p:txBody>
          <a:bodyPr/>
          <a:lstStyle>
            <a:lvl1pPr>
              <a:defRPr spc="-100"/>
            </a:lvl1pPr>
          </a:lstStyle>
          <a:p>
            <a:pPr/>
            <a:r>
              <a:t>Git &amp; GitHub</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4" name="Shape 1014"/>
          <p:cNvSpPr/>
          <p:nvPr>
            <p:ph type="title"/>
          </p:nvPr>
        </p:nvSpPr>
        <p:spPr>
          <a:xfrm>
            <a:off x="365758" y="365759"/>
            <a:ext cx="11704324" cy="914401"/>
          </a:xfrm>
          <a:prstGeom prst="rect">
            <a:avLst/>
          </a:prstGeom>
        </p:spPr>
        <p:txBody>
          <a:bodyPr/>
          <a:lstStyle>
            <a:lvl1pPr defTabSz="914087">
              <a:defRPr spc="-99" sz="4700"/>
            </a:lvl1pPr>
          </a:lstStyle>
          <a:p>
            <a:pPr/>
            <a:r>
              <a:t>Git &amp; GitHub</a:t>
            </a:r>
          </a:p>
        </p:txBody>
      </p:sp>
      <p:sp>
        <p:nvSpPr>
          <p:cNvPr id="1015" name="Shape 1015"/>
          <p:cNvSpPr/>
          <p:nvPr>
            <p:ph type="body" idx="1"/>
          </p:nvPr>
        </p:nvSpPr>
        <p:spPr>
          <a:xfrm>
            <a:off x="365758" y="1371599"/>
            <a:ext cx="11704324" cy="4333496"/>
          </a:xfrm>
          <a:prstGeom prst="rect">
            <a:avLst/>
          </a:prstGeom>
        </p:spPr>
        <p:txBody>
          <a:bodyPr/>
          <a:lstStyle/>
          <a:p>
            <a:pPr defTabSz="923413">
              <a:spcBef>
                <a:spcPts val="500"/>
              </a:spcBef>
              <a:defRPr spc="-100" sz="2700"/>
            </a:pPr>
            <a:r>
              <a:t>GitHub is built on top of Git</a:t>
            </a:r>
            <a:endParaRPr spc="-98"/>
          </a:p>
          <a:p>
            <a:pPr lvl="1" defTabSz="923413">
              <a:spcBef>
                <a:spcPts val="500"/>
              </a:spcBef>
              <a:defRPr spc="0" sz="1900">
                <a:solidFill>
                  <a:srgbClr val="505050"/>
                </a:solidFill>
                <a:latin typeface="Segoe UI"/>
                <a:ea typeface="Segoe UI"/>
                <a:cs typeface="Segoe UI"/>
                <a:sym typeface="Segoe UI"/>
              </a:defRPr>
            </a:pPr>
          </a:p>
          <a:p>
            <a:pPr defTabSz="923413">
              <a:spcBef>
                <a:spcPts val="500"/>
              </a:spcBef>
              <a:defRPr spc="-100" sz="2700"/>
            </a:pPr>
            <a:r>
              <a:rPr spc="0" sz="1900">
                <a:solidFill>
                  <a:srgbClr val="505050"/>
                </a:solidFill>
                <a:latin typeface="Segoe UI"/>
                <a:ea typeface="Segoe UI"/>
                <a:cs typeface="Segoe UI"/>
                <a:sym typeface="Segoe UI"/>
              </a:rPr>
              <a:t>GitHub is for collaboration, Git is for version control</a:t>
            </a:r>
            <a:endParaRPr spc="-98"/>
          </a:p>
          <a:p>
            <a:pPr lvl="1" defTabSz="923413">
              <a:spcBef>
                <a:spcPts val="500"/>
              </a:spcBef>
              <a:defRPr spc="0" sz="1900">
                <a:solidFill>
                  <a:srgbClr val="505050"/>
                </a:solidFill>
                <a:latin typeface="Segoe UI"/>
                <a:ea typeface="Segoe UI"/>
                <a:cs typeface="Segoe UI"/>
                <a:sym typeface="Segoe UI"/>
              </a:defRPr>
            </a:pPr>
          </a:p>
          <a:p>
            <a:pPr defTabSz="923413">
              <a:spcBef>
                <a:spcPts val="500"/>
              </a:spcBef>
              <a:defRPr spc="-100" sz="2700"/>
            </a:pPr>
            <a:r>
              <a:t>GitHub</a:t>
            </a:r>
            <a:endParaRPr spc="-98"/>
          </a:p>
          <a:p>
            <a:pPr defTabSz="923413">
              <a:spcBef>
                <a:spcPts val="500"/>
              </a:spcBef>
              <a:defRPr spc="-100" sz="2700"/>
            </a:pPr>
            <a:r>
              <a:rPr spc="-98"/>
              <a:t>- </a:t>
            </a:r>
            <a:r>
              <a:rPr spc="0" sz="1900">
                <a:solidFill>
                  <a:srgbClr val="505050"/>
                </a:solidFill>
                <a:latin typeface="Segoe UI"/>
                <a:ea typeface="Segoe UI"/>
                <a:cs typeface="Segoe UI"/>
                <a:sym typeface="Segoe UI"/>
              </a:rPr>
              <a:t>Issues</a:t>
            </a:r>
            <a:endParaRPr spc="0" sz="1900">
              <a:solidFill>
                <a:srgbClr val="505050"/>
              </a:solidFill>
              <a:latin typeface="Segoe UI"/>
              <a:ea typeface="Segoe UI"/>
              <a:cs typeface="Segoe UI"/>
              <a:sym typeface="Segoe UI"/>
            </a:endParaRPr>
          </a:p>
          <a:p>
            <a:pPr defTabSz="923413">
              <a:spcBef>
                <a:spcPts val="500"/>
              </a:spcBef>
              <a:defRPr spc="-100" sz="2700"/>
            </a:pPr>
            <a:r>
              <a:rPr spc="0" sz="1900">
                <a:solidFill>
                  <a:srgbClr val="505050"/>
                </a:solidFill>
                <a:latin typeface="Segoe UI"/>
                <a:ea typeface="Segoe UI"/>
                <a:cs typeface="Segoe UI"/>
                <a:sym typeface="Segoe UI"/>
              </a:rPr>
              <a:t>- Pull Requests</a:t>
            </a:r>
            <a:endParaRPr spc="0" sz="1900">
              <a:solidFill>
                <a:srgbClr val="505050"/>
              </a:solidFill>
              <a:latin typeface="Segoe UI"/>
              <a:ea typeface="Segoe UI"/>
              <a:cs typeface="Segoe UI"/>
              <a:sym typeface="Segoe UI"/>
            </a:endParaRPr>
          </a:p>
          <a:p>
            <a:pPr defTabSz="923413">
              <a:spcBef>
                <a:spcPts val="500"/>
              </a:spcBef>
              <a:defRPr spc="-100" sz="2700"/>
            </a:pPr>
            <a:r>
              <a:rPr spc="0" sz="1900">
                <a:solidFill>
                  <a:srgbClr val="505050"/>
                </a:solidFill>
                <a:latin typeface="Segoe UI"/>
                <a:ea typeface="Segoe UI"/>
                <a:cs typeface="Segoe UI"/>
                <a:sym typeface="Segoe UI"/>
              </a:rPr>
              <a:t>- Orgs &amp; teams</a:t>
            </a:r>
            <a:endParaRPr spc="0" sz="1900">
              <a:solidFill>
                <a:srgbClr val="505050"/>
              </a:solidFill>
              <a:latin typeface="Segoe UI"/>
              <a:ea typeface="Segoe UI"/>
              <a:cs typeface="Segoe UI"/>
              <a:sym typeface="Segoe UI"/>
            </a:endParaRPr>
          </a:p>
          <a:p>
            <a:pPr defTabSz="923413">
              <a:spcBef>
                <a:spcPts val="500"/>
              </a:spcBef>
              <a:defRPr spc="-100" sz="2700"/>
            </a:pPr>
            <a:r>
              <a:rPr spc="0" sz="1900">
                <a:solidFill>
                  <a:srgbClr val="505050"/>
                </a:solidFill>
                <a:latin typeface="Segoe UI"/>
                <a:ea typeface="Segoe UI"/>
                <a:cs typeface="Segoe UI"/>
                <a:sym typeface="Segoe UI"/>
              </a:rPr>
              <a:t>- Code review UI</a:t>
            </a:r>
            <a:endParaRPr spc="0" sz="1900">
              <a:solidFill>
                <a:srgbClr val="505050"/>
              </a:solidFill>
              <a:latin typeface="Segoe UI"/>
              <a:ea typeface="Segoe UI"/>
              <a:cs typeface="Segoe UI"/>
              <a:sym typeface="Segoe UI"/>
            </a:endParaRPr>
          </a:p>
          <a:p>
            <a:pPr defTabSz="923413">
              <a:spcBef>
                <a:spcPts val="500"/>
              </a:spcBef>
              <a:defRPr spc="-100" sz="2700"/>
            </a:pPr>
            <a:r>
              <a:rPr spc="0" sz="1900">
                <a:solidFill>
                  <a:srgbClr val="505050"/>
                </a:solidFill>
                <a:latin typeface="Segoe UI"/>
                <a:ea typeface="Segoe UI"/>
                <a:cs typeface="Segoe UI"/>
                <a:sym typeface="Segoe UI"/>
              </a:rPr>
              <a:t>- Integrations (Heroku, Travis CI)</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7" name="Shape 1017"/>
          <p:cNvSpPr/>
          <p:nvPr>
            <p:ph type="body" sz="quarter" idx="1"/>
          </p:nvPr>
        </p:nvSpPr>
        <p:spPr>
          <a:xfrm>
            <a:off x="274638" y="3725862"/>
            <a:ext cx="8436348" cy="1525000"/>
          </a:xfrm>
          <a:prstGeom prst="rect">
            <a:avLst/>
          </a:prstGeom>
        </p:spPr>
        <p:txBody>
          <a:bodyPr/>
          <a:lstStyle/>
          <a:p>
            <a:pPr/>
            <a:r>
              <a:t>Briana Swift</a:t>
            </a:r>
          </a:p>
          <a:p>
            <a:pPr/>
            <a:r>
              <a:t>Jeremy Foster</a:t>
            </a:r>
          </a:p>
        </p:txBody>
      </p:sp>
      <p:sp>
        <p:nvSpPr>
          <p:cNvPr id="1018" name="Shape 1018"/>
          <p:cNvSpPr/>
          <p:nvPr>
            <p:ph type="title"/>
          </p:nvPr>
        </p:nvSpPr>
        <p:spPr>
          <a:xfrm>
            <a:off x="274637" y="1677398"/>
            <a:ext cx="8436348" cy="1896063"/>
          </a:xfrm>
          <a:prstGeom prst="rect">
            <a:avLst/>
          </a:prstGeom>
        </p:spPr>
        <p:txBody>
          <a:bodyPr/>
          <a:lstStyle>
            <a:lvl1pPr>
              <a:defRPr spc="-100"/>
            </a:lvl1pPr>
          </a:lstStyle>
          <a:p>
            <a:pPr/>
            <a:r>
              <a:t>GitHub Workflow</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0" name="Shape 1020"/>
          <p:cNvSpPr/>
          <p:nvPr>
            <p:ph type="title"/>
          </p:nvPr>
        </p:nvSpPr>
        <p:spPr>
          <a:prstGeom prst="rect">
            <a:avLst/>
          </a:prstGeom>
        </p:spPr>
        <p:txBody>
          <a:bodyPr/>
          <a:lstStyle>
            <a:lvl1pPr defTabSz="848795">
              <a:defRPr spc="-91" sz="6552"/>
            </a:lvl1pPr>
          </a:lstStyle>
          <a:p>
            <a:pPr/>
            <a:r>
              <a:t>DEMO</a:t>
            </a:r>
          </a:p>
        </p:txBody>
      </p:sp>
      <p:sp>
        <p:nvSpPr>
          <p:cNvPr id="1021" name="Shape 1021"/>
          <p:cNvSpPr/>
          <p:nvPr>
            <p:ph type="body" sz="quarter" idx="1"/>
          </p:nvPr>
        </p:nvSpPr>
        <p:spPr>
          <a:prstGeom prst="rect">
            <a:avLst/>
          </a:prstGeom>
        </p:spPr>
        <p:txBody>
          <a:bodyPr/>
          <a:lstStyle>
            <a:lvl1pPr defTabSz="830140">
              <a:defRPr sz="3204"/>
            </a:lvl1pPr>
          </a:lstStyle>
          <a:p>
            <a:pPr/>
            <a:r>
              <a:t>Workflow: https://guides.github.com/introduction/flow/</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3" name="Shape 1023"/>
          <p:cNvSpPr/>
          <p:nvPr>
            <p:ph type="body" sz="quarter" idx="1"/>
          </p:nvPr>
        </p:nvSpPr>
        <p:spPr>
          <a:xfrm>
            <a:off x="274638" y="3725862"/>
            <a:ext cx="8436348" cy="1525000"/>
          </a:xfrm>
          <a:prstGeom prst="rect">
            <a:avLst/>
          </a:prstGeom>
        </p:spPr>
        <p:txBody>
          <a:bodyPr/>
          <a:lstStyle/>
          <a:p>
            <a:pPr/>
            <a:r>
              <a:t>Briana Swift</a:t>
            </a:r>
          </a:p>
          <a:p>
            <a:pPr/>
            <a:r>
              <a:t>Jeremy Foster</a:t>
            </a:r>
          </a:p>
        </p:txBody>
      </p:sp>
      <p:sp>
        <p:nvSpPr>
          <p:cNvPr id="1024" name="Shape 1024"/>
          <p:cNvSpPr/>
          <p:nvPr>
            <p:ph type="title"/>
          </p:nvPr>
        </p:nvSpPr>
        <p:spPr>
          <a:xfrm>
            <a:off x="274637" y="1677398"/>
            <a:ext cx="8436348" cy="1896063"/>
          </a:xfrm>
          <a:prstGeom prst="rect">
            <a:avLst/>
          </a:prstGeom>
        </p:spPr>
        <p:txBody>
          <a:bodyPr/>
          <a:lstStyle>
            <a:lvl1pPr>
              <a:defRPr spc="-100"/>
            </a:lvl1pPr>
          </a:lstStyle>
          <a:p>
            <a:pPr/>
            <a:r>
              <a:t>Open Source</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6" name="Shape 1026"/>
          <p:cNvSpPr/>
          <p:nvPr>
            <p:ph type="title"/>
          </p:nvPr>
        </p:nvSpPr>
        <p:spPr>
          <a:xfrm>
            <a:off x="365758" y="365759"/>
            <a:ext cx="11704324" cy="914401"/>
          </a:xfrm>
          <a:prstGeom prst="rect">
            <a:avLst/>
          </a:prstGeom>
        </p:spPr>
        <p:txBody>
          <a:bodyPr/>
          <a:lstStyle>
            <a:lvl1pPr defTabSz="914087">
              <a:defRPr spc="-99" sz="4700"/>
            </a:lvl1pPr>
          </a:lstStyle>
          <a:p>
            <a:pPr/>
            <a:r>
              <a:t>Open Source</a:t>
            </a:r>
          </a:p>
        </p:txBody>
      </p:sp>
      <p:sp>
        <p:nvSpPr>
          <p:cNvPr id="1027" name="Shape 1027"/>
          <p:cNvSpPr/>
          <p:nvPr>
            <p:ph type="body" idx="1"/>
          </p:nvPr>
        </p:nvSpPr>
        <p:spPr>
          <a:xfrm>
            <a:off x="365758" y="1371599"/>
            <a:ext cx="11704324" cy="4333496"/>
          </a:xfrm>
          <a:prstGeom prst="rect">
            <a:avLst/>
          </a:prstGeom>
        </p:spPr>
        <p:txBody>
          <a:bodyPr/>
          <a:lstStyle/>
          <a:p>
            <a:pPr defTabSz="923413">
              <a:spcBef>
                <a:spcPts val="500"/>
              </a:spcBef>
              <a:defRPr spc="-100" sz="2700"/>
            </a:pPr>
            <a:r>
              <a:t>Not just about workflow</a:t>
            </a:r>
            <a:endParaRPr spc="-98"/>
          </a:p>
          <a:p>
            <a:pPr lvl="1" defTabSz="923413">
              <a:spcBef>
                <a:spcPts val="500"/>
              </a:spcBef>
              <a:defRPr spc="0" sz="1900">
                <a:solidFill>
                  <a:srgbClr val="505050"/>
                </a:solidFill>
                <a:latin typeface="Segoe UI"/>
                <a:ea typeface="Segoe UI"/>
                <a:cs typeface="Segoe UI"/>
                <a:sym typeface="Segoe UI"/>
              </a:defRPr>
            </a:pPr>
          </a:p>
          <a:p>
            <a:pPr defTabSz="923413">
              <a:spcBef>
                <a:spcPts val="500"/>
              </a:spcBef>
              <a:defRPr spc="-100" sz="2700"/>
            </a:pPr>
            <a:r>
              <a:rPr spc="0" sz="1900">
                <a:solidFill>
                  <a:srgbClr val="505050"/>
                </a:solidFill>
                <a:latin typeface="Segoe UI"/>
                <a:ea typeface="Segoe UI"/>
                <a:cs typeface="Segoe UI"/>
                <a:sym typeface="Segoe UI"/>
              </a:rPr>
              <a:t>GitHub is about finding projects and contributing </a:t>
            </a:r>
            <a:endParaRPr spc="-98"/>
          </a:p>
          <a:p>
            <a:pPr lvl="1" defTabSz="923413">
              <a:spcBef>
                <a:spcPts val="500"/>
              </a:spcBef>
              <a:defRPr spc="0" sz="1900">
                <a:solidFill>
                  <a:srgbClr val="505050"/>
                </a:solidFill>
                <a:latin typeface="Segoe UI"/>
                <a:ea typeface="Segoe UI"/>
                <a:cs typeface="Segoe UI"/>
                <a:sym typeface="Segoe UI"/>
              </a:defRPr>
            </a:pPr>
          </a:p>
          <a:p>
            <a:pPr defTabSz="923413">
              <a:spcBef>
                <a:spcPts val="500"/>
              </a:spcBef>
              <a:defRPr spc="-100" sz="2700"/>
            </a:pPr>
            <a:r>
              <a:t>Microsoft &amp; Open Source </a:t>
            </a:r>
            <a:endParaRPr spc="-98"/>
          </a:p>
          <a:p>
            <a:pPr defTabSz="923413">
              <a:spcBef>
                <a:spcPts val="500"/>
              </a:spcBef>
              <a:defRPr spc="-100" sz="2700"/>
            </a:pPr>
            <a:endParaRPr spc="-98"/>
          </a:p>
          <a:p>
            <a:pPr defTabSz="923413">
              <a:spcBef>
                <a:spcPts val="500"/>
              </a:spcBef>
              <a:defRPr spc="-100" sz="2700"/>
            </a:pPr>
            <a:r>
              <a:rPr spc="0" sz="1900">
                <a:solidFill>
                  <a:srgbClr val="505050"/>
                </a:solidFill>
                <a:latin typeface="Segoe UI"/>
                <a:ea typeface="Segoe UI"/>
                <a:cs typeface="Segoe UI"/>
                <a:sym typeface="Segoe UI"/>
              </a:rPr>
              <a:t>Microsoft hosts Open Source on GitHub</a:t>
            </a:r>
            <a:endParaRPr spc="-98"/>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9" name="Shape 1029"/>
          <p:cNvSpPr/>
          <p:nvPr>
            <p:ph type="title"/>
          </p:nvPr>
        </p:nvSpPr>
        <p:spPr>
          <a:prstGeom prst="rect">
            <a:avLst/>
          </a:prstGeom>
        </p:spPr>
        <p:txBody>
          <a:bodyPr/>
          <a:lstStyle>
            <a:lvl1pPr defTabSz="848795">
              <a:defRPr spc="-91" sz="6552"/>
            </a:lvl1pPr>
          </a:lstStyle>
          <a:p>
            <a:pPr/>
            <a:r>
              <a:t>DEMO</a:t>
            </a:r>
          </a:p>
        </p:txBody>
      </p:sp>
      <p:sp>
        <p:nvSpPr>
          <p:cNvPr id="1030" name="Shape 1030"/>
          <p:cNvSpPr/>
          <p:nvPr>
            <p:ph type="body" sz="quarter" idx="1"/>
          </p:nvPr>
        </p:nvSpPr>
        <p:spPr>
          <a:prstGeom prst="rect">
            <a:avLst/>
          </a:prstGeom>
        </p:spPr>
        <p:txBody>
          <a:bodyPr/>
          <a:lstStyle/>
          <a:p>
            <a:pPr defTabSz="447716">
              <a:defRPr sz="1727"/>
            </a:pPr>
            <a:r>
              <a:t>Open Source: </a:t>
            </a:r>
            <a:r>
              <a:rPr u="sng">
                <a:solidFill>
                  <a:srgbClr val="0000FF"/>
                </a:solidFill>
                <a:uFill>
                  <a:solidFill>
                    <a:srgbClr val="0000FF"/>
                  </a:solidFill>
                </a:uFill>
                <a:hlinkClick r:id="rId2" invalidUrl="" action="" tgtFrame="" tooltip="" history="1" highlightClick="0" endSnd="0"/>
              </a:rPr>
              <a:t>https://github.com/fredhutch/oncoscape</a:t>
            </a:r>
          </a:p>
        </p:txBody>
      </p:sp>
      <p:sp>
        <p:nvSpPr>
          <p:cNvPr id="1031" name="Shape 1031"/>
          <p:cNvSpPr/>
          <p:nvPr/>
        </p:nvSpPr>
        <p:spPr>
          <a:xfrm>
            <a:off x="273844" y="4848011"/>
            <a:ext cx="10058402" cy="794066"/>
          </a:xfrm>
          <a:prstGeom prst="rect">
            <a:avLst/>
          </a:prstGeom>
          <a:ln w="12700">
            <a:miter lim="400000"/>
          </a:ln>
          <a:extLst>
            <a:ext uri="{C572A759-6A51-4108-AA02-DFA0A04FC94B}">
              <ma14:wrappingTextBoxFlag xmlns:ma14="http://schemas.microsoft.com/office/mac/drawingml/2011/main" val="1"/>
            </a:ext>
          </a:extLst>
        </p:spPr>
        <p:txBody>
          <a:bodyPr lIns="146304" tIns="146304" rIns="146304" bIns="146304">
            <a:normAutofit fontScale="100000" lnSpcReduction="0"/>
          </a:bodyPr>
          <a:lstStyle/>
          <a:p>
            <a:pPr defTabSz="447716">
              <a:lnSpc>
                <a:spcPct val="90000"/>
              </a:lnSpc>
              <a:defRPr sz="1727">
                <a:solidFill>
                  <a:srgbClr val="FFFFFF"/>
                </a:solidFill>
                <a:latin typeface="+mj-lt"/>
                <a:ea typeface="+mj-ea"/>
                <a:cs typeface="+mj-cs"/>
                <a:sym typeface="Segoe UI Light"/>
              </a:defRPr>
            </a:pPr>
            <a:r>
              <a:t>Microsoft Open Source: </a:t>
            </a:r>
            <a:r>
              <a:rPr u="sng">
                <a:solidFill>
                  <a:srgbClr val="0000FF"/>
                </a:solidFill>
                <a:uFill>
                  <a:solidFill>
                    <a:srgbClr val="0000FF"/>
                  </a:solidFill>
                </a:uFill>
                <a:hlinkClick r:id="rId3" invalidUrl="" action="" tgtFrame="" tooltip="" history="1" highlightClick="0" endSnd="0"/>
              </a:rPr>
              <a:t>https://microsoft.github.io/</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1033" name="Shape 1033"/>
          <p:cNvSpPr/>
          <p:nvPr>
            <p:ph type="body" sz="quarter" idx="1"/>
          </p:nvPr>
        </p:nvSpPr>
        <p:spPr>
          <a:xfrm>
            <a:off x="365758" y="1371600"/>
            <a:ext cx="11704324" cy="815607"/>
          </a:xfrm>
          <a:prstGeom prst="rect">
            <a:avLst/>
          </a:prstGeom>
        </p:spPr>
        <p:txBody>
          <a:bodyPr/>
          <a:lstStyle/>
          <a:p>
            <a:pPr marL="219454" indent="-219454" defTabSz="895431">
              <a:spcBef>
                <a:spcPts val="500"/>
              </a:spcBef>
              <a:defRPr sz="1900"/>
            </a:pPr>
            <a:r>
              <a:t>Some speakers at Microsoft like to use this slide for hidden “notes slides”. </a:t>
            </a:r>
          </a:p>
          <a:p>
            <a:pPr marL="219454" indent="-219454" defTabSz="895431">
              <a:spcBef>
                <a:spcPts val="500"/>
              </a:spcBef>
              <a:defRPr sz="1900"/>
            </a:pPr>
            <a:r>
              <a:t>Delete it if you don’t want to use it.</a:t>
            </a:r>
          </a:p>
        </p:txBody>
      </p:sp>
      <p:sp>
        <p:nvSpPr>
          <p:cNvPr id="1034" name="Shape 1034"/>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228600" indent="-228600" algn="r">
              <a:buFont typeface="Arial"/>
              <a:defRPr spc="-100" sz="3200">
                <a:solidFill>
                  <a:srgbClr val="000000"/>
                </a:solidFill>
                <a:latin typeface="Segoe UI"/>
                <a:ea typeface="Segoe UI"/>
                <a:cs typeface="Segoe UI"/>
                <a:sym typeface="Segoe UI"/>
              </a:defRPr>
            </a:lvl1pPr>
          </a:lstStyle>
          <a:p>
            <a:pPr/>
            <a:r>
              <a:t>NEXT: &lt;next slide title&gt;</a:t>
            </a:r>
          </a:p>
        </p:txBody>
      </p:sp>
      <p:sp>
        <p:nvSpPr>
          <p:cNvPr id="1035" name="Shape 1035"/>
          <p:cNvSpPr/>
          <p:nvPr>
            <p:ph type="title"/>
          </p:nvPr>
        </p:nvSpPr>
        <p:spPr>
          <a:xfrm>
            <a:off x="365758" y="365759"/>
            <a:ext cx="11704324" cy="914401"/>
          </a:xfrm>
          <a:prstGeom prst="rect">
            <a:avLst/>
          </a:prstGeom>
        </p:spPr>
        <p:txBody>
          <a:bodyPr/>
          <a:lstStyle>
            <a:lvl1pPr defTabSz="914087">
              <a:defRPr spc="-99" sz="4700"/>
            </a:lvl1pPr>
          </a:lstStyle>
          <a:p>
            <a:pPr/>
            <a:r>
              <a:t>Notes (hidden)</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44" name="image1.jpeg"/>
          <p:cNvPicPr>
            <a:picLocks noChangeAspect="1"/>
          </p:cNvPicPr>
          <p:nvPr/>
        </p:nvPicPr>
        <p:blipFill>
          <a:blip r:embed="rId2">
            <a:extLst/>
          </a:blip>
          <a:srcRect l="0" t="85" r="4" b="85"/>
          <a:stretch>
            <a:fillRect/>
          </a:stretch>
        </p:blipFill>
        <p:spPr>
          <a:xfrm>
            <a:off x="655636" y="715960"/>
            <a:ext cx="3587354" cy="3581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4836" y="0"/>
                  <a:pt x="0" y="4835"/>
                  <a:pt x="0" y="10800"/>
                </a:cubicBezTo>
                <a:cubicBezTo>
                  <a:pt x="0" y="16765"/>
                  <a:pt x="4836" y="21600"/>
                  <a:pt x="10801" y="21600"/>
                </a:cubicBezTo>
                <a:cubicBezTo>
                  <a:pt x="16766" y="21600"/>
                  <a:pt x="21600" y="16765"/>
                  <a:pt x="21600" y="10800"/>
                </a:cubicBezTo>
                <a:cubicBezTo>
                  <a:pt x="21600" y="4835"/>
                  <a:pt x="16766" y="0"/>
                  <a:pt x="10801" y="0"/>
                </a:cubicBezTo>
                <a:close/>
              </a:path>
            </a:pathLst>
          </a:custGeom>
          <a:ln w="38100">
            <a:solidFill>
              <a:srgbClr val="FFFFFF"/>
            </a:solidFill>
          </a:ln>
        </p:spPr>
      </p:pic>
      <p:sp>
        <p:nvSpPr>
          <p:cNvPr id="945" name="Shape 945"/>
          <p:cNvSpPr/>
          <p:nvPr/>
        </p:nvSpPr>
        <p:spPr>
          <a:xfrm>
            <a:off x="4770437" y="601662"/>
            <a:ext cx="6858001" cy="1005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90000"/>
              </a:lnSpc>
              <a:defRPr spc="-70" sz="6000">
                <a:solidFill>
                  <a:srgbClr val="FFFFFF"/>
                </a:solidFill>
                <a:latin typeface="+mj-lt"/>
                <a:ea typeface="+mj-ea"/>
                <a:cs typeface="+mj-cs"/>
                <a:sym typeface="Segoe UI Light"/>
              </a:defRPr>
            </a:lvl1pPr>
          </a:lstStyle>
          <a:p>
            <a:pPr/>
            <a:r>
              <a:t>Briana Swift</a:t>
            </a:r>
          </a:p>
        </p:txBody>
      </p:sp>
      <p:sp>
        <p:nvSpPr>
          <p:cNvPr id="946" name="Shape 946"/>
          <p:cNvSpPr/>
          <p:nvPr/>
        </p:nvSpPr>
        <p:spPr>
          <a:xfrm>
            <a:off x="655636" y="4934899"/>
            <a:ext cx="5638803" cy="112902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90000"/>
              </a:lnSpc>
              <a:defRPr spc="-69" sz="3600" u="sng">
                <a:solidFill>
                  <a:schemeClr val="accent1"/>
                </a:solidFill>
                <a:uFill>
                  <a:solidFill>
                    <a:schemeClr val="accent1"/>
                  </a:solidFill>
                </a:uFill>
                <a:latin typeface="+mj-lt"/>
                <a:ea typeface="+mj-ea"/>
                <a:cs typeface="+mj-cs"/>
                <a:sym typeface="Segoe UI Light"/>
              </a:defRPr>
            </a:pPr>
            <a:r>
              <a:rPr>
                <a:solidFill>
                  <a:srgbClr val="0000FF"/>
                </a:solidFill>
                <a:uFill>
                  <a:solidFill>
                    <a:srgbClr val="0000FF"/>
                  </a:solidFill>
                </a:uFill>
                <a:hlinkClick r:id="rId3" invalidUrl="" action="" tgtFrame="" tooltip="" history="1" highlightClick="0" endSnd="0"/>
              </a:rPr>
              <a:t>github.com/brianamarie</a:t>
            </a:r>
            <a:endParaRPr>
              <a:solidFill>
                <a:srgbClr val="FFFFFF"/>
              </a:solidFill>
            </a:endParaRPr>
          </a:p>
          <a:p>
            <a:pPr>
              <a:lnSpc>
                <a:spcPct val="90000"/>
              </a:lnSpc>
              <a:defRPr spc="-69" sz="3600">
                <a:solidFill>
                  <a:srgbClr val="FFFFFF"/>
                </a:solidFill>
                <a:latin typeface="+mj-lt"/>
                <a:ea typeface="+mj-ea"/>
                <a:cs typeface="+mj-cs"/>
                <a:sym typeface="Segoe UI Light"/>
              </a:defRPr>
            </a:pPr>
            <a:r>
              <a:t>twitter.com/brianamarie132</a:t>
            </a:r>
          </a:p>
        </p:txBody>
      </p:sp>
      <p:sp>
        <p:nvSpPr>
          <p:cNvPr id="947" name="Shape 947"/>
          <p:cNvSpPr/>
          <p:nvPr/>
        </p:nvSpPr>
        <p:spPr>
          <a:xfrm>
            <a:off x="4770437" y="1744660"/>
            <a:ext cx="7086601" cy="15239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28600" indent="-228600">
              <a:lnSpc>
                <a:spcPct val="90000"/>
              </a:lnSpc>
              <a:spcBef>
                <a:spcPts val="1200"/>
              </a:spcBef>
              <a:buSzPct val="90000"/>
              <a:buFont typeface="Arial"/>
              <a:buChar char="•"/>
              <a:defRPr sz="2000">
                <a:solidFill>
                  <a:srgbClr val="FFFFFF"/>
                </a:solidFill>
                <a:latin typeface="Segoe UI"/>
                <a:ea typeface="Segoe UI"/>
                <a:cs typeface="Segoe UI"/>
                <a:sym typeface="Segoe UI"/>
              </a:defRPr>
            </a:pPr>
            <a:r>
              <a:t>Teacher, learner, coder, tech junkie, and life lover </a:t>
            </a:r>
          </a:p>
          <a:p>
            <a:pPr marL="228600" indent="-228600">
              <a:lnSpc>
                <a:spcPct val="90000"/>
              </a:lnSpc>
              <a:spcBef>
                <a:spcPts val="1200"/>
              </a:spcBef>
              <a:buSzPct val="90000"/>
              <a:buFont typeface="Arial"/>
              <a:buChar char="•"/>
              <a:defRPr sz="2000">
                <a:solidFill>
                  <a:srgbClr val="FFFFFF"/>
                </a:solidFill>
                <a:latin typeface="Segoe UI"/>
                <a:ea typeface="Segoe UI"/>
                <a:cs typeface="Segoe UI"/>
                <a:sym typeface="Segoe UI"/>
              </a:defRPr>
            </a:pPr>
            <a:r>
              <a:t>Trainer at GitHub.com</a:t>
            </a:r>
          </a:p>
          <a:p>
            <a:pPr marL="228600" indent="-228600">
              <a:lnSpc>
                <a:spcPct val="90000"/>
              </a:lnSpc>
              <a:spcBef>
                <a:spcPts val="1200"/>
              </a:spcBef>
              <a:buSzPct val="90000"/>
              <a:buFont typeface="Arial"/>
              <a:buChar char="•"/>
              <a:defRPr sz="2000">
                <a:solidFill>
                  <a:srgbClr val="FFFFFF"/>
                </a:solidFill>
                <a:latin typeface="Segoe UI"/>
                <a:ea typeface="Segoe UI"/>
                <a:cs typeface="Segoe UI"/>
                <a:sym typeface="Segoe UI"/>
              </a:defRPr>
            </a:pPr>
            <a:r>
              <a:t>Lover of open source and the learn to code movement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49" name="image9.png"/>
          <p:cNvPicPr>
            <a:picLocks noChangeAspect="1"/>
          </p:cNvPicPr>
          <p:nvPr/>
        </p:nvPicPr>
        <p:blipFill>
          <a:blip r:embed="rId2">
            <a:extLst/>
          </a:blip>
          <a:srcRect l="0" t="0" r="0" b="0"/>
          <a:stretch>
            <a:fillRect/>
          </a:stretch>
        </p:blipFill>
        <p:spPr>
          <a:xfrm>
            <a:off x="655636" y="715961"/>
            <a:ext cx="3581401" cy="3581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38100">
            <a:solidFill>
              <a:srgbClr val="FFFFFF"/>
            </a:solidFill>
          </a:ln>
        </p:spPr>
      </p:pic>
      <p:sp>
        <p:nvSpPr>
          <p:cNvPr id="950" name="Shape 950"/>
          <p:cNvSpPr/>
          <p:nvPr/>
        </p:nvSpPr>
        <p:spPr>
          <a:xfrm>
            <a:off x="4770437" y="601662"/>
            <a:ext cx="6858001" cy="1005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90000"/>
              </a:lnSpc>
              <a:defRPr spc="-70" sz="6000">
                <a:solidFill>
                  <a:srgbClr val="FFFFFF"/>
                </a:solidFill>
                <a:latin typeface="+mj-lt"/>
                <a:ea typeface="+mj-ea"/>
                <a:cs typeface="+mj-cs"/>
                <a:sym typeface="Segoe UI Light"/>
              </a:defRPr>
            </a:lvl1pPr>
          </a:lstStyle>
          <a:p>
            <a:pPr/>
            <a:r>
              <a:t>Jeremy Foster</a:t>
            </a:r>
          </a:p>
        </p:txBody>
      </p:sp>
      <p:sp>
        <p:nvSpPr>
          <p:cNvPr id="951" name="Shape 951"/>
          <p:cNvSpPr/>
          <p:nvPr/>
        </p:nvSpPr>
        <p:spPr>
          <a:xfrm>
            <a:off x="4770437" y="1744660"/>
            <a:ext cx="7086601" cy="12496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28600" indent="-228600">
              <a:lnSpc>
                <a:spcPct val="90000"/>
              </a:lnSpc>
              <a:spcBef>
                <a:spcPts val="1200"/>
              </a:spcBef>
              <a:buSzPct val="90000"/>
              <a:buFont typeface="Arial"/>
              <a:buChar char="•"/>
              <a:defRPr sz="2000">
                <a:solidFill>
                  <a:srgbClr val="FFFFFF"/>
                </a:solidFill>
                <a:latin typeface="Segoe UI"/>
                <a:ea typeface="Segoe UI"/>
                <a:cs typeface="Segoe UI"/>
                <a:sym typeface="Segoe UI"/>
              </a:defRPr>
            </a:pPr>
            <a:r>
              <a:t>I like to make, teach, learn, explorer, lead, and love.</a:t>
            </a:r>
          </a:p>
          <a:p>
            <a:pPr marL="228600" indent="-228600">
              <a:lnSpc>
                <a:spcPct val="90000"/>
              </a:lnSpc>
              <a:spcBef>
                <a:spcPts val="1200"/>
              </a:spcBef>
              <a:buSzPct val="90000"/>
              <a:buFont typeface="Arial"/>
              <a:buChar char="•"/>
              <a:defRPr sz="2000">
                <a:solidFill>
                  <a:srgbClr val="FFFFFF"/>
                </a:solidFill>
                <a:latin typeface="Segoe UI"/>
                <a:ea typeface="Segoe UI"/>
                <a:cs typeface="Segoe UI"/>
                <a:sym typeface="Segoe UI"/>
              </a:defRPr>
            </a:pPr>
            <a:r>
              <a:t>Developer Evangelist at Microsoft</a:t>
            </a:r>
          </a:p>
          <a:p>
            <a:pPr marL="228600" indent="-228600">
              <a:lnSpc>
                <a:spcPct val="90000"/>
              </a:lnSpc>
              <a:spcBef>
                <a:spcPts val="1200"/>
              </a:spcBef>
              <a:buSzPct val="90000"/>
              <a:buFont typeface="Arial"/>
              <a:buChar char="•"/>
              <a:defRPr sz="2000">
                <a:solidFill>
                  <a:srgbClr val="FFFFFF"/>
                </a:solidFill>
                <a:latin typeface="Segoe UI"/>
                <a:ea typeface="Segoe UI"/>
                <a:cs typeface="Segoe UI"/>
                <a:sym typeface="Segoe UI"/>
              </a:defRPr>
            </a:pPr>
            <a:r>
              <a:t>Find me at codefoster.com</a:t>
            </a:r>
          </a:p>
        </p:txBody>
      </p:sp>
      <p:sp>
        <p:nvSpPr>
          <p:cNvPr id="952" name="Shape 952"/>
          <p:cNvSpPr/>
          <p:nvPr/>
        </p:nvSpPr>
        <p:spPr>
          <a:xfrm>
            <a:off x="655636" y="4934901"/>
            <a:ext cx="3581403" cy="637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nSpc>
                <a:spcPct val="90000"/>
              </a:lnSpc>
              <a:defRPr spc="-69" sz="3600">
                <a:solidFill>
                  <a:srgbClr val="FFFFFF"/>
                </a:solidFill>
                <a:latin typeface="+mj-lt"/>
                <a:ea typeface="+mj-ea"/>
                <a:cs typeface="+mj-cs"/>
                <a:sym typeface="Segoe UI Light"/>
              </a:defRPr>
            </a:lvl1pPr>
          </a:lstStyle>
          <a:p>
            <a:pPr/>
            <a:r>
              <a:t>@codefoster</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4" name="Shape 954"/>
          <p:cNvSpPr/>
          <p:nvPr>
            <p:ph type="title"/>
          </p:nvPr>
        </p:nvSpPr>
        <p:spPr>
          <a:xfrm>
            <a:off x="365758" y="365759"/>
            <a:ext cx="11704324" cy="914401"/>
          </a:xfrm>
          <a:prstGeom prst="rect">
            <a:avLst/>
          </a:prstGeom>
        </p:spPr>
        <p:txBody>
          <a:bodyPr/>
          <a:lstStyle>
            <a:lvl1pPr defTabSz="914087">
              <a:defRPr spc="-99" sz="4700"/>
            </a:lvl1pPr>
          </a:lstStyle>
          <a:p>
            <a:pPr/>
            <a:r>
              <a:t>Agenda</a:t>
            </a:r>
          </a:p>
        </p:txBody>
      </p:sp>
      <p:grpSp>
        <p:nvGrpSpPr>
          <p:cNvPr id="957" name="Group 957"/>
          <p:cNvGrpSpPr/>
          <p:nvPr/>
        </p:nvGrpSpPr>
        <p:grpSpPr>
          <a:xfrm>
            <a:off x="457197" y="1463038"/>
            <a:ext cx="731525" cy="731523"/>
            <a:chOff x="-1" y="0"/>
            <a:chExt cx="731524" cy="731522"/>
          </a:xfrm>
        </p:grpSpPr>
        <p:sp>
          <p:nvSpPr>
            <p:cNvPr id="955" name="Shape 955"/>
            <p:cNvSpPr/>
            <p:nvPr/>
          </p:nvSpPr>
          <p:spPr>
            <a:xfrm>
              <a:off x="-2" y="-1"/>
              <a:ext cx="731525" cy="731523"/>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0">
                <a:lnSpc>
                  <a:spcPct val="90000"/>
                </a:lnSpc>
                <a:defRPr>
                  <a:solidFill>
                    <a:srgbClr val="FFFFFF"/>
                  </a:solidFill>
                  <a:latin typeface="Segoe UI"/>
                  <a:ea typeface="Segoe UI"/>
                  <a:cs typeface="Segoe UI"/>
                  <a:sym typeface="Segoe UI"/>
                </a:defRPr>
              </a:pPr>
            </a:p>
          </p:txBody>
        </p:sp>
        <p:sp>
          <p:nvSpPr>
            <p:cNvPr id="956" name="Shape 956"/>
            <p:cNvSpPr/>
            <p:nvPr/>
          </p:nvSpPr>
          <p:spPr>
            <a:xfrm>
              <a:off x="-2" y="67055"/>
              <a:ext cx="731525"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0">
                <a:lnSpc>
                  <a:spcPct val="90000"/>
                </a:lnSpc>
                <a:defRPr sz="2000">
                  <a:solidFill>
                    <a:srgbClr val="FFFFFF"/>
                  </a:solidFill>
                  <a:latin typeface="Segoe UI"/>
                  <a:ea typeface="Segoe UI"/>
                  <a:cs typeface="Segoe UI"/>
                  <a:sym typeface="Segoe UI"/>
                </a:defRPr>
              </a:lvl1pPr>
            </a:lstStyle>
            <a:p>
              <a:pPr/>
              <a:r>
                <a:t>1</a:t>
              </a:r>
            </a:p>
          </p:txBody>
        </p:sp>
      </p:grpSp>
      <p:grpSp>
        <p:nvGrpSpPr>
          <p:cNvPr id="960" name="Group 960"/>
          <p:cNvGrpSpPr/>
          <p:nvPr/>
        </p:nvGrpSpPr>
        <p:grpSpPr>
          <a:xfrm>
            <a:off x="457197" y="2240277"/>
            <a:ext cx="731525" cy="731524"/>
            <a:chOff x="-1" y="0"/>
            <a:chExt cx="731524" cy="731522"/>
          </a:xfrm>
        </p:grpSpPr>
        <p:sp>
          <p:nvSpPr>
            <p:cNvPr id="958" name="Shape 958"/>
            <p:cNvSpPr/>
            <p:nvPr/>
          </p:nvSpPr>
          <p:spPr>
            <a:xfrm>
              <a:off x="-2" y="-1"/>
              <a:ext cx="731525" cy="731523"/>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0">
                <a:lnSpc>
                  <a:spcPct val="90000"/>
                </a:lnSpc>
                <a:defRPr>
                  <a:solidFill>
                    <a:srgbClr val="FFFFFF"/>
                  </a:solidFill>
                  <a:latin typeface="Segoe UI"/>
                  <a:ea typeface="Segoe UI"/>
                  <a:cs typeface="Segoe UI"/>
                  <a:sym typeface="Segoe UI"/>
                </a:defRPr>
              </a:pPr>
            </a:p>
          </p:txBody>
        </p:sp>
        <p:sp>
          <p:nvSpPr>
            <p:cNvPr id="959" name="Shape 959"/>
            <p:cNvSpPr/>
            <p:nvPr/>
          </p:nvSpPr>
          <p:spPr>
            <a:xfrm>
              <a:off x="-2" y="67055"/>
              <a:ext cx="731525"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0">
                <a:lnSpc>
                  <a:spcPct val="90000"/>
                </a:lnSpc>
                <a:defRPr sz="2000">
                  <a:solidFill>
                    <a:srgbClr val="FFFFFF"/>
                  </a:solidFill>
                  <a:latin typeface="Segoe UI"/>
                  <a:ea typeface="Segoe UI"/>
                  <a:cs typeface="Segoe UI"/>
                  <a:sym typeface="Segoe UI"/>
                </a:defRPr>
              </a:lvl1pPr>
            </a:lstStyle>
            <a:p>
              <a:pPr/>
              <a:r>
                <a:t>2</a:t>
              </a:r>
            </a:p>
          </p:txBody>
        </p:sp>
      </p:grpSp>
      <p:grpSp>
        <p:nvGrpSpPr>
          <p:cNvPr id="963" name="Group 963"/>
          <p:cNvGrpSpPr/>
          <p:nvPr/>
        </p:nvGrpSpPr>
        <p:grpSpPr>
          <a:xfrm>
            <a:off x="457197" y="3017519"/>
            <a:ext cx="731525" cy="731524"/>
            <a:chOff x="-1" y="0"/>
            <a:chExt cx="731524" cy="731522"/>
          </a:xfrm>
        </p:grpSpPr>
        <p:sp>
          <p:nvSpPr>
            <p:cNvPr id="961" name="Shape 961"/>
            <p:cNvSpPr/>
            <p:nvPr/>
          </p:nvSpPr>
          <p:spPr>
            <a:xfrm>
              <a:off x="-2" y="-1"/>
              <a:ext cx="731525" cy="731523"/>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0">
                <a:lnSpc>
                  <a:spcPct val="90000"/>
                </a:lnSpc>
                <a:defRPr>
                  <a:solidFill>
                    <a:srgbClr val="FFFFFF"/>
                  </a:solidFill>
                  <a:latin typeface="Segoe UI"/>
                  <a:ea typeface="Segoe UI"/>
                  <a:cs typeface="Segoe UI"/>
                  <a:sym typeface="Segoe UI"/>
                </a:defRPr>
              </a:pPr>
            </a:p>
          </p:txBody>
        </p:sp>
        <p:sp>
          <p:nvSpPr>
            <p:cNvPr id="962" name="Shape 962"/>
            <p:cNvSpPr/>
            <p:nvPr/>
          </p:nvSpPr>
          <p:spPr>
            <a:xfrm>
              <a:off x="-2" y="67055"/>
              <a:ext cx="731525"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0">
                <a:lnSpc>
                  <a:spcPct val="90000"/>
                </a:lnSpc>
                <a:defRPr sz="2000">
                  <a:solidFill>
                    <a:srgbClr val="FFFFFF"/>
                  </a:solidFill>
                  <a:latin typeface="Segoe UI"/>
                  <a:ea typeface="Segoe UI"/>
                  <a:cs typeface="Segoe UI"/>
                  <a:sym typeface="Segoe UI"/>
                </a:defRPr>
              </a:lvl1pPr>
            </a:lstStyle>
            <a:p>
              <a:pPr/>
              <a:r>
                <a:t>3</a:t>
              </a:r>
            </a:p>
          </p:txBody>
        </p:sp>
      </p:grpSp>
      <p:grpSp>
        <p:nvGrpSpPr>
          <p:cNvPr id="966" name="Group 966"/>
          <p:cNvGrpSpPr/>
          <p:nvPr/>
        </p:nvGrpSpPr>
        <p:grpSpPr>
          <a:xfrm>
            <a:off x="6309358" y="1463038"/>
            <a:ext cx="731524" cy="731523"/>
            <a:chOff x="0" y="0"/>
            <a:chExt cx="731522" cy="731522"/>
          </a:xfrm>
        </p:grpSpPr>
        <p:sp>
          <p:nvSpPr>
            <p:cNvPr id="964" name="Shape 964"/>
            <p:cNvSpPr/>
            <p:nvPr/>
          </p:nvSpPr>
          <p:spPr>
            <a:xfrm>
              <a:off x="-1" y="-1"/>
              <a:ext cx="731523" cy="731523"/>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0">
                <a:lnSpc>
                  <a:spcPct val="90000"/>
                </a:lnSpc>
                <a:defRPr>
                  <a:solidFill>
                    <a:srgbClr val="FFFFFF"/>
                  </a:solidFill>
                  <a:latin typeface="Segoe UI"/>
                  <a:ea typeface="Segoe UI"/>
                  <a:cs typeface="Segoe UI"/>
                  <a:sym typeface="Segoe UI"/>
                </a:defRPr>
              </a:pPr>
            </a:p>
          </p:txBody>
        </p:sp>
        <p:sp>
          <p:nvSpPr>
            <p:cNvPr id="965" name="Shape 965"/>
            <p:cNvSpPr/>
            <p:nvPr/>
          </p:nvSpPr>
          <p:spPr>
            <a:xfrm>
              <a:off x="-1" y="67055"/>
              <a:ext cx="731523"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0">
                <a:lnSpc>
                  <a:spcPct val="90000"/>
                </a:lnSpc>
                <a:defRPr sz="2000">
                  <a:solidFill>
                    <a:srgbClr val="FFFFFF"/>
                  </a:solidFill>
                  <a:latin typeface="Segoe UI"/>
                  <a:ea typeface="Segoe UI"/>
                  <a:cs typeface="Segoe UI"/>
                  <a:sym typeface="Segoe UI"/>
                </a:defRPr>
              </a:lvl1pPr>
            </a:lstStyle>
            <a:p>
              <a:pPr/>
              <a:r>
                <a:t>4</a:t>
              </a:r>
            </a:p>
          </p:txBody>
        </p:sp>
      </p:grpSp>
      <p:grpSp>
        <p:nvGrpSpPr>
          <p:cNvPr id="969" name="Group 969"/>
          <p:cNvGrpSpPr/>
          <p:nvPr/>
        </p:nvGrpSpPr>
        <p:grpSpPr>
          <a:xfrm>
            <a:off x="6309358" y="2240277"/>
            <a:ext cx="731524" cy="731524"/>
            <a:chOff x="0" y="0"/>
            <a:chExt cx="731522" cy="731522"/>
          </a:xfrm>
        </p:grpSpPr>
        <p:sp>
          <p:nvSpPr>
            <p:cNvPr id="967" name="Shape 967"/>
            <p:cNvSpPr/>
            <p:nvPr/>
          </p:nvSpPr>
          <p:spPr>
            <a:xfrm>
              <a:off x="-1" y="-1"/>
              <a:ext cx="731523" cy="731523"/>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0">
                <a:lnSpc>
                  <a:spcPct val="90000"/>
                </a:lnSpc>
                <a:defRPr>
                  <a:solidFill>
                    <a:srgbClr val="FFFFFF"/>
                  </a:solidFill>
                  <a:latin typeface="Segoe UI"/>
                  <a:ea typeface="Segoe UI"/>
                  <a:cs typeface="Segoe UI"/>
                  <a:sym typeface="Segoe UI"/>
                </a:defRPr>
              </a:pPr>
            </a:p>
          </p:txBody>
        </p:sp>
        <p:sp>
          <p:nvSpPr>
            <p:cNvPr id="968" name="Shape 968"/>
            <p:cNvSpPr/>
            <p:nvPr/>
          </p:nvSpPr>
          <p:spPr>
            <a:xfrm>
              <a:off x="-1" y="67055"/>
              <a:ext cx="731523"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0">
                <a:lnSpc>
                  <a:spcPct val="90000"/>
                </a:lnSpc>
                <a:defRPr sz="2000">
                  <a:solidFill>
                    <a:srgbClr val="FFFFFF"/>
                  </a:solidFill>
                  <a:latin typeface="Segoe UI"/>
                  <a:ea typeface="Segoe UI"/>
                  <a:cs typeface="Segoe UI"/>
                  <a:sym typeface="Segoe UI"/>
                </a:defRPr>
              </a:lvl1pPr>
            </a:lstStyle>
            <a:p>
              <a:pPr/>
              <a:r>
                <a:t>5</a:t>
              </a:r>
            </a:p>
          </p:txBody>
        </p:sp>
      </p:grpSp>
      <p:grpSp>
        <p:nvGrpSpPr>
          <p:cNvPr id="972" name="Group 972"/>
          <p:cNvGrpSpPr/>
          <p:nvPr/>
        </p:nvGrpSpPr>
        <p:grpSpPr>
          <a:xfrm>
            <a:off x="6309358" y="3017519"/>
            <a:ext cx="731524" cy="731524"/>
            <a:chOff x="0" y="0"/>
            <a:chExt cx="731522" cy="731522"/>
          </a:xfrm>
        </p:grpSpPr>
        <p:sp>
          <p:nvSpPr>
            <p:cNvPr id="970" name="Shape 970"/>
            <p:cNvSpPr/>
            <p:nvPr/>
          </p:nvSpPr>
          <p:spPr>
            <a:xfrm>
              <a:off x="-1" y="-1"/>
              <a:ext cx="731523" cy="731523"/>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0">
                <a:lnSpc>
                  <a:spcPct val="90000"/>
                </a:lnSpc>
                <a:defRPr>
                  <a:solidFill>
                    <a:srgbClr val="FFFFFF"/>
                  </a:solidFill>
                  <a:latin typeface="Segoe UI"/>
                  <a:ea typeface="Segoe UI"/>
                  <a:cs typeface="Segoe UI"/>
                  <a:sym typeface="Segoe UI"/>
                </a:defRPr>
              </a:pPr>
            </a:p>
          </p:txBody>
        </p:sp>
        <p:sp>
          <p:nvSpPr>
            <p:cNvPr id="971" name="Shape 971"/>
            <p:cNvSpPr/>
            <p:nvPr/>
          </p:nvSpPr>
          <p:spPr>
            <a:xfrm>
              <a:off x="-1" y="67055"/>
              <a:ext cx="731523"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0">
                <a:lnSpc>
                  <a:spcPct val="90000"/>
                </a:lnSpc>
                <a:defRPr sz="2000">
                  <a:solidFill>
                    <a:srgbClr val="FFFFFF"/>
                  </a:solidFill>
                  <a:latin typeface="Segoe UI"/>
                  <a:ea typeface="Segoe UI"/>
                  <a:cs typeface="Segoe UI"/>
                  <a:sym typeface="Segoe UI"/>
                </a:defRPr>
              </a:lvl1pPr>
            </a:lstStyle>
            <a:p>
              <a:pPr/>
              <a:r>
                <a:t>6</a:t>
              </a:r>
            </a:p>
          </p:txBody>
        </p:sp>
      </p:grpSp>
      <p:grpSp>
        <p:nvGrpSpPr>
          <p:cNvPr id="975" name="Group 975"/>
          <p:cNvGrpSpPr/>
          <p:nvPr/>
        </p:nvGrpSpPr>
        <p:grpSpPr>
          <a:xfrm>
            <a:off x="1188717" y="1463038"/>
            <a:ext cx="4937765" cy="731523"/>
            <a:chOff x="-1" y="0"/>
            <a:chExt cx="4937764" cy="731522"/>
          </a:xfrm>
        </p:grpSpPr>
        <p:sp>
          <p:nvSpPr>
            <p:cNvPr id="973" name="Shape 973"/>
            <p:cNvSpPr/>
            <p:nvPr/>
          </p:nvSpPr>
          <p:spPr>
            <a:xfrm>
              <a:off x="-2" y="-1"/>
              <a:ext cx="4937765" cy="731523"/>
            </a:xfrm>
            <a:prstGeom prst="rect">
              <a:avLst/>
            </a:prstGeom>
            <a:solidFill>
              <a:srgbClr val="FCD116"/>
            </a:solidFill>
            <a:ln w="12700" cap="flat">
              <a:noFill/>
              <a:miter lim="400000"/>
            </a:ln>
            <a:effectLst/>
          </p:spPr>
          <p:txBody>
            <a:bodyPr wrap="square" lIns="146304" tIns="146304" rIns="146304" bIns="146304" numCol="1" anchor="ctr">
              <a:noAutofit/>
            </a:bodyPr>
            <a:lstStyle/>
            <a:p>
              <a:pPr defTabSz="932470">
                <a:lnSpc>
                  <a:spcPct val="90000"/>
                </a:lnSpc>
                <a:defRPr>
                  <a:solidFill>
                    <a:srgbClr val="FFFFFF"/>
                  </a:solidFill>
                  <a:latin typeface="Segoe UI"/>
                  <a:ea typeface="Segoe UI"/>
                  <a:cs typeface="Segoe UI"/>
                  <a:sym typeface="Segoe UI"/>
                </a:defRPr>
              </a:pPr>
            </a:p>
          </p:txBody>
        </p:sp>
        <p:sp>
          <p:nvSpPr>
            <p:cNvPr id="974" name="Shape 974"/>
            <p:cNvSpPr/>
            <p:nvPr/>
          </p:nvSpPr>
          <p:spPr>
            <a:xfrm>
              <a:off x="-2" y="121920"/>
              <a:ext cx="4937765"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defTabSz="932470">
                <a:lnSpc>
                  <a:spcPct val="90000"/>
                </a:lnSpc>
                <a:defRPr sz="2000">
                  <a:latin typeface="+mj-lt"/>
                  <a:ea typeface="+mj-ea"/>
                  <a:cs typeface="+mj-cs"/>
                  <a:sym typeface="Segoe UI Light"/>
                </a:defRPr>
              </a:lvl1pPr>
            </a:lstStyle>
            <a:p>
              <a:pPr/>
              <a:r>
                <a:t>Basic Concepts and the GitHub Workflow</a:t>
              </a:r>
            </a:p>
          </p:txBody>
        </p:sp>
      </p:grpSp>
      <p:grpSp>
        <p:nvGrpSpPr>
          <p:cNvPr id="978" name="Group 978"/>
          <p:cNvGrpSpPr/>
          <p:nvPr/>
        </p:nvGrpSpPr>
        <p:grpSpPr>
          <a:xfrm>
            <a:off x="1188717" y="2240277"/>
            <a:ext cx="4937765" cy="731524"/>
            <a:chOff x="-1" y="0"/>
            <a:chExt cx="4937764" cy="731522"/>
          </a:xfrm>
        </p:grpSpPr>
        <p:sp>
          <p:nvSpPr>
            <p:cNvPr id="976" name="Shape 976"/>
            <p:cNvSpPr/>
            <p:nvPr/>
          </p:nvSpPr>
          <p:spPr>
            <a:xfrm>
              <a:off x="-2" y="-1"/>
              <a:ext cx="4937765" cy="731523"/>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0">
                <a:lnSpc>
                  <a:spcPct val="90000"/>
                </a:lnSpc>
                <a:defRPr>
                  <a:solidFill>
                    <a:srgbClr val="FFFFFF"/>
                  </a:solidFill>
                  <a:latin typeface="Segoe UI"/>
                  <a:ea typeface="Segoe UI"/>
                  <a:cs typeface="Segoe UI"/>
                  <a:sym typeface="Segoe UI"/>
                </a:defRPr>
              </a:pPr>
            </a:p>
          </p:txBody>
        </p:sp>
        <p:sp>
          <p:nvSpPr>
            <p:cNvPr id="977" name="Shape 977"/>
            <p:cNvSpPr/>
            <p:nvPr/>
          </p:nvSpPr>
          <p:spPr>
            <a:xfrm>
              <a:off x="-2" y="121920"/>
              <a:ext cx="4937765"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defTabSz="932470">
                <a:lnSpc>
                  <a:spcPct val="90000"/>
                </a:lnSpc>
                <a:defRPr sz="2000">
                  <a:latin typeface="+mj-lt"/>
                  <a:ea typeface="+mj-ea"/>
                  <a:cs typeface="+mj-cs"/>
                  <a:sym typeface="Segoe UI Light"/>
                </a:defRPr>
              </a:lvl1pPr>
            </a:lstStyle>
            <a:p>
              <a:pPr/>
              <a:r>
                <a:t>GitHub in the Browser</a:t>
              </a:r>
            </a:p>
          </p:txBody>
        </p:sp>
      </p:grpSp>
      <p:grpSp>
        <p:nvGrpSpPr>
          <p:cNvPr id="981" name="Group 981"/>
          <p:cNvGrpSpPr/>
          <p:nvPr/>
        </p:nvGrpSpPr>
        <p:grpSpPr>
          <a:xfrm>
            <a:off x="1188717" y="3017519"/>
            <a:ext cx="4937765" cy="731524"/>
            <a:chOff x="-1" y="0"/>
            <a:chExt cx="4937764" cy="731522"/>
          </a:xfrm>
        </p:grpSpPr>
        <p:sp>
          <p:nvSpPr>
            <p:cNvPr id="979" name="Shape 979"/>
            <p:cNvSpPr/>
            <p:nvPr/>
          </p:nvSpPr>
          <p:spPr>
            <a:xfrm>
              <a:off x="-2" y="-1"/>
              <a:ext cx="4937765" cy="731523"/>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0">
                <a:lnSpc>
                  <a:spcPct val="90000"/>
                </a:lnSpc>
                <a:defRPr>
                  <a:solidFill>
                    <a:srgbClr val="FFFFFF"/>
                  </a:solidFill>
                  <a:latin typeface="Segoe UI"/>
                  <a:ea typeface="Segoe UI"/>
                  <a:cs typeface="Segoe UI"/>
                  <a:sym typeface="Segoe UI"/>
                </a:defRPr>
              </a:pPr>
            </a:p>
          </p:txBody>
        </p:sp>
        <p:sp>
          <p:nvSpPr>
            <p:cNvPr id="980" name="Shape 980"/>
            <p:cNvSpPr/>
            <p:nvPr/>
          </p:nvSpPr>
          <p:spPr>
            <a:xfrm>
              <a:off x="-2" y="121920"/>
              <a:ext cx="4937765"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defTabSz="932470">
                <a:lnSpc>
                  <a:spcPct val="90000"/>
                </a:lnSpc>
                <a:defRPr sz="2000">
                  <a:latin typeface="+mj-lt"/>
                  <a:ea typeface="+mj-ea"/>
                  <a:cs typeface="+mj-cs"/>
                  <a:sym typeface="Segoe UI Light"/>
                </a:defRPr>
              </a:lvl1pPr>
            </a:lstStyle>
            <a:p>
              <a:pPr/>
              <a:r>
                <a:t>GitHub Desktop</a:t>
              </a:r>
            </a:p>
          </p:txBody>
        </p:sp>
      </p:grpSp>
      <p:grpSp>
        <p:nvGrpSpPr>
          <p:cNvPr id="984" name="Group 984"/>
          <p:cNvGrpSpPr/>
          <p:nvPr/>
        </p:nvGrpSpPr>
        <p:grpSpPr>
          <a:xfrm>
            <a:off x="7040879" y="1463038"/>
            <a:ext cx="4937764" cy="731523"/>
            <a:chOff x="0" y="0"/>
            <a:chExt cx="4937762" cy="731522"/>
          </a:xfrm>
        </p:grpSpPr>
        <p:sp>
          <p:nvSpPr>
            <p:cNvPr id="982" name="Shape 982"/>
            <p:cNvSpPr/>
            <p:nvPr/>
          </p:nvSpPr>
          <p:spPr>
            <a:xfrm>
              <a:off x="-1" y="-1"/>
              <a:ext cx="4937764" cy="731523"/>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0">
                <a:lnSpc>
                  <a:spcPct val="90000"/>
                </a:lnSpc>
                <a:defRPr>
                  <a:solidFill>
                    <a:srgbClr val="FFFFFF"/>
                  </a:solidFill>
                  <a:latin typeface="Segoe UI"/>
                  <a:ea typeface="Segoe UI"/>
                  <a:cs typeface="Segoe UI"/>
                  <a:sym typeface="Segoe UI"/>
                </a:defRPr>
              </a:pPr>
            </a:p>
          </p:txBody>
        </p:sp>
        <p:sp>
          <p:nvSpPr>
            <p:cNvPr id="983" name="Shape 983"/>
            <p:cNvSpPr/>
            <p:nvPr/>
          </p:nvSpPr>
          <p:spPr>
            <a:xfrm>
              <a:off x="-1" y="121920"/>
              <a:ext cx="4937764"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defTabSz="932470">
                <a:lnSpc>
                  <a:spcPct val="90000"/>
                </a:lnSpc>
                <a:defRPr sz="2000">
                  <a:latin typeface="+mj-lt"/>
                  <a:ea typeface="+mj-ea"/>
                  <a:cs typeface="+mj-cs"/>
                  <a:sym typeface="Segoe UI Light"/>
                </a:defRPr>
              </a:lvl1pPr>
            </a:lstStyle>
            <a:p>
              <a:pPr/>
              <a:r>
                <a:t>GitHub Integrations with Visual Studio</a:t>
              </a:r>
            </a:p>
          </p:txBody>
        </p:sp>
      </p:grpSp>
      <p:grpSp>
        <p:nvGrpSpPr>
          <p:cNvPr id="987" name="Group 987"/>
          <p:cNvGrpSpPr/>
          <p:nvPr/>
        </p:nvGrpSpPr>
        <p:grpSpPr>
          <a:xfrm>
            <a:off x="7040879" y="2240277"/>
            <a:ext cx="4937764" cy="731524"/>
            <a:chOff x="0" y="0"/>
            <a:chExt cx="4937762" cy="731522"/>
          </a:xfrm>
        </p:grpSpPr>
        <p:sp>
          <p:nvSpPr>
            <p:cNvPr id="985" name="Shape 985"/>
            <p:cNvSpPr/>
            <p:nvPr/>
          </p:nvSpPr>
          <p:spPr>
            <a:xfrm>
              <a:off x="-1" y="-1"/>
              <a:ext cx="4937764" cy="731523"/>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0">
                <a:lnSpc>
                  <a:spcPct val="90000"/>
                </a:lnSpc>
                <a:defRPr>
                  <a:solidFill>
                    <a:srgbClr val="FFFFFF"/>
                  </a:solidFill>
                  <a:latin typeface="Segoe UI"/>
                  <a:ea typeface="Segoe UI"/>
                  <a:cs typeface="Segoe UI"/>
                  <a:sym typeface="Segoe UI"/>
                </a:defRPr>
              </a:pPr>
            </a:p>
          </p:txBody>
        </p:sp>
        <p:sp>
          <p:nvSpPr>
            <p:cNvPr id="986" name="Shape 986"/>
            <p:cNvSpPr/>
            <p:nvPr/>
          </p:nvSpPr>
          <p:spPr>
            <a:xfrm>
              <a:off x="-1" y="121920"/>
              <a:ext cx="4937764"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defTabSz="932470">
                <a:lnSpc>
                  <a:spcPct val="90000"/>
                </a:lnSpc>
                <a:defRPr sz="2000">
                  <a:latin typeface="+mj-lt"/>
                  <a:ea typeface="+mj-ea"/>
                  <a:cs typeface="+mj-cs"/>
                  <a:sym typeface="Segoe UI Light"/>
                </a:defRPr>
              </a:lvl1pPr>
            </a:lstStyle>
            <a:p>
              <a:pPr/>
              <a:r>
                <a:t>GitHub on the Command Line</a:t>
              </a:r>
            </a:p>
          </p:txBody>
        </p:sp>
      </p:grpSp>
      <p:grpSp>
        <p:nvGrpSpPr>
          <p:cNvPr id="990" name="Group 990"/>
          <p:cNvGrpSpPr/>
          <p:nvPr/>
        </p:nvGrpSpPr>
        <p:grpSpPr>
          <a:xfrm>
            <a:off x="7040879" y="3017519"/>
            <a:ext cx="4937764" cy="731524"/>
            <a:chOff x="0" y="0"/>
            <a:chExt cx="4937762" cy="731522"/>
          </a:xfrm>
        </p:grpSpPr>
        <p:sp>
          <p:nvSpPr>
            <p:cNvPr id="988" name="Shape 988"/>
            <p:cNvSpPr/>
            <p:nvPr/>
          </p:nvSpPr>
          <p:spPr>
            <a:xfrm>
              <a:off x="-1" y="-1"/>
              <a:ext cx="4937764" cy="731523"/>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0">
                <a:lnSpc>
                  <a:spcPct val="90000"/>
                </a:lnSpc>
                <a:defRPr>
                  <a:solidFill>
                    <a:srgbClr val="FFFFFF"/>
                  </a:solidFill>
                  <a:latin typeface="Segoe UI"/>
                  <a:ea typeface="Segoe UI"/>
                  <a:cs typeface="Segoe UI"/>
                  <a:sym typeface="Segoe UI"/>
                </a:defRPr>
              </a:pPr>
            </a:p>
          </p:txBody>
        </p:sp>
        <p:sp>
          <p:nvSpPr>
            <p:cNvPr id="989" name="Shape 989"/>
            <p:cNvSpPr/>
            <p:nvPr/>
          </p:nvSpPr>
          <p:spPr>
            <a:xfrm>
              <a:off x="-1" y="121920"/>
              <a:ext cx="4937764" cy="487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defTabSz="932470">
                <a:lnSpc>
                  <a:spcPct val="90000"/>
                </a:lnSpc>
                <a:defRPr sz="2000">
                  <a:latin typeface="+mj-lt"/>
                  <a:ea typeface="+mj-ea"/>
                  <a:cs typeface="+mj-cs"/>
                  <a:sym typeface="Segoe UI Light"/>
                </a:defRPr>
              </a:lvl1pPr>
            </a:lstStyle>
            <a:p>
              <a:pPr/>
              <a:r>
                <a:t>Beyond the Basics</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2" name="Shape 992"/>
          <p:cNvSpPr/>
          <p:nvPr>
            <p:ph type="body" sz="quarter" idx="1"/>
          </p:nvPr>
        </p:nvSpPr>
        <p:spPr>
          <a:xfrm>
            <a:off x="274638" y="3725862"/>
            <a:ext cx="8436348" cy="1525000"/>
          </a:xfrm>
          <a:prstGeom prst="rect">
            <a:avLst/>
          </a:prstGeom>
        </p:spPr>
        <p:txBody>
          <a:bodyPr/>
          <a:lstStyle/>
          <a:p>
            <a:pPr/>
            <a:r>
              <a:t>Briana Swift</a:t>
            </a:r>
          </a:p>
          <a:p>
            <a:pPr/>
            <a:r>
              <a:t>Jeremy Foster</a:t>
            </a:r>
          </a:p>
        </p:txBody>
      </p:sp>
      <p:sp>
        <p:nvSpPr>
          <p:cNvPr id="993" name="Shape 993"/>
          <p:cNvSpPr/>
          <p:nvPr>
            <p:ph type="title"/>
          </p:nvPr>
        </p:nvSpPr>
        <p:spPr>
          <a:xfrm>
            <a:off x="274637" y="1677398"/>
            <a:ext cx="8436348" cy="1896063"/>
          </a:xfrm>
          <a:prstGeom prst="rect">
            <a:avLst/>
          </a:prstGeom>
        </p:spPr>
        <p:txBody>
          <a:bodyPr/>
          <a:lstStyle>
            <a:lvl1pPr defTabSz="904759">
              <a:defRPr spc="-100" sz="5800"/>
            </a:lvl1pPr>
          </a:lstStyle>
          <a:p>
            <a:pPr/>
            <a:r>
              <a:t>Basic Concepts and the GitHub Workflow</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5" name="Shape 995"/>
          <p:cNvSpPr/>
          <p:nvPr>
            <p:ph type="body" sz="quarter" idx="1"/>
          </p:nvPr>
        </p:nvSpPr>
        <p:spPr>
          <a:xfrm>
            <a:off x="274638" y="3725862"/>
            <a:ext cx="8436348" cy="1525000"/>
          </a:xfrm>
          <a:prstGeom prst="rect">
            <a:avLst/>
          </a:prstGeom>
        </p:spPr>
        <p:txBody>
          <a:bodyPr/>
          <a:lstStyle/>
          <a:p>
            <a:pPr/>
            <a:r>
              <a:t>Briana Swift</a:t>
            </a:r>
          </a:p>
          <a:p>
            <a:pPr/>
            <a:r>
              <a:t>Jeremy Foster</a:t>
            </a:r>
          </a:p>
        </p:txBody>
      </p:sp>
      <p:sp>
        <p:nvSpPr>
          <p:cNvPr id="996" name="Shape 996"/>
          <p:cNvSpPr/>
          <p:nvPr>
            <p:ph type="title"/>
          </p:nvPr>
        </p:nvSpPr>
        <p:spPr>
          <a:xfrm>
            <a:off x="274637" y="1677398"/>
            <a:ext cx="8436348" cy="1896063"/>
          </a:xfrm>
          <a:prstGeom prst="rect">
            <a:avLst/>
          </a:prstGeom>
        </p:spPr>
        <p:txBody>
          <a:bodyPr/>
          <a:lstStyle>
            <a:lvl1pPr>
              <a:defRPr spc="-100"/>
            </a:lvl1pPr>
          </a:lstStyle>
          <a:p>
            <a:pPr/>
            <a:r>
              <a:t>Microsoft &amp; GitHub</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8" name="Shape 998"/>
          <p:cNvSpPr/>
          <p:nvPr>
            <p:ph type="title"/>
          </p:nvPr>
        </p:nvSpPr>
        <p:spPr>
          <a:xfrm>
            <a:off x="365758" y="365759"/>
            <a:ext cx="11704324" cy="914401"/>
          </a:xfrm>
          <a:prstGeom prst="rect">
            <a:avLst/>
          </a:prstGeom>
        </p:spPr>
        <p:txBody>
          <a:bodyPr/>
          <a:lstStyle>
            <a:lvl1pPr defTabSz="914087">
              <a:defRPr spc="-99" sz="4700"/>
            </a:lvl1pPr>
          </a:lstStyle>
          <a:p>
            <a:pPr/>
            <a:r>
              <a:t>GitHub</a:t>
            </a:r>
          </a:p>
        </p:txBody>
      </p:sp>
      <p:sp>
        <p:nvSpPr>
          <p:cNvPr id="999" name="Shape 999"/>
          <p:cNvSpPr/>
          <p:nvPr>
            <p:ph type="body" idx="1"/>
          </p:nvPr>
        </p:nvSpPr>
        <p:spPr>
          <a:xfrm>
            <a:off x="365758" y="1371599"/>
            <a:ext cx="11704324" cy="4333496"/>
          </a:xfrm>
          <a:prstGeom prst="rect">
            <a:avLst/>
          </a:prstGeom>
        </p:spPr>
        <p:txBody>
          <a:bodyPr/>
          <a:lstStyle/>
          <a:p>
            <a:pPr defTabSz="812604">
              <a:spcBef>
                <a:spcPts val="400"/>
              </a:spcBef>
              <a:defRPr spc="-88" sz="2376"/>
            </a:pPr>
            <a:r>
              <a:t>Git and GitHub rise in popularity</a:t>
            </a:r>
            <a:endParaRPr spc="-87"/>
          </a:p>
          <a:p>
            <a:pPr lvl="1" defTabSz="812604">
              <a:spcBef>
                <a:spcPts val="400"/>
              </a:spcBef>
              <a:defRPr spc="0" sz="1671">
                <a:solidFill>
                  <a:srgbClr val="505050"/>
                </a:solidFill>
                <a:latin typeface="Segoe UI"/>
                <a:ea typeface="Segoe UI"/>
                <a:cs typeface="Segoe UI"/>
                <a:sym typeface="Segoe UI"/>
              </a:defRPr>
            </a:pPr>
          </a:p>
          <a:p>
            <a:pPr defTabSz="812604">
              <a:spcBef>
                <a:spcPts val="400"/>
              </a:spcBef>
              <a:defRPr spc="-88" sz="2376"/>
            </a:pPr>
            <a:r>
              <a:rPr spc="0" sz="1671">
                <a:solidFill>
                  <a:srgbClr val="505050"/>
                </a:solidFill>
                <a:latin typeface="Segoe UI"/>
                <a:ea typeface="Segoe UI"/>
                <a:cs typeface="Segoe UI"/>
                <a:sym typeface="Segoe UI"/>
              </a:rPr>
              <a:t>More than 14 million users, 35 million repositories</a:t>
            </a:r>
            <a:endParaRPr spc="-87"/>
          </a:p>
          <a:p>
            <a:pPr lvl="1" defTabSz="812604">
              <a:spcBef>
                <a:spcPts val="400"/>
              </a:spcBef>
              <a:defRPr spc="0" sz="1671">
                <a:solidFill>
                  <a:srgbClr val="505050"/>
                </a:solidFill>
                <a:latin typeface="Segoe UI"/>
                <a:ea typeface="Segoe UI"/>
                <a:cs typeface="Segoe UI"/>
                <a:sym typeface="Segoe UI"/>
              </a:defRPr>
            </a:pPr>
          </a:p>
          <a:p>
            <a:pPr defTabSz="812604">
              <a:spcBef>
                <a:spcPts val="400"/>
              </a:spcBef>
              <a:defRPr spc="-88" sz="2376"/>
            </a:pPr>
            <a:r>
              <a:t>Open source community</a:t>
            </a:r>
            <a:endParaRPr spc="-87"/>
          </a:p>
          <a:p>
            <a:pPr lvl="1" defTabSz="812604">
              <a:spcBef>
                <a:spcPts val="400"/>
              </a:spcBef>
              <a:defRPr spc="0" sz="1671">
                <a:solidFill>
                  <a:srgbClr val="505050"/>
                </a:solidFill>
                <a:latin typeface="Segoe UI"/>
                <a:ea typeface="Segoe UI"/>
                <a:cs typeface="Segoe UI"/>
                <a:sym typeface="Segoe UI"/>
              </a:defRPr>
            </a:pPr>
            <a:endParaRPr spc="-87" sz="2376"/>
          </a:p>
          <a:p>
            <a:pPr defTabSz="812604">
              <a:spcBef>
                <a:spcPts val="400"/>
              </a:spcBef>
              <a:defRPr spc="-88" sz="2376"/>
            </a:pPr>
            <a:r>
              <a:rPr spc="0" sz="1671">
                <a:solidFill>
                  <a:srgbClr val="505050"/>
                </a:solidFill>
                <a:latin typeface="Segoe UI"/>
                <a:ea typeface="Segoe UI"/>
                <a:cs typeface="Segoe UI"/>
                <a:sym typeface="Segoe UI"/>
              </a:rPr>
              <a:t>Collaboration reaches beyond development environment</a:t>
            </a:r>
            <a:endParaRPr spc="-87"/>
          </a:p>
          <a:p>
            <a:pPr lvl="1" defTabSz="812604">
              <a:spcBef>
                <a:spcPts val="400"/>
              </a:spcBef>
              <a:defRPr spc="0" sz="1671">
                <a:solidFill>
                  <a:srgbClr val="505050"/>
                </a:solidFill>
                <a:latin typeface="Segoe UI"/>
                <a:ea typeface="Segoe UI"/>
                <a:cs typeface="Segoe UI"/>
                <a:sym typeface="Segoe UI"/>
              </a:defRPr>
            </a:pPr>
            <a:endParaRPr spc="-87" sz="2376"/>
          </a:p>
          <a:p>
            <a:pPr defTabSz="812604">
              <a:spcBef>
                <a:spcPts val="400"/>
              </a:spcBef>
              <a:defRPr spc="-88" sz="2376"/>
            </a:pPr>
            <a:r>
              <a:t>More than just code</a:t>
            </a:r>
            <a:endParaRPr spc="-87"/>
          </a:p>
          <a:p>
            <a:pPr lvl="1" defTabSz="812604">
              <a:spcBef>
                <a:spcPts val="400"/>
              </a:spcBef>
              <a:defRPr spc="0" sz="1671">
                <a:solidFill>
                  <a:srgbClr val="505050"/>
                </a:solidFill>
                <a:latin typeface="Segoe UI"/>
                <a:ea typeface="Segoe UI"/>
                <a:cs typeface="Segoe UI"/>
                <a:sym typeface="Segoe UI"/>
              </a:defRPr>
            </a:pPr>
            <a:endParaRPr spc="-87" sz="2376"/>
          </a:p>
          <a:p>
            <a:pPr lvl="1" defTabSz="812604">
              <a:spcBef>
                <a:spcPts val="400"/>
              </a:spcBef>
              <a:defRPr spc="0" sz="1671">
                <a:solidFill>
                  <a:srgbClr val="505050"/>
                </a:solidFill>
                <a:latin typeface="Segoe UI"/>
                <a:ea typeface="Segoe UI"/>
                <a:cs typeface="Segoe UI"/>
                <a:sym typeface="Segoe UI"/>
              </a:defRPr>
            </a:pPr>
            <a:r>
              <a:t>GitHub for other projects</a:t>
            </a:r>
            <a:endParaRPr spc="-87" sz="2376"/>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1" name="Shape 1001"/>
          <p:cNvSpPr/>
          <p:nvPr>
            <p:ph type="title"/>
          </p:nvPr>
        </p:nvSpPr>
        <p:spPr>
          <a:prstGeom prst="rect">
            <a:avLst/>
          </a:prstGeom>
        </p:spPr>
        <p:txBody>
          <a:bodyPr/>
          <a:lstStyle>
            <a:lvl1pPr defTabSz="848795">
              <a:defRPr spc="-91" sz="6552"/>
            </a:lvl1pPr>
          </a:lstStyle>
          <a:p>
            <a:pPr/>
            <a:r>
              <a:t>DEMO</a:t>
            </a:r>
          </a:p>
        </p:txBody>
      </p:sp>
      <p:sp>
        <p:nvSpPr>
          <p:cNvPr id="1002" name="Shape 1002"/>
          <p:cNvSpPr/>
          <p:nvPr>
            <p:ph type="body" sz="quarter" idx="1"/>
          </p:nvPr>
        </p:nvSpPr>
        <p:spPr>
          <a:prstGeom prst="rect">
            <a:avLst/>
          </a:prstGeom>
        </p:spPr>
        <p:txBody>
          <a:bodyPr/>
          <a:lstStyle/>
          <a:p>
            <a:pPr defTabSz="848795">
              <a:defRPr sz="3276"/>
            </a:pPr>
            <a:r>
              <a:t>Explore: </a:t>
            </a:r>
            <a:r>
              <a:rPr u="sng">
                <a:solidFill>
                  <a:srgbClr val="0000FF"/>
                </a:solidFill>
                <a:uFill>
                  <a:solidFill>
                    <a:srgbClr val="0000FF"/>
                  </a:solidFill>
                </a:uFill>
                <a:hlinkClick r:id="rId2" invalidUrl="" action="" tgtFrame="" tooltip="" history="1" highlightClick="0" endSnd="0"/>
              </a:rPr>
              <a:t>https://github.com/explore</a:t>
            </a:r>
          </a:p>
        </p:txBody>
      </p:sp>
      <p:sp>
        <p:nvSpPr>
          <p:cNvPr id="1003" name="Shape 1003"/>
          <p:cNvSpPr/>
          <p:nvPr/>
        </p:nvSpPr>
        <p:spPr>
          <a:xfrm>
            <a:off x="160338" y="4945062"/>
            <a:ext cx="10058401" cy="794066"/>
          </a:xfrm>
          <a:prstGeom prst="rect">
            <a:avLst/>
          </a:prstGeom>
          <a:ln w="12700">
            <a:miter lim="400000"/>
          </a:ln>
          <a:extLst>
            <a:ext uri="{C572A759-6A51-4108-AA02-DFA0A04FC94B}">
              <ma14:wrappingTextBoxFlag xmlns:ma14="http://schemas.microsoft.com/office/mac/drawingml/2011/main" val="1"/>
            </a:ext>
          </a:extLst>
        </p:spPr>
        <p:txBody>
          <a:bodyPr lIns="146304" tIns="146304" rIns="146304" bIns="146304">
            <a:normAutofit fontScale="100000" lnSpcReduction="0"/>
          </a:bodyPr>
          <a:lstStyle/>
          <a:p>
            <a:pPr defTabSz="774175">
              <a:lnSpc>
                <a:spcPct val="90000"/>
              </a:lnSpc>
              <a:defRPr sz="2988">
                <a:solidFill>
                  <a:srgbClr val="FFFFFF"/>
                </a:solidFill>
                <a:latin typeface="+mj-lt"/>
                <a:ea typeface="+mj-ea"/>
                <a:cs typeface="+mj-cs"/>
                <a:sym typeface="Segoe UI Light"/>
              </a:defRPr>
            </a:pPr>
            <a:r>
              <a:t>More than code: </a:t>
            </a:r>
            <a:r>
              <a:rPr u="sng">
                <a:solidFill>
                  <a:srgbClr val="0000FF"/>
                </a:solidFill>
                <a:uFill>
                  <a:solidFill>
                    <a:srgbClr val="0000FF"/>
                  </a:solidFill>
                </a:uFill>
                <a:hlinkClick r:id="rId3" invalidUrl="" action="" tgtFrame="" tooltip="" history="1" highlightClick="0" endSnd="0"/>
              </a:rPr>
              <a:t>https://github.com/brianamarie/Wedding</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5" name="Shape 1005"/>
          <p:cNvSpPr/>
          <p:nvPr>
            <p:ph type="body" sz="quarter" idx="1"/>
          </p:nvPr>
        </p:nvSpPr>
        <p:spPr>
          <a:xfrm>
            <a:off x="274638" y="3725862"/>
            <a:ext cx="8436348" cy="1525000"/>
          </a:xfrm>
          <a:prstGeom prst="rect">
            <a:avLst/>
          </a:prstGeom>
        </p:spPr>
        <p:txBody>
          <a:bodyPr/>
          <a:lstStyle/>
          <a:p>
            <a:pPr/>
            <a:r>
              <a:t>Briana Swift</a:t>
            </a:r>
          </a:p>
          <a:p>
            <a:pPr/>
            <a:r>
              <a:t>Jeremy Foster</a:t>
            </a:r>
          </a:p>
        </p:txBody>
      </p:sp>
      <p:sp>
        <p:nvSpPr>
          <p:cNvPr id="1006" name="Shape 1006"/>
          <p:cNvSpPr/>
          <p:nvPr>
            <p:ph type="title"/>
          </p:nvPr>
        </p:nvSpPr>
        <p:spPr>
          <a:xfrm>
            <a:off x="274637" y="1677398"/>
            <a:ext cx="8436348" cy="1896063"/>
          </a:xfrm>
          <a:prstGeom prst="rect">
            <a:avLst/>
          </a:prstGeom>
        </p:spPr>
        <p:txBody>
          <a:bodyPr/>
          <a:lstStyle>
            <a:lvl1pPr defTabSz="904759">
              <a:defRPr spc="-100" sz="5800"/>
            </a:lvl1pPr>
          </a:lstStyle>
          <a:p>
            <a:pPr/>
            <a:r>
              <a:t>Centralized vs. Distributed</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WHITE TEMPLATE">
  <a:themeElements>
    <a:clrScheme name="WHITE TEMPLATE">
      <a:dk1>
        <a:srgbClr val="505050"/>
      </a:dk1>
      <a:lt1>
        <a:srgbClr val="FFFFFF"/>
      </a:lt1>
      <a:dk2>
        <a:srgbClr val="A7A7A7"/>
      </a:dk2>
      <a:lt2>
        <a:srgbClr val="535353"/>
      </a:lt2>
      <a:accent1>
        <a:srgbClr val="107C10"/>
      </a:accent1>
      <a:accent2>
        <a:srgbClr val="0377D6"/>
      </a:accent2>
      <a:accent3>
        <a:srgbClr val="00B294"/>
      </a:accent3>
      <a:accent4>
        <a:srgbClr val="A80000"/>
      </a:accent4>
      <a:accent5>
        <a:srgbClr val="D83B01"/>
      </a:accent5>
      <a:accent6>
        <a:srgbClr val="FEB900"/>
      </a:accent6>
      <a:hlink>
        <a:srgbClr val="0000FF"/>
      </a:hlink>
      <a:folHlink>
        <a:srgbClr val="FF00FF"/>
      </a:folHlink>
    </a:clrScheme>
    <a:fontScheme name="WHITE TEMPLATE">
      <a:majorFont>
        <a:latin typeface="Segoe UI Light"/>
        <a:ea typeface="Segoe UI Light"/>
        <a:cs typeface="Segoe UI Light"/>
      </a:majorFont>
      <a:minorFont>
        <a:latin typeface="Helvetica"/>
        <a:ea typeface="Helvetica"/>
        <a:cs typeface="Helvetica"/>
      </a:minorFont>
    </a:fontScheme>
    <a:fmtScheme name="WHIT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TEMPLATE">
  <a:themeElements>
    <a:clrScheme name="WHITE TEMPLATE">
      <a:dk1>
        <a:srgbClr val="000000"/>
      </a:dk1>
      <a:lt1>
        <a:srgbClr val="FFFFFF"/>
      </a:lt1>
      <a:dk2>
        <a:srgbClr val="A7A7A7"/>
      </a:dk2>
      <a:lt2>
        <a:srgbClr val="535353"/>
      </a:lt2>
      <a:accent1>
        <a:srgbClr val="107C10"/>
      </a:accent1>
      <a:accent2>
        <a:srgbClr val="0377D6"/>
      </a:accent2>
      <a:accent3>
        <a:srgbClr val="00B294"/>
      </a:accent3>
      <a:accent4>
        <a:srgbClr val="A80000"/>
      </a:accent4>
      <a:accent5>
        <a:srgbClr val="D83B01"/>
      </a:accent5>
      <a:accent6>
        <a:srgbClr val="FEB900"/>
      </a:accent6>
      <a:hlink>
        <a:srgbClr val="0000FF"/>
      </a:hlink>
      <a:folHlink>
        <a:srgbClr val="FF00FF"/>
      </a:folHlink>
    </a:clrScheme>
    <a:fontScheme name="WHITE TEMPLATE">
      <a:majorFont>
        <a:latin typeface="Segoe UI Light"/>
        <a:ea typeface="Segoe UI Light"/>
        <a:cs typeface="Segoe UI Light"/>
      </a:majorFont>
      <a:minorFont>
        <a:latin typeface="Helvetica"/>
        <a:ea typeface="Helvetica"/>
        <a:cs typeface="Helvetica"/>
      </a:minorFont>
    </a:fontScheme>
    <a:fmtScheme name="WHIT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