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1pPr>
    <a:lvl2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2pPr>
    <a:lvl3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3pPr>
    <a:lvl4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4pPr>
    <a:lvl5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5pPr>
    <a:lvl6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6pPr>
    <a:lvl7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7pPr>
    <a:lvl8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8pPr>
    <a:lvl9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05050"/>
        </a:fontRef>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05050"/>
        </a:fontRef>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Shape 938"/>
          <p:cNvSpPr/>
          <p:nvPr>
            <p:ph type="sldImg"/>
          </p:nvPr>
        </p:nvSpPr>
        <p:spPr>
          <a:xfrm>
            <a:off x="1143000" y="685800"/>
            <a:ext cx="4572000" cy="3429000"/>
          </a:xfrm>
          <a:prstGeom prst="rect">
            <a:avLst/>
          </a:prstGeom>
        </p:spPr>
        <p:txBody>
          <a:bodyPr/>
          <a:lstStyle/>
          <a:p>
            <a:pPr/>
          </a:p>
        </p:txBody>
      </p:sp>
      <p:sp>
        <p:nvSpPr>
          <p:cNvPr id="939" name="Shape 9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8" name="Shape 128"/>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30"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171" name="Group 171"/>
          <p:cNvGrpSpPr/>
          <p:nvPr/>
        </p:nvGrpSpPr>
        <p:grpSpPr>
          <a:xfrm>
            <a:off x="9258064" y="1695130"/>
            <a:ext cx="2805582" cy="3604265"/>
            <a:chOff x="0" y="-1"/>
            <a:chExt cx="2805580" cy="3604263"/>
          </a:xfrm>
        </p:grpSpPr>
        <p:sp>
          <p:nvSpPr>
            <p:cNvPr id="131" name="Shape 131"/>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2" name="Shape 132"/>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3" name="Shape 133"/>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4" name="Shape 134"/>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5" name="Shape 135"/>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6" name="Shape 136"/>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7" name="Shape 137"/>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8" name="Shape 138"/>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9" name="Shape 139"/>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0" name="Shape 140"/>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43" name="Group 143"/>
            <p:cNvGrpSpPr/>
            <p:nvPr/>
          </p:nvGrpSpPr>
          <p:grpSpPr>
            <a:xfrm>
              <a:off x="597171" y="78161"/>
              <a:ext cx="474987" cy="267599"/>
              <a:chOff x="-1" y="0"/>
              <a:chExt cx="474986" cy="267598"/>
            </a:xfrm>
          </p:grpSpPr>
          <p:sp>
            <p:nvSpPr>
              <p:cNvPr id="141" name="Shape 141"/>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2" name="Shape 142"/>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47" name="Group 147"/>
            <p:cNvGrpSpPr/>
            <p:nvPr/>
          </p:nvGrpSpPr>
          <p:grpSpPr>
            <a:xfrm>
              <a:off x="-1" y="845527"/>
              <a:ext cx="385309" cy="234023"/>
              <a:chOff x="0" y="0"/>
              <a:chExt cx="385308" cy="234022"/>
            </a:xfrm>
          </p:grpSpPr>
          <p:sp>
            <p:nvSpPr>
              <p:cNvPr id="144" name="Shape 144"/>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5" name="Shape 145"/>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6" name="Shape 146"/>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148" name="Shape 148"/>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9" name="Shape 149"/>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52" name="Group 152"/>
            <p:cNvGrpSpPr/>
            <p:nvPr/>
          </p:nvGrpSpPr>
          <p:grpSpPr>
            <a:xfrm>
              <a:off x="1876867" y="-2"/>
              <a:ext cx="293414" cy="435385"/>
              <a:chOff x="-1" y="0"/>
              <a:chExt cx="293413" cy="435383"/>
            </a:xfrm>
          </p:grpSpPr>
          <p:sp>
            <p:nvSpPr>
              <p:cNvPr id="150" name="Shape 150"/>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1" name="Shape 151"/>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58" name="Group 158"/>
            <p:cNvGrpSpPr/>
            <p:nvPr/>
          </p:nvGrpSpPr>
          <p:grpSpPr>
            <a:xfrm>
              <a:off x="2073310" y="1702682"/>
              <a:ext cx="409972" cy="279132"/>
              <a:chOff x="0" y="0"/>
              <a:chExt cx="409971" cy="279131"/>
            </a:xfrm>
          </p:grpSpPr>
          <p:sp>
            <p:nvSpPr>
              <p:cNvPr id="153" name="Shape 153"/>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4" name="Shape 154"/>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5" name="Shape 155"/>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6" name="Shape 156"/>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7" name="Shape 157"/>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70" name="Group 170"/>
            <p:cNvGrpSpPr/>
            <p:nvPr/>
          </p:nvGrpSpPr>
          <p:grpSpPr>
            <a:xfrm>
              <a:off x="459916" y="670565"/>
              <a:ext cx="1961174" cy="1329379"/>
              <a:chOff x="0" y="0"/>
              <a:chExt cx="1961172" cy="1329378"/>
            </a:xfrm>
          </p:grpSpPr>
          <p:sp>
            <p:nvSpPr>
              <p:cNvPr id="159" name="Shape 159"/>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0" name="Shape 160"/>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1" name="Shape 161"/>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2" name="Shape 162"/>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3" name="Shape 163"/>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4" name="Shape 164"/>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5" name="Shape 165"/>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6" name="Shape 166"/>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7" name="Shape 167"/>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8" name="Shape 168"/>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9" name="Shape 169"/>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172" name="Shape 172"/>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173" name="Shape 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68" name="Shape 468"/>
          <p:cNvSpPr/>
          <p:nvPr>
            <p:ph type="body" sz="half" idx="1"/>
          </p:nvPr>
        </p:nvSpPr>
        <p:spPr>
          <a:xfrm>
            <a:off x="365758" y="1280160"/>
            <a:ext cx="11704323" cy="1877437"/>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469" name="Shape 469"/>
          <p:cNvSpPr/>
          <p:nvPr>
            <p:ph type="title"/>
          </p:nvPr>
        </p:nvSpPr>
        <p:spPr>
          <a:prstGeom prst="rect">
            <a:avLst/>
          </a:prstGeom>
        </p:spPr>
        <p:txBody>
          <a:bodyPr/>
          <a:lstStyle>
            <a:lvl1pPr>
              <a:defRPr>
                <a:solidFill>
                  <a:srgbClr val="0072C6"/>
                </a:solidFill>
              </a:defRPr>
            </a:lvl1pPr>
          </a:lstStyle>
          <a:p>
            <a:pPr/>
            <a:r>
              <a:t>Title Text</a:t>
            </a:r>
          </a:p>
        </p:txBody>
      </p:sp>
      <p:sp>
        <p:nvSpPr>
          <p:cNvPr id="470" name="Shape 4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wo column non-bullete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lvl1pPr>
              <a:defRPr>
                <a:solidFill>
                  <a:srgbClr val="0072C6"/>
                </a:solidFill>
              </a:defRPr>
            </a:lvl1pPr>
          </a:lstStyle>
          <a:p>
            <a:pPr/>
            <a:r>
              <a:t>Title Text</a:t>
            </a:r>
          </a:p>
        </p:txBody>
      </p:sp>
      <p:sp>
        <p:nvSpPr>
          <p:cNvPr id="478" name="Shape 478"/>
          <p:cNvSpPr/>
          <p:nvPr>
            <p:ph type="body" sz="quarter" idx="1"/>
          </p:nvPr>
        </p:nvSpPr>
        <p:spPr>
          <a:xfrm>
            <a:off x="365758" y="1371600"/>
            <a:ext cx="5669282" cy="20436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9" name="Shape 47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80" name="Shape 4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wo column bulleted text">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a:defRPr>
                <a:solidFill>
                  <a:srgbClr val="0072C6"/>
                </a:solidFill>
              </a:defRPr>
            </a:lvl1pPr>
          </a:lstStyle>
          <a:p>
            <a:pPr/>
            <a:r>
              <a:t>Title Text</a:t>
            </a:r>
          </a:p>
        </p:txBody>
      </p:sp>
      <p:sp>
        <p:nvSpPr>
          <p:cNvPr id="488" name="Shape 488"/>
          <p:cNvSpPr/>
          <p:nvPr>
            <p:ph type="body" sz="quarter" idx="1"/>
          </p:nvPr>
        </p:nvSpPr>
        <p:spPr>
          <a:xfrm>
            <a:off x="365758" y="1371600"/>
            <a:ext cx="5669283" cy="2043636"/>
          </a:xfrm>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89" name="Shape 48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90" name="Shape 4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lvl1pPr>
              <a:defRPr>
                <a:solidFill>
                  <a:srgbClr val="0072C6"/>
                </a:solidFill>
              </a:defRPr>
            </a:lvl1pPr>
          </a:lstStyle>
          <a:p>
            <a:pPr/>
            <a:r>
              <a:t>Title Text</a:t>
            </a:r>
          </a:p>
        </p:txBody>
      </p:sp>
      <p:sp>
        <p:nvSpPr>
          <p:cNvPr id="498" name="Shape 4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p:spTree>
      <p:nvGrpSpPr>
        <p:cNvPr id="1" name=""/>
        <p:cNvGrpSpPr/>
        <p:nvPr/>
      </p:nvGrpSpPr>
      <p:grpSpPr>
        <a:xfrm>
          <a:off x="0" y="0"/>
          <a:ext cx="0" cy="0"/>
          <a:chOff x="0" y="0"/>
          <a:chExt cx="0" cy="0"/>
        </a:xfrm>
      </p:grpSpPr>
      <p:sp>
        <p:nvSpPr>
          <p:cNvPr id="505" name="Shape 505"/>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06" name="Shape 506"/>
          <p:cNvSpPr/>
          <p:nvPr>
            <p:ph type="body" sz="quarter" idx="1"/>
          </p:nvPr>
        </p:nvSpPr>
        <p:spPr>
          <a:xfrm>
            <a:off x="365758" y="1188719"/>
            <a:ext cx="11704323" cy="822962"/>
          </a:xfrm>
          <a:prstGeom prst="rect">
            <a:avLst/>
          </a:prstGeom>
        </p:spPr>
        <p:txBody>
          <a:bodyPr/>
          <a:lstStyle>
            <a:lvl1pPr>
              <a:defRPr>
                <a:solidFill>
                  <a:srgbClr val="505050"/>
                </a:solidFill>
              </a:defRPr>
            </a:lvl1pPr>
            <a:lvl2pPr marL="548639" indent="-320039">
              <a:buSzPct val="90000"/>
              <a:buChar char="•"/>
              <a:defRPr>
                <a:solidFill>
                  <a:srgbClr val="505050"/>
                </a:solidFill>
              </a:defRPr>
            </a:lvl2pPr>
            <a:lvl3pPr marL="777239" indent="-320039">
              <a:buSzPct val="90000"/>
              <a:buChar char="•"/>
              <a:defRPr>
                <a:solidFill>
                  <a:srgbClr val="505050"/>
                </a:solidFill>
              </a:defRPr>
            </a:lvl3pPr>
            <a:lvl4pPr marL="1005839" indent="-320039">
              <a:buSzPct val="90000"/>
              <a:buChar char="•"/>
              <a:defRPr>
                <a:solidFill>
                  <a:srgbClr val="505050"/>
                </a:solidFill>
              </a:defRPr>
            </a:lvl4pPr>
            <a:lvl5pPr marL="1234439" indent="-320039">
              <a:buSzPct val="90000"/>
              <a:buChar char="•"/>
              <a:defRPr>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507" name="Shape 5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with boxes">
    <p:spTree>
      <p:nvGrpSpPr>
        <p:cNvPr id="1" name=""/>
        <p:cNvGrpSpPr/>
        <p:nvPr/>
      </p:nvGrpSpPr>
      <p:grpSpPr>
        <a:xfrm>
          <a:off x="0" y="0"/>
          <a:ext cx="0" cy="0"/>
          <a:chOff x="0" y="0"/>
          <a:chExt cx="0" cy="0"/>
        </a:xfrm>
      </p:grpSpPr>
      <p:sp>
        <p:nvSpPr>
          <p:cNvPr id="514" name="Shape 514"/>
          <p:cNvSpPr/>
          <p:nvPr>
            <p:ph type="body" sz="quarter" idx="1"/>
          </p:nvPr>
        </p:nvSpPr>
        <p:spPr>
          <a:xfrm>
            <a:off x="4663440" y="2560320"/>
            <a:ext cx="2103122" cy="2103122"/>
          </a:xfrm>
          <a:prstGeom prst="rect">
            <a:avLst/>
          </a:prstGeom>
          <a:solidFill>
            <a:schemeClr val="accent4"/>
          </a:solidFill>
        </p:spPr>
        <p:txBody>
          <a:bodyPr anchor="ctr"/>
          <a:lstStyle>
            <a:lvl1pPr algn="ctr">
              <a:lnSpc>
                <a:spcPct val="100000"/>
              </a:lnSpc>
              <a:defRPr spc="0" sz="2000">
                <a:solidFill>
                  <a:srgbClr val="FFFFFF"/>
                </a:solidFill>
                <a:latin typeface="Segoe UI"/>
                <a:ea typeface="Segoe UI"/>
                <a:cs typeface="Segoe UI"/>
                <a:sym typeface="Segoe UI"/>
              </a:defRPr>
            </a:lvl1pPr>
            <a:lvl2pPr marL="457200" indent="-228600" algn="ctr">
              <a:lnSpc>
                <a:spcPct val="100000"/>
              </a:lnSpc>
              <a:buSzPct val="90000"/>
              <a:buChar char="•"/>
              <a:defRPr spc="0" sz="2000">
                <a:solidFill>
                  <a:srgbClr val="FFFFFF"/>
                </a:solidFill>
                <a:latin typeface="Segoe UI"/>
                <a:ea typeface="Segoe UI"/>
                <a:cs typeface="Segoe UI"/>
                <a:sym typeface="Segoe UI"/>
              </a:defRPr>
            </a:lvl2pPr>
            <a:lvl3pPr marL="685800" indent="-228600" algn="ctr">
              <a:lnSpc>
                <a:spcPct val="100000"/>
              </a:lnSpc>
              <a:buSzPct val="90000"/>
              <a:buChar char="•"/>
              <a:defRPr spc="0" sz="2000">
                <a:solidFill>
                  <a:srgbClr val="FFFFFF"/>
                </a:solidFill>
                <a:latin typeface="Segoe UI"/>
                <a:ea typeface="Segoe UI"/>
                <a:cs typeface="Segoe UI"/>
                <a:sym typeface="Segoe UI"/>
              </a:defRPr>
            </a:lvl3pPr>
            <a:lvl4pPr marL="914400" indent="-228600" algn="ctr">
              <a:lnSpc>
                <a:spcPct val="100000"/>
              </a:lnSpc>
              <a:buSzPct val="90000"/>
              <a:buChar char="•"/>
              <a:defRPr spc="0" sz="2000">
                <a:solidFill>
                  <a:srgbClr val="FFFFFF"/>
                </a:solidFill>
                <a:latin typeface="Segoe UI"/>
                <a:ea typeface="Segoe UI"/>
                <a:cs typeface="Segoe UI"/>
                <a:sym typeface="Segoe UI"/>
              </a:defRPr>
            </a:lvl4pPr>
            <a:lvl5pPr marL="1143000" indent="-228600" algn="ctr">
              <a:lnSpc>
                <a:spcPct val="100000"/>
              </a:lnSpc>
              <a:buSzPct val="90000"/>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15" name="Shape 515"/>
          <p:cNvSpPr/>
          <p:nvPr>
            <p:ph type="body" sz="quarter" idx="13"/>
          </p:nvPr>
        </p:nvSpPr>
        <p:spPr>
          <a:xfrm>
            <a:off x="2560320" y="2560320"/>
            <a:ext cx="2103122" cy="2103122"/>
          </a:xfrm>
          <a:prstGeom prst="rect">
            <a:avLst/>
          </a:prstGeom>
          <a:solidFill>
            <a:schemeClr val="accent3"/>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6" name="Shape 516"/>
          <p:cNvSpPr/>
          <p:nvPr>
            <p:ph type="body" sz="quarter" idx="14"/>
          </p:nvPr>
        </p:nvSpPr>
        <p:spPr>
          <a:xfrm>
            <a:off x="457198" y="2560320"/>
            <a:ext cx="2103123" cy="2103122"/>
          </a:xfrm>
          <a:prstGeom prst="rect">
            <a:avLst/>
          </a:prstGeom>
          <a:solidFill>
            <a:schemeClr val="accent1"/>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7" name="Shape 517"/>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18" name="Shape 518"/>
          <p:cNvSpPr/>
          <p:nvPr>
            <p:ph type="body" sz="quarter" idx="15"/>
          </p:nvPr>
        </p:nvSpPr>
        <p:spPr>
          <a:xfrm>
            <a:off x="365758" y="1188719"/>
            <a:ext cx="11704324" cy="822962"/>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9" name="Shape 519"/>
          <p:cNvSpPr/>
          <p:nvPr>
            <p:ph type="body" sz="quarter" idx="16"/>
          </p:nvPr>
        </p:nvSpPr>
        <p:spPr>
          <a:xfrm>
            <a:off x="6766559" y="2560320"/>
            <a:ext cx="2103122" cy="2103122"/>
          </a:xfrm>
          <a:prstGeom prst="rect">
            <a:avLst/>
          </a:prstGeom>
          <a:solidFill>
            <a:schemeClr val="accent5"/>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pic>
        <p:nvPicPr>
          <p:cNvPr id="520" name="image4.png"/>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521" name="Shape 5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layout">
    <p:spTree>
      <p:nvGrpSpPr>
        <p:cNvPr id="1" name=""/>
        <p:cNvGrpSpPr/>
        <p:nvPr/>
      </p:nvGrpSpPr>
      <p:grpSpPr>
        <a:xfrm>
          <a:off x="0" y="0"/>
          <a:ext cx="0" cy="0"/>
          <a:chOff x="0" y="0"/>
          <a:chExt cx="0" cy="0"/>
        </a:xfrm>
      </p:grpSpPr>
      <p:sp>
        <p:nvSpPr>
          <p:cNvPr id="528" name="Shape 528"/>
          <p:cNvSpPr/>
          <p:nvPr>
            <p:ph type="title"/>
          </p:nvPr>
        </p:nvSpPr>
        <p:spPr>
          <a:xfrm>
            <a:off x="365758" y="365758"/>
            <a:ext cx="5486403" cy="1554483"/>
          </a:xfrm>
          <a:prstGeom prst="rect">
            <a:avLst/>
          </a:prstGeom>
        </p:spPr>
        <p:txBody>
          <a:bodyPr/>
          <a:lstStyle>
            <a:lvl1pPr>
              <a:defRPr>
                <a:solidFill>
                  <a:srgbClr val="0072C6"/>
                </a:solidFill>
              </a:defRPr>
            </a:lvl1pPr>
          </a:lstStyle>
          <a:p>
            <a:pPr/>
            <a:r>
              <a:t>Title Text</a:t>
            </a:r>
          </a:p>
        </p:txBody>
      </p:sp>
      <p:sp>
        <p:nvSpPr>
          <p:cNvPr id="529" name="Shape 529"/>
          <p:cNvSpPr/>
          <p:nvPr>
            <p:ph type="pic" idx="13"/>
          </p:nvPr>
        </p:nvSpPr>
        <p:spPr>
          <a:xfrm>
            <a:off x="6217920" y="0"/>
            <a:ext cx="6217921" cy="6995160"/>
          </a:xfrm>
          <a:prstGeom prst="rect">
            <a:avLst/>
          </a:prstGeom>
        </p:spPr>
        <p:txBody>
          <a:bodyPr lIns="91439" tIns="45719" rIns="91439" bIns="45719">
            <a:noAutofit/>
          </a:bodyPr>
          <a:lstStyle/>
          <a:p>
            <a:pPr/>
          </a:p>
        </p:txBody>
      </p:sp>
      <p:sp>
        <p:nvSpPr>
          <p:cNvPr id="530" name="Shape 530"/>
          <p:cNvSpPr/>
          <p:nvPr>
            <p:ph type="body" sz="quarter" idx="1"/>
          </p:nvPr>
        </p:nvSpPr>
        <p:spPr>
          <a:xfrm>
            <a:off x="365758"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31" name="Shape 5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Photo layout Alternate">
    <p:spTree>
      <p:nvGrpSpPr>
        <p:cNvPr id="1" name=""/>
        <p:cNvGrpSpPr/>
        <p:nvPr/>
      </p:nvGrpSpPr>
      <p:grpSpPr>
        <a:xfrm>
          <a:off x="0" y="0"/>
          <a:ext cx="0" cy="0"/>
          <a:chOff x="0" y="0"/>
          <a:chExt cx="0" cy="0"/>
        </a:xfrm>
      </p:grpSpPr>
      <p:sp>
        <p:nvSpPr>
          <p:cNvPr id="538" name="Shape 538"/>
          <p:cNvSpPr/>
          <p:nvPr>
            <p:ph type="title"/>
          </p:nvPr>
        </p:nvSpPr>
        <p:spPr>
          <a:xfrm>
            <a:off x="6583680" y="365758"/>
            <a:ext cx="5486402" cy="1554483"/>
          </a:xfrm>
          <a:prstGeom prst="rect">
            <a:avLst/>
          </a:prstGeom>
        </p:spPr>
        <p:txBody>
          <a:bodyPr/>
          <a:lstStyle>
            <a:lvl1pPr>
              <a:defRPr>
                <a:solidFill>
                  <a:srgbClr val="0072C6"/>
                </a:solidFill>
              </a:defRPr>
            </a:lvl1pPr>
          </a:lstStyle>
          <a:p>
            <a:pPr/>
            <a:r>
              <a:t>Title Text</a:t>
            </a:r>
          </a:p>
        </p:txBody>
      </p:sp>
      <p:sp>
        <p:nvSpPr>
          <p:cNvPr id="539" name="Shape 539"/>
          <p:cNvSpPr/>
          <p:nvPr>
            <p:ph type="pic" idx="13"/>
          </p:nvPr>
        </p:nvSpPr>
        <p:spPr>
          <a:xfrm>
            <a:off x="0" y="0"/>
            <a:ext cx="6217921" cy="6995160"/>
          </a:xfrm>
          <a:prstGeom prst="rect">
            <a:avLst/>
          </a:prstGeom>
        </p:spPr>
        <p:txBody>
          <a:bodyPr lIns="91439" tIns="45719" rIns="91439" bIns="45719">
            <a:noAutofit/>
          </a:bodyPr>
          <a:lstStyle/>
          <a:p>
            <a:pPr/>
          </a:p>
        </p:txBody>
      </p:sp>
      <p:sp>
        <p:nvSpPr>
          <p:cNvPr id="540" name="Shape 540"/>
          <p:cNvSpPr/>
          <p:nvPr>
            <p:ph type="body" sz="quarter" idx="1"/>
          </p:nvPr>
        </p:nvSpPr>
        <p:spPr>
          <a:xfrm>
            <a:off x="6583680"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41" name="Shape 5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A">
    <p:spTree>
      <p:nvGrpSpPr>
        <p:cNvPr id="1" name=""/>
        <p:cNvGrpSpPr/>
        <p:nvPr/>
      </p:nvGrpSpPr>
      <p:grpSpPr>
        <a:xfrm>
          <a:off x="0" y="0"/>
          <a:ext cx="0" cy="0"/>
          <a:chOff x="0" y="0"/>
          <a:chExt cx="0" cy="0"/>
        </a:xfrm>
      </p:grpSpPr>
      <p:pic>
        <p:nvPicPr>
          <p:cNvPr id="54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49" name="Shape 549"/>
          <p:cNvSpPr/>
          <p:nvPr>
            <p:ph type="title"/>
          </p:nvPr>
        </p:nvSpPr>
        <p:spPr>
          <a:xfrm>
            <a:off x="365758" y="731519"/>
            <a:ext cx="7772402" cy="615555"/>
          </a:xfrm>
          <a:prstGeom prst="rect">
            <a:avLst/>
          </a:prstGeom>
        </p:spPr>
        <p:txBody>
          <a:bodyPr/>
          <a:lstStyle>
            <a:lvl1pPr>
              <a:lnSpc>
                <a:spcPct val="100000"/>
              </a:lnSpc>
              <a:defRPr spc="-30" sz="2800">
                <a:solidFill>
                  <a:srgbClr val="282828"/>
                </a:solidFill>
              </a:defRPr>
            </a:lvl1pPr>
          </a:lstStyle>
          <a:p>
            <a:pPr/>
            <a:r>
              <a:t>Title Text</a:t>
            </a:r>
          </a:p>
        </p:txBody>
      </p:sp>
      <p:pic>
        <p:nvPicPr>
          <p:cNvPr id="550" name="image6.png"/>
          <p:cNvPicPr>
            <a:picLocks noChangeAspect="1"/>
          </p:cNvPicPr>
          <p:nvPr/>
        </p:nvPicPr>
        <p:blipFill>
          <a:blip r:embed="rId3">
            <a:extLst/>
          </a:blip>
          <a:stretch>
            <a:fillRect/>
          </a:stretch>
        </p:blipFill>
        <p:spPr>
          <a:xfrm>
            <a:off x="4493069" y="3497579"/>
            <a:ext cx="7346007" cy="3505202"/>
          </a:xfrm>
          <a:prstGeom prst="rect">
            <a:avLst/>
          </a:prstGeom>
          <a:ln w="12700">
            <a:miter lim="400000"/>
          </a:ln>
        </p:spPr>
      </p:pic>
      <p:sp>
        <p:nvSpPr>
          <p:cNvPr id="551" name="Shape 5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B">
    <p:spTree>
      <p:nvGrpSpPr>
        <p:cNvPr id="1" name=""/>
        <p:cNvGrpSpPr/>
        <p:nvPr/>
      </p:nvGrpSpPr>
      <p:grpSpPr>
        <a:xfrm>
          <a:off x="0" y="0"/>
          <a:ext cx="0" cy="0"/>
          <a:chOff x="0" y="0"/>
          <a:chExt cx="0" cy="0"/>
        </a:xfrm>
      </p:grpSpPr>
      <p:pic>
        <p:nvPicPr>
          <p:cNvPr id="55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59" name="Shape 559"/>
          <p:cNvSpPr/>
          <p:nvPr>
            <p:ph type="title"/>
          </p:nvPr>
        </p:nvSpPr>
        <p:spPr>
          <a:xfrm>
            <a:off x="4297679" y="731519"/>
            <a:ext cx="7772401" cy="615555"/>
          </a:xfrm>
          <a:prstGeom prst="rect">
            <a:avLst/>
          </a:prstGeom>
        </p:spPr>
        <p:txBody>
          <a:bodyPr/>
          <a:lstStyle>
            <a:lvl1pPr algn="r">
              <a:lnSpc>
                <a:spcPct val="100000"/>
              </a:lnSpc>
              <a:defRPr spc="-30" sz="2800">
                <a:solidFill>
                  <a:srgbClr val="282828"/>
                </a:solidFill>
              </a:defRPr>
            </a:lvl1pPr>
          </a:lstStyle>
          <a:p>
            <a:pPr/>
            <a:r>
              <a:t>Title Text</a:t>
            </a:r>
          </a:p>
        </p:txBody>
      </p:sp>
      <p:pic>
        <p:nvPicPr>
          <p:cNvPr id="560" name="image7.png"/>
          <p:cNvPicPr>
            <a:picLocks noChangeAspect="1"/>
          </p:cNvPicPr>
          <p:nvPr/>
        </p:nvPicPr>
        <p:blipFill>
          <a:blip r:embed="rId3">
            <a:extLst/>
          </a:blip>
          <a:stretch>
            <a:fillRect/>
          </a:stretch>
        </p:blipFill>
        <p:spPr>
          <a:xfrm>
            <a:off x="655637" y="3268662"/>
            <a:ext cx="7463692" cy="3048002"/>
          </a:xfrm>
          <a:prstGeom prst="rect">
            <a:avLst/>
          </a:prstGeom>
          <a:ln w="12700">
            <a:miter lim="400000"/>
          </a:ln>
        </p:spPr>
      </p:pic>
      <p:sp>
        <p:nvSpPr>
          <p:cNvPr id="561" name="Shape 5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spTree>
      <p:nvGrpSpPr>
        <p:cNvPr id="1" name=""/>
        <p:cNvGrpSpPr/>
        <p:nvPr/>
      </p:nvGrpSpPr>
      <p:grpSpPr>
        <a:xfrm>
          <a:off x="0" y="0"/>
          <a:ext cx="0" cy="0"/>
          <a:chOff x="0" y="0"/>
          <a:chExt cx="0" cy="0"/>
        </a:xfrm>
      </p:grpSpPr>
      <p:sp>
        <p:nvSpPr>
          <p:cNvPr id="180" name="Shape 180"/>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hape 181"/>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82"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23" name="Group 223"/>
          <p:cNvGrpSpPr/>
          <p:nvPr/>
        </p:nvGrpSpPr>
        <p:grpSpPr>
          <a:xfrm>
            <a:off x="9258064" y="1695130"/>
            <a:ext cx="2805582" cy="3604265"/>
            <a:chOff x="0" y="-1"/>
            <a:chExt cx="2805580" cy="3604263"/>
          </a:xfrm>
        </p:grpSpPr>
        <p:sp>
          <p:nvSpPr>
            <p:cNvPr id="183" name="Shape 18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4" name="Shape 184"/>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5" name="Shape 18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6" name="Shape 18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7" name="Shape 18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8" name="Shape 18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9" name="Shape 18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0" name="Shape 19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1" name="Shape 191"/>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2" name="Shape 19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95" name="Group 195"/>
            <p:cNvGrpSpPr/>
            <p:nvPr/>
          </p:nvGrpSpPr>
          <p:grpSpPr>
            <a:xfrm>
              <a:off x="597171" y="78161"/>
              <a:ext cx="474987" cy="267599"/>
              <a:chOff x="-1" y="0"/>
              <a:chExt cx="474986" cy="267598"/>
            </a:xfrm>
          </p:grpSpPr>
          <p:sp>
            <p:nvSpPr>
              <p:cNvPr id="193" name="Shape 19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4" name="Shape 19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99" name="Group 199"/>
            <p:cNvGrpSpPr/>
            <p:nvPr/>
          </p:nvGrpSpPr>
          <p:grpSpPr>
            <a:xfrm>
              <a:off x="-1" y="845527"/>
              <a:ext cx="385309" cy="234023"/>
              <a:chOff x="0" y="0"/>
              <a:chExt cx="385308" cy="234022"/>
            </a:xfrm>
          </p:grpSpPr>
          <p:sp>
            <p:nvSpPr>
              <p:cNvPr id="196" name="Shape 19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7" name="Shape 19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8" name="Shape 19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00" name="Shape 20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1" name="Shape 20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04" name="Group 204"/>
            <p:cNvGrpSpPr/>
            <p:nvPr/>
          </p:nvGrpSpPr>
          <p:grpSpPr>
            <a:xfrm>
              <a:off x="1876867" y="-2"/>
              <a:ext cx="293414" cy="435385"/>
              <a:chOff x="-1" y="0"/>
              <a:chExt cx="293413" cy="435383"/>
            </a:xfrm>
          </p:grpSpPr>
          <p:sp>
            <p:nvSpPr>
              <p:cNvPr id="202" name="Shape 20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3" name="Shape 20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10" name="Group 210"/>
            <p:cNvGrpSpPr/>
            <p:nvPr/>
          </p:nvGrpSpPr>
          <p:grpSpPr>
            <a:xfrm>
              <a:off x="2073310" y="1702682"/>
              <a:ext cx="409972" cy="279132"/>
              <a:chOff x="0" y="0"/>
              <a:chExt cx="409971" cy="279131"/>
            </a:xfrm>
          </p:grpSpPr>
          <p:sp>
            <p:nvSpPr>
              <p:cNvPr id="205" name="Shape 20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6" name="Shape 20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7" name="Shape 20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8" name="Shape 20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9" name="Shape 20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22" name="Group 222"/>
            <p:cNvGrpSpPr/>
            <p:nvPr/>
          </p:nvGrpSpPr>
          <p:grpSpPr>
            <a:xfrm>
              <a:off x="459916" y="670565"/>
              <a:ext cx="1961174" cy="1329379"/>
              <a:chOff x="0" y="0"/>
              <a:chExt cx="1961172" cy="1329378"/>
            </a:xfrm>
          </p:grpSpPr>
          <p:sp>
            <p:nvSpPr>
              <p:cNvPr id="211" name="Shape 21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2" name="Shape 21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3" name="Shape 21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4" name="Shape 21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5" name="Shape 21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6" name="Shape 21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7" name="Shape 217"/>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8" name="Shape 21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9" name="Shape 21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0" name="Shape 22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1" name="Shape 22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24" name="Shape 2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ccent color 1">
    <p:bg>
      <p:bgPr>
        <a:solidFill>
          <a:srgbClr val="0072C6"/>
        </a:solidFill>
      </p:bgPr>
    </p:bg>
    <p:spTree>
      <p:nvGrpSpPr>
        <p:cNvPr id="1" name=""/>
        <p:cNvGrpSpPr/>
        <p:nvPr/>
      </p:nvGrpSpPr>
      <p:grpSpPr>
        <a:xfrm>
          <a:off x="0" y="0"/>
          <a:ext cx="0" cy="0"/>
          <a:chOff x="0" y="0"/>
          <a:chExt cx="0" cy="0"/>
        </a:xfrm>
      </p:grpSpPr>
      <p:sp>
        <p:nvSpPr>
          <p:cNvPr id="568" name="Shape 568"/>
          <p:cNvSpPr/>
          <p:nvPr>
            <p:ph type="title"/>
          </p:nvPr>
        </p:nvSpPr>
        <p:spPr>
          <a:xfrm>
            <a:off x="365758" y="1097280"/>
            <a:ext cx="7315202" cy="1181862"/>
          </a:xfrm>
          <a:prstGeom prst="rect">
            <a:avLst/>
          </a:prstGeom>
        </p:spPr>
        <p:txBody>
          <a:bodyPr/>
          <a:lstStyle>
            <a:lvl1pPr>
              <a:defRPr spc="-80" sz="7200">
                <a:solidFill>
                  <a:srgbClr val="FFFFFF"/>
                </a:solidFill>
              </a:defRPr>
            </a:lvl1pPr>
          </a:lstStyle>
          <a:p>
            <a:pPr/>
            <a:r>
              <a:t>Title Text</a:t>
            </a:r>
          </a:p>
        </p:txBody>
      </p:sp>
      <p:sp>
        <p:nvSpPr>
          <p:cNvPr id="569" name="Shape 5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Demo slide">
    <p:bg>
      <p:bgPr>
        <a:solidFill>
          <a:srgbClr val="002050"/>
        </a:solidFill>
      </p:bgPr>
    </p:bg>
    <p:spTree>
      <p:nvGrpSpPr>
        <p:cNvPr id="1" name=""/>
        <p:cNvGrpSpPr/>
        <p:nvPr/>
      </p:nvGrpSpPr>
      <p:grpSpPr>
        <a:xfrm>
          <a:off x="0" y="0"/>
          <a:ext cx="0" cy="0"/>
          <a:chOff x="0" y="0"/>
          <a:chExt cx="0" cy="0"/>
        </a:xfrm>
      </p:grpSpPr>
      <p:sp>
        <p:nvSpPr>
          <p:cNvPr id="576" name="Shape 576"/>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77" name="Shape 577"/>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9" indent="-411479">
              <a:spcBef>
                <a:spcPts val="0"/>
              </a:spcBef>
              <a:buSzPct val="90000"/>
              <a:buChar char="•"/>
              <a:defRPr spc="0" sz="3600">
                <a:solidFill>
                  <a:srgbClr val="FFFFFF"/>
                </a:solidFill>
              </a:defRPr>
            </a:lvl3pPr>
            <a:lvl4pPr marL="1097279" indent="-411479">
              <a:spcBef>
                <a:spcPts val="0"/>
              </a:spcBef>
              <a:buSzPct val="90000"/>
              <a:buChar char="•"/>
              <a:defRPr spc="0" sz="3600">
                <a:solidFill>
                  <a:srgbClr val="FFFFFF"/>
                </a:solidFill>
              </a:defRPr>
            </a:lvl4pPr>
            <a:lvl5pPr marL="1325879" indent="-411479">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78" name="Shape 5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Video slide">
    <p:bg>
      <p:bgPr>
        <a:solidFill>
          <a:srgbClr val="282828"/>
        </a:solidFill>
      </p:bgPr>
    </p:bg>
    <p:spTree>
      <p:nvGrpSpPr>
        <p:cNvPr id="1" name=""/>
        <p:cNvGrpSpPr/>
        <p:nvPr/>
      </p:nvGrpSpPr>
      <p:grpSpPr>
        <a:xfrm>
          <a:off x="0" y="0"/>
          <a:ext cx="0" cy="0"/>
          <a:chOff x="0" y="0"/>
          <a:chExt cx="0" cy="0"/>
        </a:xfrm>
      </p:grpSpPr>
      <p:sp>
        <p:nvSpPr>
          <p:cNvPr id="585" name="Shape 585"/>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86" name="Shape 5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93" name="Shape 5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Blank accent color 1">
    <p:bg>
      <p:bgPr>
        <a:solidFill>
          <a:srgbClr val="0072C6"/>
        </a:solidFill>
      </p:bgPr>
    </p:bg>
    <p:spTree>
      <p:nvGrpSpPr>
        <p:cNvPr id="1" name=""/>
        <p:cNvGrpSpPr/>
        <p:nvPr/>
      </p:nvGrpSpPr>
      <p:grpSpPr>
        <a:xfrm>
          <a:off x="0" y="0"/>
          <a:ext cx="0" cy="0"/>
          <a:chOff x="0" y="0"/>
          <a:chExt cx="0" cy="0"/>
        </a:xfrm>
      </p:grpSpPr>
      <p:sp>
        <p:nvSpPr>
          <p:cNvPr id="600" name="Shape 6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Developer code layout">
    <p:spTree>
      <p:nvGrpSpPr>
        <p:cNvPr id="1" name=""/>
        <p:cNvGrpSpPr/>
        <p:nvPr/>
      </p:nvGrpSpPr>
      <p:grpSpPr>
        <a:xfrm>
          <a:off x="0" y="0"/>
          <a:ext cx="0" cy="0"/>
          <a:chOff x="0" y="0"/>
          <a:chExt cx="0" cy="0"/>
        </a:xfrm>
      </p:grpSpPr>
      <p:sp>
        <p:nvSpPr>
          <p:cNvPr id="607" name="Shape 607"/>
          <p:cNvSpPr/>
          <p:nvPr>
            <p:ph type="title"/>
          </p:nvPr>
        </p:nvSpPr>
        <p:spPr>
          <a:prstGeom prst="rect">
            <a:avLst/>
          </a:prstGeom>
        </p:spPr>
        <p:txBody>
          <a:bodyPr/>
          <a:lstStyle>
            <a:lvl1pPr>
              <a:defRPr>
                <a:solidFill>
                  <a:srgbClr val="0072C6"/>
                </a:solidFill>
              </a:defRPr>
            </a:lvl1pPr>
          </a:lstStyle>
          <a:p>
            <a:pPr/>
            <a:r>
              <a:t>Title Text</a:t>
            </a:r>
          </a:p>
        </p:txBody>
      </p:sp>
      <p:sp>
        <p:nvSpPr>
          <p:cNvPr id="608" name="Shape 608"/>
          <p:cNvSpPr/>
          <p:nvPr>
            <p:ph type="body" sz="half" idx="1"/>
          </p:nvPr>
        </p:nvSpPr>
        <p:spPr>
          <a:prstGeom prst="rect">
            <a:avLst/>
          </a:prstGeom>
        </p:spPr>
        <p:txBody>
          <a:bodyPr/>
          <a:lstStyle>
            <a:lvl1pPr>
              <a:defRPr spc="0" sz="3200">
                <a:solidFill>
                  <a:srgbClr val="000000"/>
                </a:solidFill>
                <a:latin typeface="Consolas"/>
                <a:ea typeface="Consolas"/>
                <a:cs typeface="Consolas"/>
                <a:sym typeface="Consolas"/>
              </a:defRPr>
            </a:lvl1pPr>
            <a:lvl2pPr>
              <a:defRPr spc="0" sz="3200">
                <a:solidFill>
                  <a:srgbClr val="000000"/>
                </a:solidFill>
                <a:latin typeface="Consolas"/>
                <a:ea typeface="Consolas"/>
                <a:cs typeface="Consolas"/>
                <a:sym typeface="Consolas"/>
              </a:defRPr>
            </a:lvl2pPr>
            <a:lvl3pPr>
              <a:defRPr spc="0" sz="3200">
                <a:solidFill>
                  <a:srgbClr val="000000"/>
                </a:solidFill>
                <a:latin typeface="Consolas"/>
                <a:ea typeface="Consolas"/>
                <a:cs typeface="Consolas"/>
                <a:sym typeface="Consolas"/>
              </a:defRPr>
            </a:lvl3pPr>
            <a:lvl4pPr>
              <a:defRPr spc="0" sz="3200">
                <a:solidFill>
                  <a:srgbClr val="000000"/>
                </a:solidFill>
                <a:latin typeface="Consolas"/>
                <a:ea typeface="Consolas"/>
                <a:cs typeface="Consolas"/>
                <a:sym typeface="Consolas"/>
              </a:defRPr>
            </a:lvl4pPr>
            <a:lvl5pPr>
              <a:defRPr spc="0" sz="3200">
                <a:solidFill>
                  <a:srgbClr val="000000"/>
                </a:solidFill>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609" name="Shape 6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Closing logo slide">
    <p:bg>
      <p:bgPr>
        <a:solidFill>
          <a:srgbClr val="0072C6"/>
        </a:solidFill>
      </p:bgPr>
    </p:bg>
    <p:spTree>
      <p:nvGrpSpPr>
        <p:cNvPr id="1" name=""/>
        <p:cNvGrpSpPr/>
        <p:nvPr/>
      </p:nvGrpSpPr>
      <p:grpSpPr>
        <a:xfrm>
          <a:off x="0" y="0"/>
          <a:ext cx="0" cy="0"/>
          <a:chOff x="0" y="0"/>
          <a:chExt cx="0" cy="0"/>
        </a:xfrm>
      </p:grpSpPr>
      <p:sp>
        <p:nvSpPr>
          <p:cNvPr id="616" name="Shape 616"/>
          <p:cNvSpPr/>
          <p:nvPr/>
        </p:nvSpPr>
        <p:spPr>
          <a:xfrm>
            <a:off x="350835" y="5554662"/>
            <a:ext cx="11704324" cy="12496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defTabSz="932289">
              <a:defRPr sz="1000">
                <a:solidFill>
                  <a:srgbClr val="FFFFFF"/>
                </a:solidFill>
                <a:latin typeface="Segoe UI"/>
                <a:ea typeface="Segoe UI"/>
                <a:cs typeface="Segoe UI"/>
                <a:sym typeface="Segoe UI"/>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latin typeface="Segoe UI"/>
                <a:ea typeface="Segoe UI"/>
                <a:cs typeface="Segoe UI"/>
                <a:sym typeface="Segoe UI"/>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617"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618" name="Shape 6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Black notes slide layout">
    <p:bg>
      <p:bgPr>
        <a:solidFill>
          <a:srgbClr val="000000"/>
        </a:solidFill>
      </p:bgPr>
    </p:bg>
    <p:spTree>
      <p:nvGrpSpPr>
        <p:cNvPr id="1" name=""/>
        <p:cNvGrpSpPr/>
        <p:nvPr/>
      </p:nvGrpSpPr>
      <p:grpSpPr>
        <a:xfrm>
          <a:off x="0" y="0"/>
          <a:ext cx="0" cy="0"/>
          <a:chOff x="0" y="0"/>
          <a:chExt cx="0" cy="0"/>
        </a:xfrm>
      </p:grpSpPr>
      <p:sp>
        <p:nvSpPr>
          <p:cNvPr id="625" name="Shape 625"/>
          <p:cNvSpPr/>
          <p:nvPr>
            <p:ph type="body" sz="half" idx="1"/>
          </p:nvPr>
        </p:nvSpPr>
        <p:spPr>
          <a:xfrm>
            <a:off x="365758" y="1371600"/>
            <a:ext cx="11704323" cy="1877437"/>
          </a:xfrm>
          <a:prstGeom prst="rect">
            <a:avLst/>
          </a:prstGeom>
        </p:spPr>
        <p:txBody>
          <a:bodyPr/>
          <a:lstStyle>
            <a:lvl1pPr marL="228600" indent="-228600">
              <a:buClr>
                <a:srgbClr val="FFFFFF"/>
              </a:buClr>
              <a:buSzPct val="90000"/>
              <a:buFont typeface="Arial"/>
              <a:buChar char="•"/>
              <a:defRPr spc="0" sz="2000">
                <a:solidFill>
                  <a:srgbClr val="FFFFFF"/>
                </a:solidFill>
                <a:latin typeface="Segoe UI"/>
                <a:ea typeface="Segoe UI"/>
                <a:cs typeface="Segoe UI"/>
                <a:sym typeface="Segoe UI"/>
              </a:defRPr>
            </a:lvl1pPr>
            <a:lvl2pPr marL="457200" indent="-228600">
              <a:buClr>
                <a:srgbClr val="FFFFFF"/>
              </a:buClr>
              <a:buSzPct val="90000"/>
              <a:buFont typeface="Arial"/>
              <a:buChar char="•"/>
              <a:defRPr spc="0" sz="2000">
                <a:solidFill>
                  <a:srgbClr val="FFFFFF"/>
                </a:solidFill>
                <a:latin typeface="Segoe UI"/>
                <a:ea typeface="Segoe UI"/>
                <a:cs typeface="Segoe UI"/>
                <a:sym typeface="Segoe UI"/>
              </a:defRPr>
            </a:lvl2pPr>
            <a:lvl3pPr marL="685800" indent="-228600">
              <a:buClr>
                <a:srgbClr val="FFFFFF"/>
              </a:buClr>
              <a:buSzPct val="90000"/>
              <a:buFont typeface="Arial"/>
              <a:buChar char="•"/>
              <a:defRPr spc="0" sz="2000">
                <a:solidFill>
                  <a:srgbClr val="FFFFFF"/>
                </a:solidFill>
                <a:latin typeface="Segoe UI"/>
                <a:ea typeface="Segoe UI"/>
                <a:cs typeface="Segoe UI"/>
                <a:sym typeface="Segoe UI"/>
              </a:defRPr>
            </a:lvl3pPr>
            <a:lvl4pPr marL="914400" indent="-228600">
              <a:buClr>
                <a:srgbClr val="FFFFFF"/>
              </a:buClr>
              <a:buSzPct val="90000"/>
              <a:buFont typeface="Arial"/>
              <a:buChar char="•"/>
              <a:defRPr spc="0" sz="2000">
                <a:solidFill>
                  <a:srgbClr val="FFFFFF"/>
                </a:solidFill>
                <a:latin typeface="Segoe UI"/>
                <a:ea typeface="Segoe UI"/>
                <a:cs typeface="Segoe UI"/>
                <a:sym typeface="Segoe UI"/>
              </a:defRPr>
            </a:lvl4pPr>
            <a:lvl5pPr marL="1143000" indent="-228600">
              <a:buClr>
                <a:srgbClr val="FFFFFF"/>
              </a:buClr>
              <a:buSzPct val="90000"/>
              <a:buFont typeface="Arial"/>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626" name="Shape 626"/>
          <p:cNvSpPr/>
          <p:nvPr>
            <p:ph type="body" sz="quarter" idx="13"/>
          </p:nvPr>
        </p:nvSpPr>
        <p:spPr>
          <a:xfrm>
            <a:off x="-1" y="6263640"/>
            <a:ext cx="12436480" cy="731522"/>
          </a:xfrm>
          <a:prstGeom prst="rect">
            <a:avLst/>
          </a:prstGeom>
          <a:solidFill>
            <a:srgbClr val="FFFF99"/>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627" name="Shape 627"/>
          <p:cNvSpPr/>
          <p:nvPr>
            <p:ph type="title"/>
          </p:nvPr>
        </p:nvSpPr>
        <p:spPr>
          <a:prstGeom prst="rect">
            <a:avLst/>
          </a:prstGeom>
        </p:spPr>
        <p:txBody>
          <a:bodyPr/>
          <a:lstStyle>
            <a:lvl1pPr>
              <a:defRPr>
                <a:solidFill>
                  <a:srgbClr val="FFFFFF"/>
                </a:solidFill>
              </a:defRPr>
            </a:lvl1pPr>
          </a:lstStyle>
          <a:p>
            <a:pPr/>
            <a:r>
              <a:t>Title Text</a:t>
            </a:r>
          </a:p>
        </p:txBody>
      </p:sp>
      <p:sp>
        <p:nvSpPr>
          <p:cNvPr id="628" name="Shape 6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635" name="Shape 635"/>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636" name="Shape 636"/>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637" name="Shape 637"/>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638"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679" name="Group 679"/>
          <p:cNvGrpSpPr/>
          <p:nvPr/>
        </p:nvGrpSpPr>
        <p:grpSpPr>
          <a:xfrm>
            <a:off x="9258064" y="1695130"/>
            <a:ext cx="2805582" cy="3604265"/>
            <a:chOff x="0" y="-1"/>
            <a:chExt cx="2805580" cy="3604263"/>
          </a:xfrm>
        </p:grpSpPr>
        <p:sp>
          <p:nvSpPr>
            <p:cNvPr id="639" name="Shape 639"/>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0" name="Shape 640"/>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1" name="Shape 641"/>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2" name="Shape 642"/>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3" name="Shape 643"/>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4" name="Shape 644"/>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5" name="Shape 645"/>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6" name="Shape 646"/>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7" name="Shape 647"/>
            <p:cNvSpPr/>
            <p:nvPr/>
          </p:nvSpPr>
          <p:spPr>
            <a:xfrm>
              <a:off x="1178972" y="3303046"/>
              <a:ext cx="475606"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8" name="Shape 648"/>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51" name="Group 651"/>
            <p:cNvGrpSpPr/>
            <p:nvPr/>
          </p:nvGrpSpPr>
          <p:grpSpPr>
            <a:xfrm>
              <a:off x="597171" y="78161"/>
              <a:ext cx="474987" cy="267599"/>
              <a:chOff x="-1" y="0"/>
              <a:chExt cx="474986" cy="267598"/>
            </a:xfrm>
          </p:grpSpPr>
          <p:sp>
            <p:nvSpPr>
              <p:cNvPr id="649" name="Shape 649"/>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0" name="Shape 650"/>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55" name="Group 655"/>
            <p:cNvGrpSpPr/>
            <p:nvPr/>
          </p:nvGrpSpPr>
          <p:grpSpPr>
            <a:xfrm>
              <a:off x="-1" y="845527"/>
              <a:ext cx="385309" cy="234023"/>
              <a:chOff x="0" y="0"/>
              <a:chExt cx="385308" cy="234022"/>
            </a:xfrm>
          </p:grpSpPr>
          <p:sp>
            <p:nvSpPr>
              <p:cNvPr id="652" name="Shape 652"/>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3" name="Shape 653"/>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4" name="Shape 654"/>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656" name="Shape 656"/>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7" name="Shape 657"/>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60" name="Group 660"/>
            <p:cNvGrpSpPr/>
            <p:nvPr/>
          </p:nvGrpSpPr>
          <p:grpSpPr>
            <a:xfrm>
              <a:off x="1876867" y="-2"/>
              <a:ext cx="293414" cy="435385"/>
              <a:chOff x="-1" y="0"/>
              <a:chExt cx="293413" cy="435383"/>
            </a:xfrm>
          </p:grpSpPr>
          <p:sp>
            <p:nvSpPr>
              <p:cNvPr id="658" name="Shape 658"/>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9" name="Shape 659"/>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66" name="Group 666"/>
            <p:cNvGrpSpPr/>
            <p:nvPr/>
          </p:nvGrpSpPr>
          <p:grpSpPr>
            <a:xfrm>
              <a:off x="2073310" y="1702682"/>
              <a:ext cx="409972" cy="279132"/>
              <a:chOff x="0" y="0"/>
              <a:chExt cx="409971" cy="279131"/>
            </a:xfrm>
          </p:grpSpPr>
          <p:sp>
            <p:nvSpPr>
              <p:cNvPr id="661" name="Shape 661"/>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2" name="Shape 662"/>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3" name="Shape 663"/>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4" name="Shape 664"/>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5" name="Shape 665"/>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78" name="Group 678"/>
            <p:cNvGrpSpPr/>
            <p:nvPr/>
          </p:nvGrpSpPr>
          <p:grpSpPr>
            <a:xfrm>
              <a:off x="459916" y="670565"/>
              <a:ext cx="1961174" cy="1329379"/>
              <a:chOff x="0" y="0"/>
              <a:chExt cx="1961172" cy="1329378"/>
            </a:xfrm>
          </p:grpSpPr>
          <p:sp>
            <p:nvSpPr>
              <p:cNvPr id="667" name="Shape 667"/>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8" name="Shape 668"/>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9" name="Shape 669"/>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0" name="Shape 670"/>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1" name="Shape 671"/>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2" name="Shape 672"/>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3" name="Shape 673"/>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4" name="Shape 674"/>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5" name="Shape 675"/>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6" name="Shape 676"/>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7" name="Shape 677"/>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680" name="Shape 6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689" name="Group 689"/>
          <p:cNvGrpSpPr/>
          <p:nvPr/>
        </p:nvGrpSpPr>
        <p:grpSpPr>
          <a:xfrm>
            <a:off x="-1681403" y="742"/>
            <a:ext cx="548643" cy="574831"/>
            <a:chOff x="0" y="0"/>
            <a:chExt cx="548641" cy="574829"/>
          </a:xfrm>
        </p:grpSpPr>
        <p:sp>
          <p:nvSpPr>
            <p:cNvPr id="687" name="Shape 687"/>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88" name="Shape 68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692" name="Group 692"/>
          <p:cNvGrpSpPr/>
          <p:nvPr/>
        </p:nvGrpSpPr>
        <p:grpSpPr>
          <a:xfrm>
            <a:off x="-1133722" y="742"/>
            <a:ext cx="548642" cy="574831"/>
            <a:chOff x="0" y="0"/>
            <a:chExt cx="548641" cy="574829"/>
          </a:xfrm>
        </p:grpSpPr>
        <p:sp>
          <p:nvSpPr>
            <p:cNvPr id="690" name="Shape 690"/>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1" name="Shape 69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695" name="Group 695"/>
          <p:cNvGrpSpPr/>
          <p:nvPr/>
        </p:nvGrpSpPr>
        <p:grpSpPr>
          <a:xfrm>
            <a:off x="-576885" y="741"/>
            <a:ext cx="548642" cy="574831"/>
            <a:chOff x="0" y="0"/>
            <a:chExt cx="548641" cy="574829"/>
          </a:xfrm>
        </p:grpSpPr>
        <p:sp>
          <p:nvSpPr>
            <p:cNvPr id="693" name="Shape 693"/>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694" name="Shape 694"/>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698" name="Group 698"/>
          <p:cNvGrpSpPr/>
          <p:nvPr/>
        </p:nvGrpSpPr>
        <p:grpSpPr>
          <a:xfrm>
            <a:off x="-1681291" y="1103971"/>
            <a:ext cx="548642" cy="574831"/>
            <a:chOff x="0" y="0"/>
            <a:chExt cx="548641" cy="574829"/>
          </a:xfrm>
        </p:grpSpPr>
        <p:sp>
          <p:nvSpPr>
            <p:cNvPr id="696" name="Shape 696"/>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7" name="Shape 69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701" name="Group 701"/>
          <p:cNvGrpSpPr/>
          <p:nvPr/>
        </p:nvGrpSpPr>
        <p:grpSpPr>
          <a:xfrm>
            <a:off x="-1133841" y="1103971"/>
            <a:ext cx="548642" cy="574831"/>
            <a:chOff x="0" y="0"/>
            <a:chExt cx="548641" cy="574829"/>
          </a:xfrm>
        </p:grpSpPr>
        <p:sp>
          <p:nvSpPr>
            <p:cNvPr id="699" name="Shape 699"/>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0" name="Shape 70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704" name="Group 704"/>
          <p:cNvGrpSpPr/>
          <p:nvPr/>
        </p:nvGrpSpPr>
        <p:grpSpPr>
          <a:xfrm>
            <a:off x="-576868" y="1103971"/>
            <a:ext cx="548642" cy="574831"/>
            <a:chOff x="0" y="0"/>
            <a:chExt cx="548641" cy="574829"/>
          </a:xfrm>
        </p:grpSpPr>
        <p:sp>
          <p:nvSpPr>
            <p:cNvPr id="702" name="Shape 702"/>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3" name="Shape 70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707" name="Group 707"/>
          <p:cNvGrpSpPr/>
          <p:nvPr/>
        </p:nvGrpSpPr>
        <p:grpSpPr>
          <a:xfrm>
            <a:off x="-1671156" y="2214110"/>
            <a:ext cx="558444" cy="574831"/>
            <a:chOff x="0" y="0"/>
            <a:chExt cx="558442" cy="574830"/>
          </a:xfrm>
        </p:grpSpPr>
        <p:sp>
          <p:nvSpPr>
            <p:cNvPr id="705" name="Shape 705"/>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6" name="Shape 706"/>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710" name="Group 710"/>
          <p:cNvGrpSpPr/>
          <p:nvPr/>
        </p:nvGrpSpPr>
        <p:grpSpPr>
          <a:xfrm>
            <a:off x="-1122239" y="2214110"/>
            <a:ext cx="554184" cy="574831"/>
            <a:chOff x="0" y="0"/>
            <a:chExt cx="554182" cy="574830"/>
          </a:xfrm>
        </p:grpSpPr>
        <p:sp>
          <p:nvSpPr>
            <p:cNvPr id="708" name="Shape 708"/>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9" name="Shape 709"/>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3" name="Group 713"/>
          <p:cNvGrpSpPr/>
          <p:nvPr/>
        </p:nvGrpSpPr>
        <p:grpSpPr>
          <a:xfrm>
            <a:off x="-566730" y="2214110"/>
            <a:ext cx="548642" cy="574831"/>
            <a:chOff x="0" y="0"/>
            <a:chExt cx="548641" cy="574830"/>
          </a:xfrm>
        </p:grpSpPr>
        <p:sp>
          <p:nvSpPr>
            <p:cNvPr id="711" name="Shape 711"/>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2" name="Shape 7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16" name="Group 716"/>
          <p:cNvGrpSpPr/>
          <p:nvPr/>
        </p:nvGrpSpPr>
        <p:grpSpPr>
          <a:xfrm>
            <a:off x="-1692163" y="3309985"/>
            <a:ext cx="567968" cy="574831"/>
            <a:chOff x="0" y="0"/>
            <a:chExt cx="567966" cy="574829"/>
          </a:xfrm>
        </p:grpSpPr>
        <p:sp>
          <p:nvSpPr>
            <p:cNvPr id="714" name="Shape 714"/>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5" name="Shape 715"/>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9" name="Group 719"/>
          <p:cNvGrpSpPr/>
          <p:nvPr/>
        </p:nvGrpSpPr>
        <p:grpSpPr>
          <a:xfrm>
            <a:off x="-1135188" y="3309985"/>
            <a:ext cx="558416" cy="574831"/>
            <a:chOff x="0" y="0"/>
            <a:chExt cx="558414" cy="574829"/>
          </a:xfrm>
        </p:grpSpPr>
        <p:sp>
          <p:nvSpPr>
            <p:cNvPr id="717" name="Shape 717"/>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8" name="Shape 718"/>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22" name="Group 722"/>
          <p:cNvGrpSpPr/>
          <p:nvPr/>
        </p:nvGrpSpPr>
        <p:grpSpPr>
          <a:xfrm>
            <a:off x="-578211" y="3309985"/>
            <a:ext cx="548642" cy="574831"/>
            <a:chOff x="0" y="0"/>
            <a:chExt cx="548641" cy="574829"/>
          </a:xfrm>
        </p:grpSpPr>
        <p:sp>
          <p:nvSpPr>
            <p:cNvPr id="720" name="Shape 720"/>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1" name="Shape 72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25" name="Group 725"/>
          <p:cNvGrpSpPr/>
          <p:nvPr/>
        </p:nvGrpSpPr>
        <p:grpSpPr>
          <a:xfrm>
            <a:off x="-1683905" y="4403049"/>
            <a:ext cx="561906" cy="574831"/>
            <a:chOff x="0" y="0"/>
            <a:chExt cx="561904" cy="574829"/>
          </a:xfrm>
        </p:grpSpPr>
        <p:sp>
          <p:nvSpPr>
            <p:cNvPr id="723" name="Shape 723"/>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4" name="Shape 724"/>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728" name="Group 728"/>
          <p:cNvGrpSpPr/>
          <p:nvPr/>
        </p:nvGrpSpPr>
        <p:grpSpPr>
          <a:xfrm>
            <a:off x="-1130214" y="4403049"/>
            <a:ext cx="548642" cy="574831"/>
            <a:chOff x="0" y="0"/>
            <a:chExt cx="548641" cy="574829"/>
          </a:xfrm>
        </p:grpSpPr>
        <p:sp>
          <p:nvSpPr>
            <p:cNvPr id="726" name="Shape 726"/>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7" name="Shape 7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731" name="Group 731"/>
          <p:cNvGrpSpPr/>
          <p:nvPr/>
        </p:nvGrpSpPr>
        <p:grpSpPr>
          <a:xfrm>
            <a:off x="-581453" y="4403049"/>
            <a:ext cx="548642" cy="574831"/>
            <a:chOff x="0" y="0"/>
            <a:chExt cx="548641" cy="574829"/>
          </a:xfrm>
        </p:grpSpPr>
        <p:sp>
          <p:nvSpPr>
            <p:cNvPr id="729" name="Shape 729"/>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0" name="Shape 73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734" name="Group 734"/>
          <p:cNvGrpSpPr/>
          <p:nvPr/>
        </p:nvGrpSpPr>
        <p:grpSpPr>
          <a:xfrm>
            <a:off x="-1681291" y="556309"/>
            <a:ext cx="548642" cy="574831"/>
            <a:chOff x="0" y="0"/>
            <a:chExt cx="548641" cy="574829"/>
          </a:xfrm>
        </p:grpSpPr>
        <p:sp>
          <p:nvSpPr>
            <p:cNvPr id="732" name="Shape 732"/>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3" name="Shape 73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737" name="Group 737"/>
          <p:cNvGrpSpPr/>
          <p:nvPr/>
        </p:nvGrpSpPr>
        <p:grpSpPr>
          <a:xfrm>
            <a:off x="-1133840" y="556300"/>
            <a:ext cx="557071" cy="574831"/>
            <a:chOff x="0" y="0"/>
            <a:chExt cx="557070" cy="574829"/>
          </a:xfrm>
        </p:grpSpPr>
        <p:sp>
          <p:nvSpPr>
            <p:cNvPr id="735" name="Shape 735"/>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6" name="Shape 736"/>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740" name="Group 740"/>
          <p:cNvGrpSpPr/>
          <p:nvPr/>
        </p:nvGrpSpPr>
        <p:grpSpPr>
          <a:xfrm>
            <a:off x="-576885" y="556309"/>
            <a:ext cx="548642" cy="574831"/>
            <a:chOff x="0" y="0"/>
            <a:chExt cx="548641" cy="574829"/>
          </a:xfrm>
        </p:grpSpPr>
        <p:sp>
          <p:nvSpPr>
            <p:cNvPr id="738" name="Shape 738"/>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9" name="Shape 73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743" name="Group 743"/>
          <p:cNvGrpSpPr/>
          <p:nvPr/>
        </p:nvGrpSpPr>
        <p:grpSpPr>
          <a:xfrm>
            <a:off x="-1681540" y="1659528"/>
            <a:ext cx="548642" cy="574831"/>
            <a:chOff x="0" y="0"/>
            <a:chExt cx="548641" cy="574829"/>
          </a:xfrm>
        </p:grpSpPr>
        <p:sp>
          <p:nvSpPr>
            <p:cNvPr id="741" name="Shape 741"/>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2" name="Shape 7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746" name="Group 746"/>
          <p:cNvGrpSpPr/>
          <p:nvPr/>
        </p:nvGrpSpPr>
        <p:grpSpPr>
          <a:xfrm>
            <a:off x="-1132927" y="1659528"/>
            <a:ext cx="548643" cy="574831"/>
            <a:chOff x="0" y="0"/>
            <a:chExt cx="548641" cy="574829"/>
          </a:xfrm>
        </p:grpSpPr>
        <p:sp>
          <p:nvSpPr>
            <p:cNvPr id="744" name="Shape 744"/>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5" name="Shape 7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749" name="Group 749"/>
          <p:cNvGrpSpPr/>
          <p:nvPr/>
        </p:nvGrpSpPr>
        <p:grpSpPr>
          <a:xfrm>
            <a:off x="-576885" y="1659528"/>
            <a:ext cx="548642" cy="574831"/>
            <a:chOff x="0" y="0"/>
            <a:chExt cx="548641" cy="574829"/>
          </a:xfrm>
        </p:grpSpPr>
        <p:sp>
          <p:nvSpPr>
            <p:cNvPr id="747" name="Shape 747"/>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8" name="Shape 7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752" name="Group 752"/>
          <p:cNvGrpSpPr/>
          <p:nvPr/>
        </p:nvGrpSpPr>
        <p:grpSpPr>
          <a:xfrm>
            <a:off x="-1686837" y="2762749"/>
            <a:ext cx="545777" cy="574831"/>
            <a:chOff x="0" y="0"/>
            <a:chExt cx="545775" cy="574829"/>
          </a:xfrm>
        </p:grpSpPr>
        <p:sp>
          <p:nvSpPr>
            <p:cNvPr id="750" name="Shape 750"/>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1" name="Shape 751"/>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55" name="Group 755"/>
          <p:cNvGrpSpPr/>
          <p:nvPr/>
        </p:nvGrpSpPr>
        <p:grpSpPr>
          <a:xfrm>
            <a:off x="-1133484" y="2762749"/>
            <a:ext cx="549212" cy="574831"/>
            <a:chOff x="0" y="0"/>
            <a:chExt cx="549211" cy="574829"/>
          </a:xfrm>
        </p:grpSpPr>
        <p:sp>
          <p:nvSpPr>
            <p:cNvPr id="753" name="Shape 753"/>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4" name="Shape 754"/>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58" name="Group 758"/>
          <p:cNvGrpSpPr/>
          <p:nvPr/>
        </p:nvGrpSpPr>
        <p:grpSpPr>
          <a:xfrm>
            <a:off x="-585203" y="2762749"/>
            <a:ext cx="558186" cy="574830"/>
            <a:chOff x="0" y="0"/>
            <a:chExt cx="558185" cy="574829"/>
          </a:xfrm>
        </p:grpSpPr>
        <p:sp>
          <p:nvSpPr>
            <p:cNvPr id="756" name="Shape 756"/>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57" name="Shape 757"/>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1" name="Group 761"/>
          <p:cNvGrpSpPr/>
          <p:nvPr/>
        </p:nvGrpSpPr>
        <p:grpSpPr>
          <a:xfrm>
            <a:off x="-1692163" y="3857218"/>
            <a:ext cx="558682" cy="574831"/>
            <a:chOff x="0" y="0"/>
            <a:chExt cx="558681" cy="574829"/>
          </a:xfrm>
        </p:grpSpPr>
        <p:sp>
          <p:nvSpPr>
            <p:cNvPr id="759" name="Shape 759"/>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0" name="Shape 760"/>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64" name="Group 764"/>
          <p:cNvGrpSpPr/>
          <p:nvPr/>
        </p:nvGrpSpPr>
        <p:grpSpPr>
          <a:xfrm>
            <a:off x="-1136130" y="3857218"/>
            <a:ext cx="576149" cy="574831"/>
            <a:chOff x="0" y="0"/>
            <a:chExt cx="576147" cy="574829"/>
          </a:xfrm>
        </p:grpSpPr>
        <p:sp>
          <p:nvSpPr>
            <p:cNvPr id="762" name="Shape 762"/>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3" name="Shape 763"/>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767" name="Group 767"/>
          <p:cNvGrpSpPr/>
          <p:nvPr/>
        </p:nvGrpSpPr>
        <p:grpSpPr>
          <a:xfrm>
            <a:off x="-579310" y="3857218"/>
            <a:ext cx="546499" cy="574831"/>
            <a:chOff x="0" y="0"/>
            <a:chExt cx="546497" cy="574829"/>
          </a:xfrm>
        </p:grpSpPr>
        <p:sp>
          <p:nvSpPr>
            <p:cNvPr id="765" name="Shape 765"/>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6" name="Shape 766"/>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770" name="Group 770"/>
          <p:cNvGrpSpPr/>
          <p:nvPr/>
        </p:nvGrpSpPr>
        <p:grpSpPr>
          <a:xfrm>
            <a:off x="-1683907" y="4957629"/>
            <a:ext cx="561906" cy="574831"/>
            <a:chOff x="0" y="0"/>
            <a:chExt cx="561904" cy="574829"/>
          </a:xfrm>
        </p:grpSpPr>
        <p:sp>
          <p:nvSpPr>
            <p:cNvPr id="768" name="Shape 768"/>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9" name="Shape 769"/>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73" name="Group 773"/>
          <p:cNvGrpSpPr/>
          <p:nvPr/>
        </p:nvGrpSpPr>
        <p:grpSpPr>
          <a:xfrm>
            <a:off x="-1129736" y="4957629"/>
            <a:ext cx="548643" cy="574831"/>
            <a:chOff x="0" y="0"/>
            <a:chExt cx="548641" cy="574829"/>
          </a:xfrm>
        </p:grpSpPr>
        <p:sp>
          <p:nvSpPr>
            <p:cNvPr id="771" name="Shape 771"/>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2" name="Shape 77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776" name="Group 776"/>
          <p:cNvGrpSpPr/>
          <p:nvPr/>
        </p:nvGrpSpPr>
        <p:grpSpPr>
          <a:xfrm>
            <a:off x="-581456" y="4957629"/>
            <a:ext cx="548891" cy="574831"/>
            <a:chOff x="0" y="0"/>
            <a:chExt cx="548889" cy="574829"/>
          </a:xfrm>
        </p:grpSpPr>
        <p:sp>
          <p:nvSpPr>
            <p:cNvPr id="774" name="Shape 774"/>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5" name="Shape 775"/>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779" name="Group 779"/>
          <p:cNvGrpSpPr/>
          <p:nvPr/>
        </p:nvGrpSpPr>
        <p:grpSpPr>
          <a:xfrm>
            <a:off x="-1129643" y="5504243"/>
            <a:ext cx="548643" cy="574831"/>
            <a:chOff x="0" y="0"/>
            <a:chExt cx="548641" cy="574829"/>
          </a:xfrm>
        </p:grpSpPr>
        <p:sp>
          <p:nvSpPr>
            <p:cNvPr id="777" name="Shape 777"/>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8" name="Shape 778"/>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782" name="Group 782"/>
          <p:cNvGrpSpPr/>
          <p:nvPr/>
        </p:nvGrpSpPr>
        <p:grpSpPr>
          <a:xfrm>
            <a:off x="-581361" y="5504243"/>
            <a:ext cx="548891" cy="574831"/>
            <a:chOff x="0" y="0"/>
            <a:chExt cx="548889" cy="574829"/>
          </a:xfrm>
        </p:grpSpPr>
        <p:sp>
          <p:nvSpPr>
            <p:cNvPr id="780" name="Shape 780"/>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1" name="Shape 78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85" name="Group 785"/>
          <p:cNvGrpSpPr/>
          <p:nvPr/>
        </p:nvGrpSpPr>
        <p:grpSpPr>
          <a:xfrm>
            <a:off x="-1141894" y="6052899"/>
            <a:ext cx="560895" cy="574831"/>
            <a:chOff x="0" y="0"/>
            <a:chExt cx="560894" cy="574829"/>
          </a:xfrm>
        </p:grpSpPr>
        <p:sp>
          <p:nvSpPr>
            <p:cNvPr id="783" name="Shape 783"/>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4" name="Shape 784"/>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788" name="Group 788"/>
          <p:cNvGrpSpPr/>
          <p:nvPr/>
        </p:nvGrpSpPr>
        <p:grpSpPr>
          <a:xfrm>
            <a:off x="-1683906" y="6051324"/>
            <a:ext cx="547974" cy="574831"/>
            <a:chOff x="0" y="0"/>
            <a:chExt cx="547972" cy="574829"/>
          </a:xfrm>
        </p:grpSpPr>
        <p:sp>
          <p:nvSpPr>
            <p:cNvPr id="786" name="Shape 786"/>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7" name="Shape 787"/>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791" name="Group 791"/>
          <p:cNvGrpSpPr/>
          <p:nvPr/>
        </p:nvGrpSpPr>
        <p:grpSpPr>
          <a:xfrm>
            <a:off x="-585204" y="6052885"/>
            <a:ext cx="559868" cy="574831"/>
            <a:chOff x="0" y="0"/>
            <a:chExt cx="559866" cy="574829"/>
          </a:xfrm>
        </p:grpSpPr>
        <p:sp>
          <p:nvSpPr>
            <p:cNvPr id="789" name="Shape 789"/>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0" name="Shape 790"/>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94" name="Group 794"/>
          <p:cNvGrpSpPr/>
          <p:nvPr/>
        </p:nvGrpSpPr>
        <p:grpSpPr>
          <a:xfrm>
            <a:off x="-1683906" y="5504234"/>
            <a:ext cx="548642" cy="574831"/>
            <a:chOff x="0" y="0"/>
            <a:chExt cx="548641" cy="574829"/>
          </a:xfrm>
        </p:grpSpPr>
        <p:sp>
          <p:nvSpPr>
            <p:cNvPr id="792" name="Shape 792"/>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3" name="Shape 79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797" name="Group 797"/>
          <p:cNvGrpSpPr/>
          <p:nvPr/>
        </p:nvGrpSpPr>
        <p:grpSpPr>
          <a:xfrm>
            <a:off x="-1144617" y="6766559"/>
            <a:ext cx="547176" cy="574831"/>
            <a:chOff x="0" y="0"/>
            <a:chExt cx="547175" cy="574829"/>
          </a:xfrm>
        </p:grpSpPr>
        <p:sp>
          <p:nvSpPr>
            <p:cNvPr id="795" name="Shape 795"/>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6" name="Shape 796"/>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00" name="Group 800"/>
          <p:cNvGrpSpPr/>
          <p:nvPr/>
        </p:nvGrpSpPr>
        <p:grpSpPr>
          <a:xfrm>
            <a:off x="-1695388" y="6766559"/>
            <a:ext cx="540621" cy="574831"/>
            <a:chOff x="0" y="0"/>
            <a:chExt cx="540620" cy="574829"/>
          </a:xfrm>
        </p:grpSpPr>
        <p:sp>
          <p:nvSpPr>
            <p:cNvPr id="798" name="Shape 798"/>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9" name="Shape 799"/>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803" name="Group 803"/>
          <p:cNvGrpSpPr/>
          <p:nvPr/>
        </p:nvGrpSpPr>
        <p:grpSpPr>
          <a:xfrm>
            <a:off x="-587551" y="6766545"/>
            <a:ext cx="546254" cy="574831"/>
            <a:chOff x="0" y="0"/>
            <a:chExt cx="546252" cy="574829"/>
          </a:xfrm>
        </p:grpSpPr>
        <p:sp>
          <p:nvSpPr>
            <p:cNvPr id="801" name="Shape 801"/>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02" name="Shape 802"/>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804" name="Shape 804"/>
          <p:cNvSpPr/>
          <p:nvPr>
            <p:ph type="title"/>
          </p:nvPr>
        </p:nvSpPr>
        <p:spPr>
          <a:prstGeom prst="rect">
            <a:avLst/>
          </a:prstGeom>
        </p:spPr>
        <p:txBody>
          <a:bodyPr/>
          <a:lstStyle/>
          <a:p>
            <a:pPr/>
            <a:r>
              <a:t>Title Text</a:t>
            </a:r>
          </a:p>
        </p:txBody>
      </p:sp>
      <p:sp>
        <p:nvSpPr>
          <p:cNvPr id="805" name="Shape 805"/>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6" name="Shape 8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31" name="Shape 231"/>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32" name="Shape 232"/>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Shape 233"/>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34"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75" name="Group 275"/>
          <p:cNvGrpSpPr/>
          <p:nvPr/>
        </p:nvGrpSpPr>
        <p:grpSpPr>
          <a:xfrm>
            <a:off x="9258064" y="1695130"/>
            <a:ext cx="2805582" cy="3604265"/>
            <a:chOff x="0" y="-1"/>
            <a:chExt cx="2805580" cy="3604263"/>
          </a:xfrm>
        </p:grpSpPr>
        <p:sp>
          <p:nvSpPr>
            <p:cNvPr id="235" name="Shape 235"/>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6" name="Shape 236"/>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7" name="Shape 237"/>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8" name="Shape 238"/>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9" name="Shape 239"/>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0" name="Shape 240"/>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1" name="Shape 241"/>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2" name="Shape 242"/>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3" name="Shape 243"/>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4" name="Shape 244"/>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47" name="Group 247"/>
            <p:cNvGrpSpPr/>
            <p:nvPr/>
          </p:nvGrpSpPr>
          <p:grpSpPr>
            <a:xfrm>
              <a:off x="597171" y="78161"/>
              <a:ext cx="474987" cy="267599"/>
              <a:chOff x="-1" y="0"/>
              <a:chExt cx="474986" cy="267598"/>
            </a:xfrm>
          </p:grpSpPr>
          <p:sp>
            <p:nvSpPr>
              <p:cNvPr id="245" name="Shape 245"/>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6" name="Shape 246"/>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51" name="Group 251"/>
            <p:cNvGrpSpPr/>
            <p:nvPr/>
          </p:nvGrpSpPr>
          <p:grpSpPr>
            <a:xfrm>
              <a:off x="-1" y="845527"/>
              <a:ext cx="385309" cy="234023"/>
              <a:chOff x="0" y="0"/>
              <a:chExt cx="385308" cy="234022"/>
            </a:xfrm>
          </p:grpSpPr>
          <p:sp>
            <p:nvSpPr>
              <p:cNvPr id="248" name="Shape 248"/>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9" name="Shape 249"/>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0" name="Shape 250"/>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52" name="Shape 252"/>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3" name="Shape 253"/>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56" name="Group 256"/>
            <p:cNvGrpSpPr/>
            <p:nvPr/>
          </p:nvGrpSpPr>
          <p:grpSpPr>
            <a:xfrm>
              <a:off x="1876867" y="-2"/>
              <a:ext cx="293414" cy="435385"/>
              <a:chOff x="-1" y="0"/>
              <a:chExt cx="293413" cy="435383"/>
            </a:xfrm>
          </p:grpSpPr>
          <p:sp>
            <p:nvSpPr>
              <p:cNvPr id="254" name="Shape 254"/>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5" name="Shape 255"/>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62" name="Group 262"/>
            <p:cNvGrpSpPr/>
            <p:nvPr/>
          </p:nvGrpSpPr>
          <p:grpSpPr>
            <a:xfrm>
              <a:off x="2073310" y="1702682"/>
              <a:ext cx="409972" cy="279132"/>
              <a:chOff x="0" y="0"/>
              <a:chExt cx="409971" cy="279131"/>
            </a:xfrm>
          </p:grpSpPr>
          <p:sp>
            <p:nvSpPr>
              <p:cNvPr id="257" name="Shape 257"/>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8" name="Shape 258"/>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9" name="Shape 259"/>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0" name="Shape 260"/>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1" name="Shape 261"/>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74" name="Group 274"/>
            <p:cNvGrpSpPr/>
            <p:nvPr/>
          </p:nvGrpSpPr>
          <p:grpSpPr>
            <a:xfrm>
              <a:off x="459916" y="670565"/>
              <a:ext cx="1961174" cy="1329379"/>
              <a:chOff x="0" y="0"/>
              <a:chExt cx="1961172" cy="1329378"/>
            </a:xfrm>
          </p:grpSpPr>
          <p:sp>
            <p:nvSpPr>
              <p:cNvPr id="263" name="Shape 263"/>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4" name="Shape 264"/>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5" name="Shape 265"/>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6" name="Shape 266"/>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7" name="Shape 267"/>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8" name="Shape 268"/>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9" name="Shape 269"/>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0" name="Shape 270"/>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1" name="Shape 271"/>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2" name="Shape 272"/>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3" name="Shape 273"/>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76" name="Shape 276"/>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277" name="Shape 2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815" name="Group 815"/>
          <p:cNvGrpSpPr/>
          <p:nvPr/>
        </p:nvGrpSpPr>
        <p:grpSpPr>
          <a:xfrm>
            <a:off x="-1681403" y="742"/>
            <a:ext cx="548643" cy="574831"/>
            <a:chOff x="0" y="0"/>
            <a:chExt cx="548641" cy="574829"/>
          </a:xfrm>
        </p:grpSpPr>
        <p:sp>
          <p:nvSpPr>
            <p:cNvPr id="813" name="Shape 813"/>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4" name="Shape 81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818" name="Group 818"/>
          <p:cNvGrpSpPr/>
          <p:nvPr/>
        </p:nvGrpSpPr>
        <p:grpSpPr>
          <a:xfrm>
            <a:off x="-1133722" y="742"/>
            <a:ext cx="548642" cy="574831"/>
            <a:chOff x="0" y="0"/>
            <a:chExt cx="548641" cy="574829"/>
          </a:xfrm>
        </p:grpSpPr>
        <p:sp>
          <p:nvSpPr>
            <p:cNvPr id="816" name="Shape 816"/>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7" name="Shape 81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821" name="Group 821"/>
          <p:cNvGrpSpPr/>
          <p:nvPr/>
        </p:nvGrpSpPr>
        <p:grpSpPr>
          <a:xfrm>
            <a:off x="-576885" y="741"/>
            <a:ext cx="548642" cy="574831"/>
            <a:chOff x="0" y="0"/>
            <a:chExt cx="548641" cy="574829"/>
          </a:xfrm>
        </p:grpSpPr>
        <p:sp>
          <p:nvSpPr>
            <p:cNvPr id="819" name="Shape 819"/>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820" name="Shape 820"/>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824" name="Group 824"/>
          <p:cNvGrpSpPr/>
          <p:nvPr/>
        </p:nvGrpSpPr>
        <p:grpSpPr>
          <a:xfrm>
            <a:off x="-1681291" y="1103971"/>
            <a:ext cx="548642" cy="574831"/>
            <a:chOff x="0" y="0"/>
            <a:chExt cx="548641" cy="574829"/>
          </a:xfrm>
        </p:grpSpPr>
        <p:sp>
          <p:nvSpPr>
            <p:cNvPr id="822" name="Shape 822"/>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3" name="Shape 82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827" name="Group 827"/>
          <p:cNvGrpSpPr/>
          <p:nvPr/>
        </p:nvGrpSpPr>
        <p:grpSpPr>
          <a:xfrm>
            <a:off x="-1133841" y="1103971"/>
            <a:ext cx="548642" cy="574831"/>
            <a:chOff x="0" y="0"/>
            <a:chExt cx="548641" cy="574829"/>
          </a:xfrm>
        </p:grpSpPr>
        <p:sp>
          <p:nvSpPr>
            <p:cNvPr id="825" name="Shape 825"/>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6" name="Shape 82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830" name="Group 830"/>
          <p:cNvGrpSpPr/>
          <p:nvPr/>
        </p:nvGrpSpPr>
        <p:grpSpPr>
          <a:xfrm>
            <a:off x="-576868" y="1103971"/>
            <a:ext cx="548642" cy="574831"/>
            <a:chOff x="0" y="0"/>
            <a:chExt cx="548641" cy="574829"/>
          </a:xfrm>
        </p:grpSpPr>
        <p:sp>
          <p:nvSpPr>
            <p:cNvPr id="828" name="Shape 828"/>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9" name="Shape 82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833" name="Group 833"/>
          <p:cNvGrpSpPr/>
          <p:nvPr/>
        </p:nvGrpSpPr>
        <p:grpSpPr>
          <a:xfrm>
            <a:off x="-1671156" y="2214110"/>
            <a:ext cx="558444" cy="574831"/>
            <a:chOff x="0" y="0"/>
            <a:chExt cx="558442" cy="574830"/>
          </a:xfrm>
        </p:grpSpPr>
        <p:sp>
          <p:nvSpPr>
            <p:cNvPr id="831" name="Shape 831"/>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2" name="Shape 832"/>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836" name="Group 836"/>
          <p:cNvGrpSpPr/>
          <p:nvPr/>
        </p:nvGrpSpPr>
        <p:grpSpPr>
          <a:xfrm>
            <a:off x="-1122239" y="2214110"/>
            <a:ext cx="554184" cy="574831"/>
            <a:chOff x="0" y="0"/>
            <a:chExt cx="554182" cy="574830"/>
          </a:xfrm>
        </p:grpSpPr>
        <p:sp>
          <p:nvSpPr>
            <p:cNvPr id="834" name="Shape 834"/>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5" name="Shape 835"/>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39" name="Group 839"/>
          <p:cNvGrpSpPr/>
          <p:nvPr/>
        </p:nvGrpSpPr>
        <p:grpSpPr>
          <a:xfrm>
            <a:off x="-566730" y="2214110"/>
            <a:ext cx="548642" cy="574831"/>
            <a:chOff x="0" y="0"/>
            <a:chExt cx="548641" cy="574830"/>
          </a:xfrm>
        </p:grpSpPr>
        <p:sp>
          <p:nvSpPr>
            <p:cNvPr id="837" name="Shape 837"/>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8" name="Shape 83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42" name="Group 842"/>
          <p:cNvGrpSpPr/>
          <p:nvPr/>
        </p:nvGrpSpPr>
        <p:grpSpPr>
          <a:xfrm>
            <a:off x="-1692163" y="3309985"/>
            <a:ext cx="567968" cy="574831"/>
            <a:chOff x="0" y="0"/>
            <a:chExt cx="567966" cy="574829"/>
          </a:xfrm>
        </p:grpSpPr>
        <p:sp>
          <p:nvSpPr>
            <p:cNvPr id="840" name="Shape 840"/>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1" name="Shape 841"/>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5" name="Group 845"/>
          <p:cNvGrpSpPr/>
          <p:nvPr/>
        </p:nvGrpSpPr>
        <p:grpSpPr>
          <a:xfrm>
            <a:off x="-1135188" y="3309985"/>
            <a:ext cx="558416" cy="574831"/>
            <a:chOff x="0" y="0"/>
            <a:chExt cx="558414" cy="574829"/>
          </a:xfrm>
        </p:grpSpPr>
        <p:sp>
          <p:nvSpPr>
            <p:cNvPr id="843" name="Shape 843"/>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4" name="Shape 844"/>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8" name="Group 848"/>
          <p:cNvGrpSpPr/>
          <p:nvPr/>
        </p:nvGrpSpPr>
        <p:grpSpPr>
          <a:xfrm>
            <a:off x="-578211" y="3309985"/>
            <a:ext cx="548642" cy="574831"/>
            <a:chOff x="0" y="0"/>
            <a:chExt cx="548641" cy="574829"/>
          </a:xfrm>
        </p:grpSpPr>
        <p:sp>
          <p:nvSpPr>
            <p:cNvPr id="846" name="Shape 846"/>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7" name="Shape 84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51" name="Group 851"/>
          <p:cNvGrpSpPr/>
          <p:nvPr/>
        </p:nvGrpSpPr>
        <p:grpSpPr>
          <a:xfrm>
            <a:off x="-1683905" y="4403049"/>
            <a:ext cx="561906" cy="574831"/>
            <a:chOff x="0" y="0"/>
            <a:chExt cx="561904" cy="574829"/>
          </a:xfrm>
        </p:grpSpPr>
        <p:sp>
          <p:nvSpPr>
            <p:cNvPr id="849" name="Shape 849"/>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0" name="Shape 850"/>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854" name="Group 854"/>
          <p:cNvGrpSpPr/>
          <p:nvPr/>
        </p:nvGrpSpPr>
        <p:grpSpPr>
          <a:xfrm>
            <a:off x="-1130214" y="4403049"/>
            <a:ext cx="548642" cy="574831"/>
            <a:chOff x="0" y="0"/>
            <a:chExt cx="548641" cy="574829"/>
          </a:xfrm>
        </p:grpSpPr>
        <p:sp>
          <p:nvSpPr>
            <p:cNvPr id="852" name="Shape 852"/>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3" name="Shape 85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857" name="Group 857"/>
          <p:cNvGrpSpPr/>
          <p:nvPr/>
        </p:nvGrpSpPr>
        <p:grpSpPr>
          <a:xfrm>
            <a:off x="-581453" y="4403049"/>
            <a:ext cx="548642" cy="574831"/>
            <a:chOff x="0" y="0"/>
            <a:chExt cx="548641" cy="574829"/>
          </a:xfrm>
        </p:grpSpPr>
        <p:sp>
          <p:nvSpPr>
            <p:cNvPr id="855" name="Shape 855"/>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6" name="Shape 85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860" name="Group 860"/>
          <p:cNvGrpSpPr/>
          <p:nvPr/>
        </p:nvGrpSpPr>
        <p:grpSpPr>
          <a:xfrm>
            <a:off x="-1681291" y="556309"/>
            <a:ext cx="548642" cy="574831"/>
            <a:chOff x="0" y="0"/>
            <a:chExt cx="548641" cy="574829"/>
          </a:xfrm>
        </p:grpSpPr>
        <p:sp>
          <p:nvSpPr>
            <p:cNvPr id="858" name="Shape 858"/>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9" name="Shape 85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863" name="Group 863"/>
          <p:cNvGrpSpPr/>
          <p:nvPr/>
        </p:nvGrpSpPr>
        <p:grpSpPr>
          <a:xfrm>
            <a:off x="-1133840" y="556300"/>
            <a:ext cx="557071" cy="574831"/>
            <a:chOff x="0" y="0"/>
            <a:chExt cx="557070" cy="574829"/>
          </a:xfrm>
        </p:grpSpPr>
        <p:sp>
          <p:nvSpPr>
            <p:cNvPr id="861" name="Shape 861"/>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2" name="Shape 862"/>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866" name="Group 866"/>
          <p:cNvGrpSpPr/>
          <p:nvPr/>
        </p:nvGrpSpPr>
        <p:grpSpPr>
          <a:xfrm>
            <a:off x="-576885" y="556309"/>
            <a:ext cx="548642" cy="574831"/>
            <a:chOff x="0" y="0"/>
            <a:chExt cx="548641" cy="574829"/>
          </a:xfrm>
        </p:grpSpPr>
        <p:sp>
          <p:nvSpPr>
            <p:cNvPr id="864" name="Shape 864"/>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5" name="Shape 86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869" name="Group 869"/>
          <p:cNvGrpSpPr/>
          <p:nvPr/>
        </p:nvGrpSpPr>
        <p:grpSpPr>
          <a:xfrm>
            <a:off x="-1681540" y="1659528"/>
            <a:ext cx="548642" cy="574831"/>
            <a:chOff x="0" y="0"/>
            <a:chExt cx="548641" cy="574829"/>
          </a:xfrm>
        </p:grpSpPr>
        <p:sp>
          <p:nvSpPr>
            <p:cNvPr id="867" name="Shape 867"/>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8" name="Shape 86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872" name="Group 872"/>
          <p:cNvGrpSpPr/>
          <p:nvPr/>
        </p:nvGrpSpPr>
        <p:grpSpPr>
          <a:xfrm>
            <a:off x="-1132927" y="1659528"/>
            <a:ext cx="548643" cy="574831"/>
            <a:chOff x="0" y="0"/>
            <a:chExt cx="548641" cy="574829"/>
          </a:xfrm>
        </p:grpSpPr>
        <p:sp>
          <p:nvSpPr>
            <p:cNvPr id="870" name="Shape 870"/>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1" name="Shape 87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875" name="Group 875"/>
          <p:cNvGrpSpPr/>
          <p:nvPr/>
        </p:nvGrpSpPr>
        <p:grpSpPr>
          <a:xfrm>
            <a:off x="-576885" y="1659528"/>
            <a:ext cx="548642" cy="574831"/>
            <a:chOff x="0" y="0"/>
            <a:chExt cx="548641" cy="574829"/>
          </a:xfrm>
        </p:grpSpPr>
        <p:sp>
          <p:nvSpPr>
            <p:cNvPr id="873" name="Shape 873"/>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4" name="Shape 87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78" name="Group 878"/>
          <p:cNvGrpSpPr/>
          <p:nvPr/>
        </p:nvGrpSpPr>
        <p:grpSpPr>
          <a:xfrm>
            <a:off x="-1686837" y="2762749"/>
            <a:ext cx="545777" cy="574831"/>
            <a:chOff x="0" y="0"/>
            <a:chExt cx="545775" cy="574829"/>
          </a:xfrm>
        </p:grpSpPr>
        <p:sp>
          <p:nvSpPr>
            <p:cNvPr id="876" name="Shape 876"/>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7" name="Shape 877"/>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881" name="Group 881"/>
          <p:cNvGrpSpPr/>
          <p:nvPr/>
        </p:nvGrpSpPr>
        <p:grpSpPr>
          <a:xfrm>
            <a:off x="-1133484" y="2762749"/>
            <a:ext cx="549212" cy="574831"/>
            <a:chOff x="0" y="0"/>
            <a:chExt cx="549211" cy="574829"/>
          </a:xfrm>
        </p:grpSpPr>
        <p:sp>
          <p:nvSpPr>
            <p:cNvPr id="879" name="Shape 879"/>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0" name="Shape 880"/>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84" name="Group 884"/>
          <p:cNvGrpSpPr/>
          <p:nvPr/>
        </p:nvGrpSpPr>
        <p:grpSpPr>
          <a:xfrm>
            <a:off x="-585203" y="2762749"/>
            <a:ext cx="558186" cy="574830"/>
            <a:chOff x="0" y="0"/>
            <a:chExt cx="558185" cy="574829"/>
          </a:xfrm>
        </p:grpSpPr>
        <p:sp>
          <p:nvSpPr>
            <p:cNvPr id="882" name="Shape 882"/>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883" name="Shape 883"/>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887" name="Group 887"/>
          <p:cNvGrpSpPr/>
          <p:nvPr/>
        </p:nvGrpSpPr>
        <p:grpSpPr>
          <a:xfrm>
            <a:off x="-1692163" y="3857218"/>
            <a:ext cx="558682" cy="574831"/>
            <a:chOff x="0" y="0"/>
            <a:chExt cx="558681" cy="574829"/>
          </a:xfrm>
        </p:grpSpPr>
        <p:sp>
          <p:nvSpPr>
            <p:cNvPr id="885" name="Shape 885"/>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6" name="Shape 886"/>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90" name="Group 890"/>
          <p:cNvGrpSpPr/>
          <p:nvPr/>
        </p:nvGrpSpPr>
        <p:grpSpPr>
          <a:xfrm>
            <a:off x="-1136130" y="3857218"/>
            <a:ext cx="576149" cy="574831"/>
            <a:chOff x="0" y="0"/>
            <a:chExt cx="576147" cy="574829"/>
          </a:xfrm>
        </p:grpSpPr>
        <p:sp>
          <p:nvSpPr>
            <p:cNvPr id="888" name="Shape 888"/>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9" name="Shape 889"/>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93" name="Group 893"/>
          <p:cNvGrpSpPr/>
          <p:nvPr/>
        </p:nvGrpSpPr>
        <p:grpSpPr>
          <a:xfrm>
            <a:off x="-579310" y="3857218"/>
            <a:ext cx="546499" cy="574831"/>
            <a:chOff x="0" y="0"/>
            <a:chExt cx="546497" cy="574829"/>
          </a:xfrm>
        </p:grpSpPr>
        <p:sp>
          <p:nvSpPr>
            <p:cNvPr id="891" name="Shape 891"/>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2" name="Shape 892"/>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96" name="Group 896"/>
          <p:cNvGrpSpPr/>
          <p:nvPr/>
        </p:nvGrpSpPr>
        <p:grpSpPr>
          <a:xfrm>
            <a:off x="-1683907" y="4957629"/>
            <a:ext cx="561906" cy="574831"/>
            <a:chOff x="0" y="0"/>
            <a:chExt cx="561904" cy="574829"/>
          </a:xfrm>
        </p:grpSpPr>
        <p:sp>
          <p:nvSpPr>
            <p:cNvPr id="894" name="Shape 894"/>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5" name="Shape 895"/>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99" name="Group 899"/>
          <p:cNvGrpSpPr/>
          <p:nvPr/>
        </p:nvGrpSpPr>
        <p:grpSpPr>
          <a:xfrm>
            <a:off x="-1129736" y="4957629"/>
            <a:ext cx="548643" cy="574831"/>
            <a:chOff x="0" y="0"/>
            <a:chExt cx="548641" cy="574829"/>
          </a:xfrm>
        </p:grpSpPr>
        <p:sp>
          <p:nvSpPr>
            <p:cNvPr id="897" name="Shape 897"/>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8" name="Shape 89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02" name="Group 902"/>
          <p:cNvGrpSpPr/>
          <p:nvPr/>
        </p:nvGrpSpPr>
        <p:grpSpPr>
          <a:xfrm>
            <a:off x="-581456" y="4957629"/>
            <a:ext cx="548891" cy="574831"/>
            <a:chOff x="0" y="0"/>
            <a:chExt cx="548889" cy="574829"/>
          </a:xfrm>
        </p:grpSpPr>
        <p:sp>
          <p:nvSpPr>
            <p:cNvPr id="900" name="Shape 900"/>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1" name="Shape 90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05" name="Group 905"/>
          <p:cNvGrpSpPr/>
          <p:nvPr/>
        </p:nvGrpSpPr>
        <p:grpSpPr>
          <a:xfrm>
            <a:off x="-1129643" y="5504243"/>
            <a:ext cx="548643" cy="574831"/>
            <a:chOff x="0" y="0"/>
            <a:chExt cx="548641" cy="574829"/>
          </a:xfrm>
        </p:grpSpPr>
        <p:sp>
          <p:nvSpPr>
            <p:cNvPr id="903" name="Shape 903"/>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4" name="Shape 904"/>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08" name="Group 908"/>
          <p:cNvGrpSpPr/>
          <p:nvPr/>
        </p:nvGrpSpPr>
        <p:grpSpPr>
          <a:xfrm>
            <a:off x="-581361" y="5504243"/>
            <a:ext cx="548891" cy="574831"/>
            <a:chOff x="0" y="0"/>
            <a:chExt cx="548889" cy="574829"/>
          </a:xfrm>
        </p:grpSpPr>
        <p:sp>
          <p:nvSpPr>
            <p:cNvPr id="906" name="Shape 906"/>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7" name="Shape 907"/>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911" name="Group 911"/>
          <p:cNvGrpSpPr/>
          <p:nvPr/>
        </p:nvGrpSpPr>
        <p:grpSpPr>
          <a:xfrm>
            <a:off x="-1141894" y="6052899"/>
            <a:ext cx="560895" cy="574831"/>
            <a:chOff x="0" y="0"/>
            <a:chExt cx="560894" cy="574829"/>
          </a:xfrm>
        </p:grpSpPr>
        <p:sp>
          <p:nvSpPr>
            <p:cNvPr id="909" name="Shape 909"/>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0" name="Shape 910"/>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914" name="Group 914"/>
          <p:cNvGrpSpPr/>
          <p:nvPr/>
        </p:nvGrpSpPr>
        <p:grpSpPr>
          <a:xfrm>
            <a:off x="-1683906" y="6051324"/>
            <a:ext cx="547974" cy="574831"/>
            <a:chOff x="0" y="0"/>
            <a:chExt cx="547972" cy="574829"/>
          </a:xfrm>
        </p:grpSpPr>
        <p:sp>
          <p:nvSpPr>
            <p:cNvPr id="912" name="Shape 912"/>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3" name="Shape 913"/>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917" name="Group 917"/>
          <p:cNvGrpSpPr/>
          <p:nvPr/>
        </p:nvGrpSpPr>
        <p:grpSpPr>
          <a:xfrm>
            <a:off x="-585204" y="6052885"/>
            <a:ext cx="559868" cy="574831"/>
            <a:chOff x="0" y="0"/>
            <a:chExt cx="559866" cy="574829"/>
          </a:xfrm>
        </p:grpSpPr>
        <p:sp>
          <p:nvSpPr>
            <p:cNvPr id="915" name="Shape 915"/>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6" name="Shape 916"/>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920" name="Group 920"/>
          <p:cNvGrpSpPr/>
          <p:nvPr/>
        </p:nvGrpSpPr>
        <p:grpSpPr>
          <a:xfrm>
            <a:off x="-1683906" y="5504234"/>
            <a:ext cx="548642" cy="574831"/>
            <a:chOff x="0" y="0"/>
            <a:chExt cx="548641" cy="574829"/>
          </a:xfrm>
        </p:grpSpPr>
        <p:sp>
          <p:nvSpPr>
            <p:cNvPr id="918" name="Shape 918"/>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9" name="Shape 91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923" name="Group 923"/>
          <p:cNvGrpSpPr/>
          <p:nvPr/>
        </p:nvGrpSpPr>
        <p:grpSpPr>
          <a:xfrm>
            <a:off x="-1144617" y="6766559"/>
            <a:ext cx="547176" cy="574831"/>
            <a:chOff x="0" y="0"/>
            <a:chExt cx="547175" cy="574829"/>
          </a:xfrm>
        </p:grpSpPr>
        <p:sp>
          <p:nvSpPr>
            <p:cNvPr id="921" name="Shape 921"/>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2" name="Shape 922"/>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926" name="Group 926"/>
          <p:cNvGrpSpPr/>
          <p:nvPr/>
        </p:nvGrpSpPr>
        <p:grpSpPr>
          <a:xfrm>
            <a:off x="-1695388" y="6766559"/>
            <a:ext cx="540621" cy="574831"/>
            <a:chOff x="0" y="0"/>
            <a:chExt cx="540620" cy="574829"/>
          </a:xfrm>
        </p:grpSpPr>
        <p:sp>
          <p:nvSpPr>
            <p:cNvPr id="924" name="Shape 924"/>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5" name="Shape 925"/>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929" name="Group 929"/>
          <p:cNvGrpSpPr/>
          <p:nvPr/>
        </p:nvGrpSpPr>
        <p:grpSpPr>
          <a:xfrm>
            <a:off x="-587551" y="6766545"/>
            <a:ext cx="546254" cy="574831"/>
            <a:chOff x="0" y="0"/>
            <a:chExt cx="546252" cy="574829"/>
          </a:xfrm>
        </p:grpSpPr>
        <p:sp>
          <p:nvSpPr>
            <p:cNvPr id="927" name="Shape 927"/>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8" name="Shape 928"/>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930" name="Shape 930"/>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931" name="Shape 931"/>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9" indent="-411479">
              <a:spcBef>
                <a:spcPts val="0"/>
              </a:spcBef>
              <a:buSzPct val="90000"/>
              <a:buChar char="•"/>
              <a:defRPr spc="0" sz="3600">
                <a:solidFill>
                  <a:srgbClr val="FFFFFF"/>
                </a:solidFill>
              </a:defRPr>
            </a:lvl3pPr>
            <a:lvl4pPr marL="1097279" indent="-411479">
              <a:spcBef>
                <a:spcPts val="0"/>
              </a:spcBef>
              <a:buSzPct val="90000"/>
              <a:buChar char="•"/>
              <a:defRPr spc="0" sz="3600">
                <a:solidFill>
                  <a:srgbClr val="FFFFFF"/>
                </a:solidFill>
              </a:defRPr>
            </a:lvl4pPr>
            <a:lvl5pPr marL="1325879" indent="-411479">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32" name="Shape 9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284" name="Shape 284"/>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85" name="Shape 285"/>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86" name="Shape 286"/>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87"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328" name="Group 328"/>
          <p:cNvGrpSpPr/>
          <p:nvPr/>
        </p:nvGrpSpPr>
        <p:grpSpPr>
          <a:xfrm>
            <a:off x="9258064" y="1695130"/>
            <a:ext cx="2805582" cy="3604265"/>
            <a:chOff x="0" y="-1"/>
            <a:chExt cx="2805580" cy="3604263"/>
          </a:xfrm>
        </p:grpSpPr>
        <p:sp>
          <p:nvSpPr>
            <p:cNvPr id="288" name="Shape 288"/>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89" name="Shape 289"/>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0" name="Shape 290"/>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1" name="Shape 291"/>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2" name="Shape 292"/>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3" name="Shape 293"/>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4" name="Shape 294"/>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5" name="Shape 295"/>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6" name="Shape 296"/>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7" name="Shape 297"/>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0" name="Group 300"/>
            <p:cNvGrpSpPr/>
            <p:nvPr/>
          </p:nvGrpSpPr>
          <p:grpSpPr>
            <a:xfrm>
              <a:off x="597171" y="78161"/>
              <a:ext cx="474987" cy="267599"/>
              <a:chOff x="-1" y="0"/>
              <a:chExt cx="474986" cy="267598"/>
            </a:xfrm>
          </p:grpSpPr>
          <p:sp>
            <p:nvSpPr>
              <p:cNvPr id="298" name="Shape 298"/>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9" name="Shape 299"/>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04" name="Group 304"/>
            <p:cNvGrpSpPr/>
            <p:nvPr/>
          </p:nvGrpSpPr>
          <p:grpSpPr>
            <a:xfrm>
              <a:off x="-1" y="845527"/>
              <a:ext cx="385309" cy="234023"/>
              <a:chOff x="0" y="0"/>
              <a:chExt cx="385308" cy="234022"/>
            </a:xfrm>
          </p:grpSpPr>
          <p:sp>
            <p:nvSpPr>
              <p:cNvPr id="301" name="Shape 301"/>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2" name="Shape 302"/>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3" name="Shape 303"/>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05" name="Shape 305"/>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6" name="Shape 306"/>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9" name="Group 309"/>
            <p:cNvGrpSpPr/>
            <p:nvPr/>
          </p:nvGrpSpPr>
          <p:grpSpPr>
            <a:xfrm>
              <a:off x="1876867" y="-2"/>
              <a:ext cx="293414" cy="435385"/>
              <a:chOff x="-1" y="0"/>
              <a:chExt cx="293413" cy="435383"/>
            </a:xfrm>
          </p:grpSpPr>
          <p:sp>
            <p:nvSpPr>
              <p:cNvPr id="307" name="Shape 307"/>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8" name="Shape 308"/>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15" name="Group 315"/>
            <p:cNvGrpSpPr/>
            <p:nvPr/>
          </p:nvGrpSpPr>
          <p:grpSpPr>
            <a:xfrm>
              <a:off x="2073310" y="1702682"/>
              <a:ext cx="409972" cy="279132"/>
              <a:chOff x="0" y="0"/>
              <a:chExt cx="409971" cy="279131"/>
            </a:xfrm>
          </p:grpSpPr>
          <p:sp>
            <p:nvSpPr>
              <p:cNvPr id="310" name="Shape 310"/>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1" name="Shape 311"/>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2" name="Shape 312"/>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3" name="Shape 313"/>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4" name="Shape 314"/>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27" name="Group 327"/>
            <p:cNvGrpSpPr/>
            <p:nvPr/>
          </p:nvGrpSpPr>
          <p:grpSpPr>
            <a:xfrm>
              <a:off x="459916" y="670565"/>
              <a:ext cx="1961174" cy="1329379"/>
              <a:chOff x="0" y="0"/>
              <a:chExt cx="1961172" cy="1329378"/>
            </a:xfrm>
          </p:grpSpPr>
          <p:sp>
            <p:nvSpPr>
              <p:cNvPr id="316" name="Shape 316"/>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7" name="Shape 317"/>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8" name="Shape 318"/>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9" name="Shape 319"/>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0" name="Shape 320"/>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1" name="Shape 321"/>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2" name="Shape 322"/>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3" name="Shape 323"/>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4" name="Shape 324"/>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5" name="Shape 325"/>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6" name="Shape 326"/>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29" name="Shape 3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solidFill>
          <a:srgbClr val="0072C6"/>
        </a:solidFill>
      </p:bgPr>
    </p:bg>
    <p:spTree>
      <p:nvGrpSpPr>
        <p:cNvPr id="1" name=""/>
        <p:cNvGrpSpPr/>
        <p:nvPr/>
      </p:nvGrpSpPr>
      <p:grpSpPr>
        <a:xfrm>
          <a:off x="0" y="0"/>
          <a:ext cx="0" cy="0"/>
          <a:chOff x="0" y="0"/>
          <a:chExt cx="0" cy="0"/>
        </a:xfrm>
      </p:grpSpPr>
      <p:pic>
        <p:nvPicPr>
          <p:cNvPr id="336"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37" name="Shape 337"/>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38" name="Shape 338"/>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9" indent="-320039">
              <a:spcBef>
                <a:spcPts val="0"/>
              </a:spcBef>
              <a:buSzPct val="90000"/>
              <a:buChar char="•"/>
              <a:defRPr spc="0">
                <a:solidFill>
                  <a:srgbClr val="FFFFFF"/>
                </a:solidFill>
              </a:defRPr>
            </a:lvl2pPr>
            <a:lvl3pPr marL="777239" indent="-320039">
              <a:spcBef>
                <a:spcPts val="0"/>
              </a:spcBef>
              <a:buSzPct val="90000"/>
              <a:buChar char="•"/>
              <a:defRPr spc="0">
                <a:solidFill>
                  <a:srgbClr val="FFFFFF"/>
                </a:solidFill>
              </a:defRPr>
            </a:lvl3pPr>
            <a:lvl4pPr marL="1005839" indent="-320039">
              <a:spcBef>
                <a:spcPts val="0"/>
              </a:spcBef>
              <a:buSzPct val="90000"/>
              <a:buChar char="•"/>
              <a:defRPr spc="0">
                <a:solidFill>
                  <a:srgbClr val="FFFFFF"/>
                </a:solidFill>
              </a:defRPr>
            </a:lvl4pPr>
            <a:lvl5pPr marL="1234439" indent="-320039">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Shape 339"/>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380" name="Group 380"/>
          <p:cNvGrpSpPr/>
          <p:nvPr/>
        </p:nvGrpSpPr>
        <p:grpSpPr>
          <a:xfrm>
            <a:off x="9258064" y="1695130"/>
            <a:ext cx="2805582" cy="3604265"/>
            <a:chOff x="0" y="-1"/>
            <a:chExt cx="2805580" cy="3604263"/>
          </a:xfrm>
        </p:grpSpPr>
        <p:sp>
          <p:nvSpPr>
            <p:cNvPr id="340" name="Shape 340"/>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1" name="Shape 341"/>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2" name="Shape 342"/>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3" name="Shape 343"/>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4" name="Shape 344"/>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5" name="Shape 345"/>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6" name="Shape 346"/>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7" name="Shape 347"/>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8" name="Shape 348"/>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9" name="Shape 349"/>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52" name="Group 352"/>
            <p:cNvGrpSpPr/>
            <p:nvPr/>
          </p:nvGrpSpPr>
          <p:grpSpPr>
            <a:xfrm>
              <a:off x="597171" y="78161"/>
              <a:ext cx="474987" cy="267599"/>
              <a:chOff x="-1" y="0"/>
              <a:chExt cx="474986" cy="267598"/>
            </a:xfrm>
          </p:grpSpPr>
          <p:sp>
            <p:nvSpPr>
              <p:cNvPr id="350" name="Shape 350"/>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1" name="Shape 351"/>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56" name="Group 356"/>
            <p:cNvGrpSpPr/>
            <p:nvPr/>
          </p:nvGrpSpPr>
          <p:grpSpPr>
            <a:xfrm>
              <a:off x="-1" y="845527"/>
              <a:ext cx="385309" cy="234023"/>
              <a:chOff x="0" y="0"/>
              <a:chExt cx="385308" cy="234022"/>
            </a:xfrm>
          </p:grpSpPr>
          <p:sp>
            <p:nvSpPr>
              <p:cNvPr id="353" name="Shape 353"/>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4" name="Shape 354"/>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5" name="Shape 355"/>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57" name="Shape 357"/>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8" name="Shape 358"/>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61" name="Group 361"/>
            <p:cNvGrpSpPr/>
            <p:nvPr/>
          </p:nvGrpSpPr>
          <p:grpSpPr>
            <a:xfrm>
              <a:off x="1876867" y="-2"/>
              <a:ext cx="293414" cy="435385"/>
              <a:chOff x="-1" y="0"/>
              <a:chExt cx="293413" cy="435383"/>
            </a:xfrm>
          </p:grpSpPr>
          <p:sp>
            <p:nvSpPr>
              <p:cNvPr id="359" name="Shape 359"/>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0" name="Shape 360"/>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67" name="Group 367"/>
            <p:cNvGrpSpPr/>
            <p:nvPr/>
          </p:nvGrpSpPr>
          <p:grpSpPr>
            <a:xfrm>
              <a:off x="2073310" y="1702682"/>
              <a:ext cx="409972" cy="279132"/>
              <a:chOff x="0" y="0"/>
              <a:chExt cx="409971" cy="279131"/>
            </a:xfrm>
          </p:grpSpPr>
          <p:sp>
            <p:nvSpPr>
              <p:cNvPr id="362" name="Shape 362"/>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3" name="Shape 363"/>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4" name="Shape 364"/>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5" name="Shape 365"/>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6" name="Shape 366"/>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79" name="Group 379"/>
            <p:cNvGrpSpPr/>
            <p:nvPr/>
          </p:nvGrpSpPr>
          <p:grpSpPr>
            <a:xfrm>
              <a:off x="459916" y="670565"/>
              <a:ext cx="1961174" cy="1329379"/>
              <a:chOff x="0" y="0"/>
              <a:chExt cx="1961172" cy="1329378"/>
            </a:xfrm>
          </p:grpSpPr>
          <p:sp>
            <p:nvSpPr>
              <p:cNvPr id="368" name="Shape 368"/>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9" name="Shape 369"/>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0" name="Shape 370"/>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1" name="Shape 371"/>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2" name="Shape 372"/>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3" name="Shape 373"/>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4" name="Shape 374"/>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5" name="Shape 375"/>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6" name="Shape 376"/>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7" name="Shape 377"/>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8" name="Shape 378"/>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81" name="Shape 381"/>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defRPr>
            </a:lvl1pPr>
          </a:lstStyle>
          <a:p>
            <a:pPr/>
            <a:r>
              <a:t>Microsoft Virtual Academy</a:t>
            </a:r>
          </a:p>
        </p:txBody>
      </p:sp>
      <p:sp>
        <p:nvSpPr>
          <p:cNvPr id="382" name="Shape 3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5_Title Slide">
    <p:bg>
      <p:bgPr>
        <a:solidFill>
          <a:srgbClr val="0072C6"/>
        </a:solidFill>
      </p:bgPr>
    </p:bg>
    <p:spTree>
      <p:nvGrpSpPr>
        <p:cNvPr id="1" name=""/>
        <p:cNvGrpSpPr/>
        <p:nvPr/>
      </p:nvGrpSpPr>
      <p:grpSpPr>
        <a:xfrm>
          <a:off x="0" y="0"/>
          <a:ext cx="0" cy="0"/>
          <a:chOff x="0" y="0"/>
          <a:chExt cx="0" cy="0"/>
        </a:xfrm>
      </p:grpSpPr>
      <p:pic>
        <p:nvPicPr>
          <p:cNvPr id="389"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90" name="Shape 390"/>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91" name="Shape 391"/>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9" indent="-320039">
              <a:spcBef>
                <a:spcPts val="0"/>
              </a:spcBef>
              <a:buSzPct val="90000"/>
              <a:buChar char="•"/>
              <a:defRPr spc="0">
                <a:solidFill>
                  <a:srgbClr val="FFFFFF"/>
                </a:solidFill>
              </a:defRPr>
            </a:lvl2pPr>
            <a:lvl3pPr marL="777239" indent="-320039">
              <a:spcBef>
                <a:spcPts val="0"/>
              </a:spcBef>
              <a:buSzPct val="90000"/>
              <a:buChar char="•"/>
              <a:defRPr spc="0">
                <a:solidFill>
                  <a:srgbClr val="FFFFFF"/>
                </a:solidFill>
              </a:defRPr>
            </a:lvl3pPr>
            <a:lvl4pPr marL="1005839" indent="-320039">
              <a:spcBef>
                <a:spcPts val="0"/>
              </a:spcBef>
              <a:buSzPct val="90000"/>
              <a:buChar char="•"/>
              <a:defRPr spc="0">
                <a:solidFill>
                  <a:srgbClr val="FFFFFF"/>
                </a:solidFill>
              </a:defRPr>
            </a:lvl4pPr>
            <a:lvl5pPr marL="1234439" indent="-320039">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2" name="Shape 392"/>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433" name="Group 433"/>
          <p:cNvGrpSpPr/>
          <p:nvPr/>
        </p:nvGrpSpPr>
        <p:grpSpPr>
          <a:xfrm>
            <a:off x="9258064" y="1695130"/>
            <a:ext cx="2805582" cy="3604265"/>
            <a:chOff x="0" y="-1"/>
            <a:chExt cx="2805580" cy="3604263"/>
          </a:xfrm>
        </p:grpSpPr>
        <p:sp>
          <p:nvSpPr>
            <p:cNvPr id="393" name="Shape 39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4" name="Shape 394"/>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5" name="Shape 39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6" name="Shape 39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7" name="Shape 39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8" name="Shape 39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9" name="Shape 39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0" name="Shape 40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1" name="Shape 401"/>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2" name="Shape 40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05" name="Group 405"/>
            <p:cNvGrpSpPr/>
            <p:nvPr/>
          </p:nvGrpSpPr>
          <p:grpSpPr>
            <a:xfrm>
              <a:off x="597171" y="78161"/>
              <a:ext cx="474987" cy="267599"/>
              <a:chOff x="-1" y="0"/>
              <a:chExt cx="474986" cy="267598"/>
            </a:xfrm>
          </p:grpSpPr>
          <p:sp>
            <p:nvSpPr>
              <p:cNvPr id="403" name="Shape 40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4" name="Shape 40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09" name="Group 409"/>
            <p:cNvGrpSpPr/>
            <p:nvPr/>
          </p:nvGrpSpPr>
          <p:grpSpPr>
            <a:xfrm>
              <a:off x="-1" y="845527"/>
              <a:ext cx="385309" cy="234023"/>
              <a:chOff x="0" y="0"/>
              <a:chExt cx="385308" cy="234022"/>
            </a:xfrm>
          </p:grpSpPr>
          <p:sp>
            <p:nvSpPr>
              <p:cNvPr id="406" name="Shape 40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7" name="Shape 40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8" name="Shape 40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410" name="Shape 41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1" name="Shape 41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14" name="Group 414"/>
            <p:cNvGrpSpPr/>
            <p:nvPr/>
          </p:nvGrpSpPr>
          <p:grpSpPr>
            <a:xfrm>
              <a:off x="1876867" y="-2"/>
              <a:ext cx="293414" cy="435385"/>
              <a:chOff x="-1" y="0"/>
              <a:chExt cx="293413" cy="435383"/>
            </a:xfrm>
          </p:grpSpPr>
          <p:sp>
            <p:nvSpPr>
              <p:cNvPr id="412" name="Shape 41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3" name="Shape 41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20" name="Group 420"/>
            <p:cNvGrpSpPr/>
            <p:nvPr/>
          </p:nvGrpSpPr>
          <p:grpSpPr>
            <a:xfrm>
              <a:off x="2073310" y="1702682"/>
              <a:ext cx="409972" cy="279132"/>
              <a:chOff x="0" y="0"/>
              <a:chExt cx="409971" cy="279131"/>
            </a:xfrm>
          </p:grpSpPr>
          <p:sp>
            <p:nvSpPr>
              <p:cNvPr id="415" name="Shape 41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6" name="Shape 41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7" name="Shape 41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8" name="Shape 41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9" name="Shape 41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32" name="Group 432"/>
            <p:cNvGrpSpPr/>
            <p:nvPr/>
          </p:nvGrpSpPr>
          <p:grpSpPr>
            <a:xfrm>
              <a:off x="459916" y="670565"/>
              <a:ext cx="1961174" cy="1329379"/>
              <a:chOff x="0" y="0"/>
              <a:chExt cx="1961172" cy="1329378"/>
            </a:xfrm>
          </p:grpSpPr>
          <p:sp>
            <p:nvSpPr>
              <p:cNvPr id="421" name="Shape 42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2" name="Shape 42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3" name="Shape 42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4" name="Shape 42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5" name="Shape 42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6" name="Shape 42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7" name="Shape 427"/>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8" name="Shape 42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9" name="Shape 42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0" name="Shape 43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1" name="Shape 43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434" name="Shape 4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pic>
        <p:nvPicPr>
          <p:cNvPr id="441" name="image1.png"/>
          <p:cNvPicPr>
            <a:picLocks noChangeAspect="1"/>
          </p:cNvPicPr>
          <p:nvPr/>
        </p:nvPicPr>
        <p:blipFill>
          <a:blip r:embed="rId2">
            <a:extLst/>
          </a:blip>
          <a:stretch>
            <a:fillRect/>
          </a:stretch>
        </p:blipFill>
        <p:spPr>
          <a:xfrm>
            <a:off x="4703157" y="5897245"/>
            <a:ext cx="7197633" cy="1097282"/>
          </a:xfrm>
          <a:prstGeom prst="rect">
            <a:avLst/>
          </a:prstGeom>
          <a:ln w="12700">
            <a:miter lim="400000"/>
          </a:ln>
        </p:spPr>
      </p:pic>
      <p:sp>
        <p:nvSpPr>
          <p:cNvPr id="442" name="Shape 442"/>
          <p:cNvSpPr/>
          <p:nvPr>
            <p:ph type="title"/>
          </p:nvPr>
        </p:nvSpPr>
        <p:spPr>
          <a:prstGeom prst="rect">
            <a:avLst/>
          </a:prstGeom>
        </p:spPr>
        <p:txBody>
          <a:bodyPr/>
          <a:lstStyle>
            <a:lvl1pPr>
              <a:defRPr>
                <a:solidFill>
                  <a:srgbClr val="0072C6"/>
                </a:solidFill>
              </a:defRPr>
            </a:lvl1pPr>
          </a:lstStyle>
          <a:p>
            <a:pPr/>
            <a:r>
              <a:t>Title Text</a:t>
            </a:r>
          </a:p>
        </p:txBody>
      </p:sp>
      <p:sp>
        <p:nvSpPr>
          <p:cNvPr id="443" name="Shape 4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non-bulleted text">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a:r>
              <a:t>Title Text</a:t>
            </a:r>
          </a:p>
        </p:txBody>
      </p:sp>
      <p:sp>
        <p:nvSpPr>
          <p:cNvPr id="451" name="Shape 451"/>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2" name="Shape 4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bulleted text">
    <p:spTree>
      <p:nvGrpSpPr>
        <p:cNvPr id="1" name=""/>
        <p:cNvGrpSpPr/>
        <p:nvPr/>
      </p:nvGrpSpPr>
      <p:grpSpPr>
        <a:xfrm>
          <a:off x="0" y="0"/>
          <a:ext cx="0" cy="0"/>
          <a:chOff x="0" y="0"/>
          <a:chExt cx="0" cy="0"/>
        </a:xfrm>
      </p:grpSpPr>
      <p:sp>
        <p:nvSpPr>
          <p:cNvPr id="459" name="Shape 459"/>
          <p:cNvSpPr/>
          <p:nvPr>
            <p:ph type="title"/>
          </p:nvPr>
        </p:nvSpPr>
        <p:spPr>
          <a:prstGeom prst="rect">
            <a:avLst/>
          </a:prstGeom>
        </p:spPr>
        <p:txBody>
          <a:bodyPr/>
          <a:lstStyle>
            <a:lvl1pPr>
              <a:defRPr>
                <a:solidFill>
                  <a:srgbClr val="0072C6"/>
                </a:solidFill>
              </a:defRPr>
            </a:lvl1pPr>
          </a:lstStyle>
          <a:p>
            <a:pPr/>
            <a:r>
              <a:t>Title Text</a:t>
            </a:r>
          </a:p>
        </p:txBody>
      </p:sp>
      <p:sp>
        <p:nvSpPr>
          <p:cNvPr id="460" name="Shape 460"/>
          <p:cNvSpPr/>
          <p:nvPr>
            <p:ph type="body" sz="half" idx="1"/>
          </p:nvPr>
        </p:nvSpPr>
        <p:spPr>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61" name="Shape 4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3" y="742"/>
            <a:ext cx="548643" cy="574831"/>
            <a:chOff x="0" y="0"/>
            <a:chExt cx="548641" cy="574829"/>
          </a:xfrm>
        </p:grpSpPr>
        <p:sp>
          <p:nvSpPr>
            <p:cNvPr id="2" name="Shape 2"/>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 name="Shape 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7" name="Group 7"/>
          <p:cNvGrpSpPr/>
          <p:nvPr/>
        </p:nvGrpSpPr>
        <p:grpSpPr>
          <a:xfrm>
            <a:off x="-1133722" y="742"/>
            <a:ext cx="548642" cy="574831"/>
            <a:chOff x="0" y="0"/>
            <a:chExt cx="548641" cy="574829"/>
          </a:xfrm>
        </p:grpSpPr>
        <p:sp>
          <p:nvSpPr>
            <p:cNvPr id="5" name="Shape 5"/>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 name="Shape 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10" name="Group 10"/>
          <p:cNvGrpSpPr/>
          <p:nvPr/>
        </p:nvGrpSpPr>
        <p:grpSpPr>
          <a:xfrm>
            <a:off x="-576885" y="741"/>
            <a:ext cx="548642" cy="574831"/>
            <a:chOff x="0" y="0"/>
            <a:chExt cx="548641" cy="574829"/>
          </a:xfrm>
        </p:grpSpPr>
        <p:sp>
          <p:nvSpPr>
            <p:cNvPr id="8" name="Shape 8"/>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9" name="Shape 9"/>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3" name="Group 13"/>
          <p:cNvGrpSpPr/>
          <p:nvPr/>
        </p:nvGrpSpPr>
        <p:grpSpPr>
          <a:xfrm>
            <a:off x="-1681291" y="1103971"/>
            <a:ext cx="548642" cy="574831"/>
            <a:chOff x="0" y="0"/>
            <a:chExt cx="548641" cy="574829"/>
          </a:xfrm>
        </p:grpSpPr>
        <p:sp>
          <p:nvSpPr>
            <p:cNvPr id="11" name="Shape 11"/>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2" name="Shape 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16" name="Group 16"/>
          <p:cNvGrpSpPr/>
          <p:nvPr/>
        </p:nvGrpSpPr>
        <p:grpSpPr>
          <a:xfrm>
            <a:off x="-1133841" y="1103971"/>
            <a:ext cx="548642" cy="574831"/>
            <a:chOff x="0" y="0"/>
            <a:chExt cx="548641" cy="574829"/>
          </a:xfrm>
        </p:grpSpPr>
        <p:sp>
          <p:nvSpPr>
            <p:cNvPr id="14" name="Shape 14"/>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5" name="Shape 1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19" name="Group 19"/>
          <p:cNvGrpSpPr/>
          <p:nvPr/>
        </p:nvGrpSpPr>
        <p:grpSpPr>
          <a:xfrm>
            <a:off x="-576868" y="1103971"/>
            <a:ext cx="548642" cy="574831"/>
            <a:chOff x="0" y="0"/>
            <a:chExt cx="548641" cy="574829"/>
          </a:xfrm>
        </p:grpSpPr>
        <p:sp>
          <p:nvSpPr>
            <p:cNvPr id="17" name="Shape 17"/>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8" name="Shape 1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22" name="Group 22"/>
          <p:cNvGrpSpPr/>
          <p:nvPr/>
        </p:nvGrpSpPr>
        <p:grpSpPr>
          <a:xfrm>
            <a:off x="-1671156" y="2214110"/>
            <a:ext cx="558444" cy="574831"/>
            <a:chOff x="0" y="0"/>
            <a:chExt cx="558442" cy="574830"/>
          </a:xfrm>
        </p:grpSpPr>
        <p:sp>
          <p:nvSpPr>
            <p:cNvPr id="20" name="Shape 20"/>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1" name="Shape 21"/>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25" name="Group 25"/>
          <p:cNvGrpSpPr/>
          <p:nvPr/>
        </p:nvGrpSpPr>
        <p:grpSpPr>
          <a:xfrm>
            <a:off x="-1122239" y="2214110"/>
            <a:ext cx="554184" cy="574831"/>
            <a:chOff x="0" y="0"/>
            <a:chExt cx="554182" cy="574830"/>
          </a:xfrm>
        </p:grpSpPr>
        <p:sp>
          <p:nvSpPr>
            <p:cNvPr id="23" name="Shape 23"/>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4" name="Shape 24"/>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28" name="Group 28"/>
          <p:cNvGrpSpPr/>
          <p:nvPr/>
        </p:nvGrpSpPr>
        <p:grpSpPr>
          <a:xfrm>
            <a:off x="-566730" y="2214110"/>
            <a:ext cx="548642" cy="574831"/>
            <a:chOff x="0" y="0"/>
            <a:chExt cx="548641" cy="574830"/>
          </a:xfrm>
        </p:grpSpPr>
        <p:sp>
          <p:nvSpPr>
            <p:cNvPr id="26" name="Shape 26"/>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7" name="Shape 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31" name="Group 31"/>
          <p:cNvGrpSpPr/>
          <p:nvPr/>
        </p:nvGrpSpPr>
        <p:grpSpPr>
          <a:xfrm>
            <a:off x="-1692163" y="3309985"/>
            <a:ext cx="567968" cy="574831"/>
            <a:chOff x="0" y="0"/>
            <a:chExt cx="567966" cy="574829"/>
          </a:xfrm>
        </p:grpSpPr>
        <p:sp>
          <p:nvSpPr>
            <p:cNvPr id="29" name="Shape 29"/>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0" name="Shape 30"/>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4" name="Group 34"/>
          <p:cNvGrpSpPr/>
          <p:nvPr/>
        </p:nvGrpSpPr>
        <p:grpSpPr>
          <a:xfrm>
            <a:off x="-1135188" y="3309985"/>
            <a:ext cx="558416" cy="574831"/>
            <a:chOff x="0" y="0"/>
            <a:chExt cx="558414" cy="574829"/>
          </a:xfrm>
        </p:grpSpPr>
        <p:sp>
          <p:nvSpPr>
            <p:cNvPr id="32" name="Shape 32"/>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3" name="Shape 33"/>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7" name="Group 37"/>
          <p:cNvGrpSpPr/>
          <p:nvPr/>
        </p:nvGrpSpPr>
        <p:grpSpPr>
          <a:xfrm>
            <a:off x="-578211" y="3309985"/>
            <a:ext cx="548642" cy="574831"/>
            <a:chOff x="0" y="0"/>
            <a:chExt cx="548641" cy="574829"/>
          </a:xfrm>
        </p:grpSpPr>
        <p:sp>
          <p:nvSpPr>
            <p:cNvPr id="35" name="Shape 35"/>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6" name="Shape 3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40" name="Group 40"/>
          <p:cNvGrpSpPr/>
          <p:nvPr/>
        </p:nvGrpSpPr>
        <p:grpSpPr>
          <a:xfrm>
            <a:off x="-1683905" y="4403049"/>
            <a:ext cx="561906" cy="574831"/>
            <a:chOff x="0" y="0"/>
            <a:chExt cx="561904" cy="574829"/>
          </a:xfrm>
        </p:grpSpPr>
        <p:sp>
          <p:nvSpPr>
            <p:cNvPr id="38" name="Shape 38"/>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9" name="Shape 39"/>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43" name="Group 43"/>
          <p:cNvGrpSpPr/>
          <p:nvPr/>
        </p:nvGrpSpPr>
        <p:grpSpPr>
          <a:xfrm>
            <a:off x="-1130214" y="4403049"/>
            <a:ext cx="548642" cy="574831"/>
            <a:chOff x="0" y="0"/>
            <a:chExt cx="548641" cy="574829"/>
          </a:xfrm>
        </p:grpSpPr>
        <p:sp>
          <p:nvSpPr>
            <p:cNvPr id="41" name="Shape 41"/>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2" name="Shape 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46" name="Group 46"/>
          <p:cNvGrpSpPr/>
          <p:nvPr/>
        </p:nvGrpSpPr>
        <p:grpSpPr>
          <a:xfrm>
            <a:off x="-581453" y="4403049"/>
            <a:ext cx="548642" cy="574831"/>
            <a:chOff x="0" y="0"/>
            <a:chExt cx="548641" cy="574829"/>
          </a:xfrm>
        </p:grpSpPr>
        <p:sp>
          <p:nvSpPr>
            <p:cNvPr id="44" name="Shape 44"/>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5" name="Shape 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49" name="Group 49"/>
          <p:cNvGrpSpPr/>
          <p:nvPr/>
        </p:nvGrpSpPr>
        <p:grpSpPr>
          <a:xfrm>
            <a:off x="-1681291" y="556309"/>
            <a:ext cx="548642" cy="574831"/>
            <a:chOff x="0" y="0"/>
            <a:chExt cx="548641" cy="574829"/>
          </a:xfrm>
        </p:grpSpPr>
        <p:sp>
          <p:nvSpPr>
            <p:cNvPr id="47" name="Shape 47"/>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8" name="Shape 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52" name="Group 52"/>
          <p:cNvGrpSpPr/>
          <p:nvPr/>
        </p:nvGrpSpPr>
        <p:grpSpPr>
          <a:xfrm>
            <a:off x="-1133840" y="556300"/>
            <a:ext cx="557071" cy="574831"/>
            <a:chOff x="0" y="0"/>
            <a:chExt cx="557070" cy="574829"/>
          </a:xfrm>
        </p:grpSpPr>
        <p:sp>
          <p:nvSpPr>
            <p:cNvPr id="50" name="Shape 50"/>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1" name="Shape 51"/>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55" name="Group 55"/>
          <p:cNvGrpSpPr/>
          <p:nvPr/>
        </p:nvGrpSpPr>
        <p:grpSpPr>
          <a:xfrm>
            <a:off x="-576885" y="556309"/>
            <a:ext cx="548642" cy="574831"/>
            <a:chOff x="0" y="0"/>
            <a:chExt cx="548641" cy="574829"/>
          </a:xfrm>
        </p:grpSpPr>
        <p:sp>
          <p:nvSpPr>
            <p:cNvPr id="53" name="Shape 53"/>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4" name="Shape 5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58" name="Group 58"/>
          <p:cNvGrpSpPr/>
          <p:nvPr/>
        </p:nvGrpSpPr>
        <p:grpSpPr>
          <a:xfrm>
            <a:off x="-1681540" y="1659528"/>
            <a:ext cx="548642" cy="574831"/>
            <a:chOff x="0" y="0"/>
            <a:chExt cx="548641" cy="574829"/>
          </a:xfrm>
        </p:grpSpPr>
        <p:sp>
          <p:nvSpPr>
            <p:cNvPr id="56" name="Shape 56"/>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7" name="Shape 5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61" name="Group 61"/>
          <p:cNvGrpSpPr/>
          <p:nvPr/>
        </p:nvGrpSpPr>
        <p:grpSpPr>
          <a:xfrm>
            <a:off x="-1132927" y="1659528"/>
            <a:ext cx="548643" cy="574831"/>
            <a:chOff x="0" y="0"/>
            <a:chExt cx="548641" cy="574829"/>
          </a:xfrm>
        </p:grpSpPr>
        <p:sp>
          <p:nvSpPr>
            <p:cNvPr id="59" name="Shape 59"/>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0" name="Shape 6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64" name="Group 64"/>
          <p:cNvGrpSpPr/>
          <p:nvPr/>
        </p:nvGrpSpPr>
        <p:grpSpPr>
          <a:xfrm>
            <a:off x="-576885" y="1659528"/>
            <a:ext cx="548642" cy="574831"/>
            <a:chOff x="0" y="0"/>
            <a:chExt cx="548641" cy="574829"/>
          </a:xfrm>
        </p:grpSpPr>
        <p:sp>
          <p:nvSpPr>
            <p:cNvPr id="62" name="Shape 62"/>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3" name="Shape 6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67" name="Group 67"/>
          <p:cNvGrpSpPr/>
          <p:nvPr/>
        </p:nvGrpSpPr>
        <p:grpSpPr>
          <a:xfrm>
            <a:off x="-1686837" y="2762749"/>
            <a:ext cx="545777" cy="574831"/>
            <a:chOff x="0" y="0"/>
            <a:chExt cx="545775" cy="574829"/>
          </a:xfrm>
        </p:grpSpPr>
        <p:sp>
          <p:nvSpPr>
            <p:cNvPr id="65" name="Shape 65"/>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6" name="Shape 66"/>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0" name="Group 70"/>
          <p:cNvGrpSpPr/>
          <p:nvPr/>
        </p:nvGrpSpPr>
        <p:grpSpPr>
          <a:xfrm>
            <a:off x="-1133484" y="2762749"/>
            <a:ext cx="549212" cy="574831"/>
            <a:chOff x="0" y="0"/>
            <a:chExt cx="549211" cy="574829"/>
          </a:xfrm>
        </p:grpSpPr>
        <p:sp>
          <p:nvSpPr>
            <p:cNvPr id="68" name="Shape 68"/>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 name="Shape 69"/>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3" name="Group 73"/>
          <p:cNvGrpSpPr/>
          <p:nvPr/>
        </p:nvGrpSpPr>
        <p:grpSpPr>
          <a:xfrm>
            <a:off x="-585203" y="2762749"/>
            <a:ext cx="558186" cy="574830"/>
            <a:chOff x="0" y="0"/>
            <a:chExt cx="558185" cy="574829"/>
          </a:xfrm>
        </p:grpSpPr>
        <p:sp>
          <p:nvSpPr>
            <p:cNvPr id="71" name="Shape 71"/>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2" name="Shape 72"/>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 name="Group 76"/>
          <p:cNvGrpSpPr/>
          <p:nvPr/>
        </p:nvGrpSpPr>
        <p:grpSpPr>
          <a:xfrm>
            <a:off x="-1692163" y="3857218"/>
            <a:ext cx="558682" cy="574831"/>
            <a:chOff x="0" y="0"/>
            <a:chExt cx="558681" cy="574829"/>
          </a:xfrm>
        </p:grpSpPr>
        <p:sp>
          <p:nvSpPr>
            <p:cNvPr id="74" name="Shape 74"/>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 name="Shape 75"/>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9" name="Group 79"/>
          <p:cNvGrpSpPr/>
          <p:nvPr/>
        </p:nvGrpSpPr>
        <p:grpSpPr>
          <a:xfrm>
            <a:off x="-1136130" y="3857218"/>
            <a:ext cx="576149" cy="574831"/>
            <a:chOff x="0" y="0"/>
            <a:chExt cx="576147" cy="574829"/>
          </a:xfrm>
        </p:grpSpPr>
        <p:sp>
          <p:nvSpPr>
            <p:cNvPr id="77" name="Shape 77"/>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 name="Shape 78"/>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2" name="Group 82"/>
          <p:cNvGrpSpPr/>
          <p:nvPr/>
        </p:nvGrpSpPr>
        <p:grpSpPr>
          <a:xfrm>
            <a:off x="-579310" y="3857218"/>
            <a:ext cx="546499" cy="574831"/>
            <a:chOff x="0" y="0"/>
            <a:chExt cx="546497" cy="574829"/>
          </a:xfrm>
        </p:grpSpPr>
        <p:sp>
          <p:nvSpPr>
            <p:cNvPr id="80" name="Shape 80"/>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 name="Shape 81"/>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5" name="Group 85"/>
          <p:cNvGrpSpPr/>
          <p:nvPr/>
        </p:nvGrpSpPr>
        <p:grpSpPr>
          <a:xfrm>
            <a:off x="-1683907" y="4957629"/>
            <a:ext cx="561906" cy="574831"/>
            <a:chOff x="0" y="0"/>
            <a:chExt cx="561904" cy="574829"/>
          </a:xfrm>
        </p:grpSpPr>
        <p:sp>
          <p:nvSpPr>
            <p:cNvPr id="83" name="Shape 83"/>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 name="Shape 84"/>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8" name="Group 88"/>
          <p:cNvGrpSpPr/>
          <p:nvPr/>
        </p:nvGrpSpPr>
        <p:grpSpPr>
          <a:xfrm>
            <a:off x="-1129736" y="4957629"/>
            <a:ext cx="548643" cy="574831"/>
            <a:chOff x="0" y="0"/>
            <a:chExt cx="548641" cy="574829"/>
          </a:xfrm>
        </p:grpSpPr>
        <p:sp>
          <p:nvSpPr>
            <p:cNvPr id="86" name="Shape 86"/>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 name="Shape 8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1" name="Group 91"/>
          <p:cNvGrpSpPr/>
          <p:nvPr/>
        </p:nvGrpSpPr>
        <p:grpSpPr>
          <a:xfrm>
            <a:off x="-581456" y="4957629"/>
            <a:ext cx="548891" cy="574831"/>
            <a:chOff x="0" y="0"/>
            <a:chExt cx="548889" cy="574829"/>
          </a:xfrm>
        </p:grpSpPr>
        <p:sp>
          <p:nvSpPr>
            <p:cNvPr id="89" name="Shape 89"/>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 name="Shape 90"/>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4" name="Group 94"/>
          <p:cNvGrpSpPr/>
          <p:nvPr/>
        </p:nvGrpSpPr>
        <p:grpSpPr>
          <a:xfrm>
            <a:off x="-1129643" y="5504243"/>
            <a:ext cx="548643" cy="574831"/>
            <a:chOff x="0" y="0"/>
            <a:chExt cx="548641" cy="574829"/>
          </a:xfrm>
        </p:grpSpPr>
        <p:sp>
          <p:nvSpPr>
            <p:cNvPr id="92" name="Shape 92"/>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3" name="Shape 93"/>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7" name="Group 97"/>
          <p:cNvGrpSpPr/>
          <p:nvPr/>
        </p:nvGrpSpPr>
        <p:grpSpPr>
          <a:xfrm>
            <a:off x="-581361" y="5504243"/>
            <a:ext cx="548891" cy="574831"/>
            <a:chOff x="0" y="0"/>
            <a:chExt cx="548889" cy="574829"/>
          </a:xfrm>
        </p:grpSpPr>
        <p:sp>
          <p:nvSpPr>
            <p:cNvPr id="95" name="Shape 95"/>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6" name="Shape 96"/>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100" name="Group 100"/>
          <p:cNvGrpSpPr/>
          <p:nvPr/>
        </p:nvGrpSpPr>
        <p:grpSpPr>
          <a:xfrm>
            <a:off x="-1141894" y="6052899"/>
            <a:ext cx="560895" cy="574831"/>
            <a:chOff x="0" y="0"/>
            <a:chExt cx="560894" cy="574829"/>
          </a:xfrm>
        </p:grpSpPr>
        <p:sp>
          <p:nvSpPr>
            <p:cNvPr id="98" name="Shape 98"/>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9" name="Shape 99"/>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03" name="Group 103"/>
          <p:cNvGrpSpPr/>
          <p:nvPr/>
        </p:nvGrpSpPr>
        <p:grpSpPr>
          <a:xfrm>
            <a:off x="-1683906" y="6051324"/>
            <a:ext cx="547974" cy="574831"/>
            <a:chOff x="0" y="0"/>
            <a:chExt cx="547972" cy="574829"/>
          </a:xfrm>
        </p:grpSpPr>
        <p:sp>
          <p:nvSpPr>
            <p:cNvPr id="101" name="Shape 101"/>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2" name="Shape 102"/>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106" name="Group 106"/>
          <p:cNvGrpSpPr/>
          <p:nvPr/>
        </p:nvGrpSpPr>
        <p:grpSpPr>
          <a:xfrm>
            <a:off x="-585204" y="6052885"/>
            <a:ext cx="559868" cy="574831"/>
            <a:chOff x="0" y="0"/>
            <a:chExt cx="559866" cy="574829"/>
          </a:xfrm>
        </p:grpSpPr>
        <p:sp>
          <p:nvSpPr>
            <p:cNvPr id="104" name="Shape 104"/>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5" name="Shape 105"/>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109" name="Group 109"/>
          <p:cNvGrpSpPr/>
          <p:nvPr/>
        </p:nvGrpSpPr>
        <p:grpSpPr>
          <a:xfrm>
            <a:off x="-1683906" y="5504234"/>
            <a:ext cx="548642" cy="574831"/>
            <a:chOff x="0" y="0"/>
            <a:chExt cx="548641" cy="574829"/>
          </a:xfrm>
        </p:grpSpPr>
        <p:sp>
          <p:nvSpPr>
            <p:cNvPr id="107" name="Shape 107"/>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8" name="Shape 10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112" name="Group 112"/>
          <p:cNvGrpSpPr/>
          <p:nvPr/>
        </p:nvGrpSpPr>
        <p:grpSpPr>
          <a:xfrm>
            <a:off x="-1144617" y="6766559"/>
            <a:ext cx="547176" cy="574831"/>
            <a:chOff x="0" y="0"/>
            <a:chExt cx="547175" cy="574829"/>
          </a:xfrm>
        </p:grpSpPr>
        <p:sp>
          <p:nvSpPr>
            <p:cNvPr id="110" name="Shape 110"/>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1" name="Shape 111"/>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115" name="Group 115"/>
          <p:cNvGrpSpPr/>
          <p:nvPr/>
        </p:nvGrpSpPr>
        <p:grpSpPr>
          <a:xfrm>
            <a:off x="-1695388" y="6766559"/>
            <a:ext cx="540621" cy="574831"/>
            <a:chOff x="0" y="0"/>
            <a:chExt cx="540620" cy="574829"/>
          </a:xfrm>
        </p:grpSpPr>
        <p:sp>
          <p:nvSpPr>
            <p:cNvPr id="113" name="Shape 113"/>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4" name="Shape 114"/>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118" name="Group 118"/>
          <p:cNvGrpSpPr/>
          <p:nvPr/>
        </p:nvGrpSpPr>
        <p:grpSpPr>
          <a:xfrm>
            <a:off x="-587551" y="6766545"/>
            <a:ext cx="546254" cy="574831"/>
            <a:chOff x="0" y="0"/>
            <a:chExt cx="546252" cy="574829"/>
          </a:xfrm>
        </p:grpSpPr>
        <p:sp>
          <p:nvSpPr>
            <p:cNvPr id="116" name="Shape 116"/>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7" name="Shape 117"/>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119" name="Shape 119"/>
          <p:cNvSpPr/>
          <p:nvPr>
            <p:ph type="title"/>
          </p:nvPr>
        </p:nvSpPr>
        <p:spPr>
          <a:xfrm>
            <a:off x="365758" y="365758"/>
            <a:ext cx="11704323" cy="9144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Title Text</a:t>
            </a:r>
          </a:p>
        </p:txBody>
      </p:sp>
      <p:sp>
        <p:nvSpPr>
          <p:cNvPr id="120" name="Shape 120"/>
          <p:cNvSpPr/>
          <p:nvPr>
            <p:ph type="body" idx="1"/>
          </p:nvPr>
        </p:nvSpPr>
        <p:spPr>
          <a:xfrm>
            <a:off x="365758" y="1371600"/>
            <a:ext cx="11704323" cy="204363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612619" y="6333091"/>
            <a:ext cx="297914" cy="281939"/>
          </a:xfrm>
          <a:prstGeom prst="rect">
            <a:avLst/>
          </a:prstGeom>
          <a:ln w="12700">
            <a:miter lim="400000"/>
          </a:ln>
        </p:spPr>
        <p:txBody>
          <a:bodyPr wrap="none" lIns="45718" tIns="45718" rIns="45718" bIns="45718" anchor="ctr">
            <a:spAutoFit/>
          </a:bodyPr>
          <a:lstStyle>
            <a:lvl1pPr algn="r">
              <a:defRPr sz="1200">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9pPr>
    </p:titleStyle>
    <p:bodyStyle>
      <a:lvl1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5pPr>
      <a:lvl6pPr marL="2658312"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6pPr>
      <a:lvl7pPr marL="3124686"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7pPr>
      <a:lvl8pPr marL="3591057"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8pPr>
      <a:lvl9pPr marL="4057428"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github.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guides.github.com/introduction/flow/"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body" sz="quarter" idx="1"/>
          </p:nvPr>
        </p:nvSpPr>
        <p:spPr>
          <a:xfrm>
            <a:off x="274637" y="2774676"/>
            <a:ext cx="8229601" cy="1865585"/>
          </a:xfrm>
          <a:prstGeom prst="rect">
            <a:avLst/>
          </a:prstGeom>
        </p:spPr>
        <p:txBody>
          <a:bodyPr/>
          <a:lstStyle/>
          <a:p>
            <a:pPr/>
            <a:r>
              <a:t>Briana Swift</a:t>
            </a:r>
            <a:endParaRPr>
              <a:solidFill>
                <a:srgbClr val="505050"/>
              </a:solidFill>
            </a:endParaRPr>
          </a:p>
          <a:p>
            <a:pPr/>
            <a:r>
              <a:t>Jeremy Foster</a:t>
            </a:r>
          </a:p>
        </p:txBody>
      </p:sp>
      <p:sp>
        <p:nvSpPr>
          <p:cNvPr id="942" name="Shape 942"/>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Shape 1004"/>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05" name="Shape 1005"/>
          <p:cNvSpPr/>
          <p:nvPr>
            <p:ph type="title"/>
          </p:nvPr>
        </p:nvSpPr>
        <p:spPr>
          <a:xfrm>
            <a:off x="274637" y="1677398"/>
            <a:ext cx="8436348" cy="1896063"/>
          </a:xfrm>
          <a:prstGeom prst="rect">
            <a:avLst/>
          </a:prstGeom>
        </p:spPr>
        <p:txBody>
          <a:bodyPr/>
          <a:lstStyle>
            <a:lvl1pPr>
              <a:defRPr spc="-100"/>
            </a:lvl1pPr>
          </a:lstStyle>
          <a:p>
            <a:pPr/>
            <a:r>
              <a:t>What are Issues?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7" name="Shape 1007"/>
          <p:cNvSpPr/>
          <p:nvPr>
            <p:ph type="title"/>
          </p:nvPr>
        </p:nvSpPr>
        <p:spPr>
          <a:xfrm>
            <a:off x="365758" y="365759"/>
            <a:ext cx="11704324" cy="914401"/>
          </a:xfrm>
          <a:prstGeom prst="rect">
            <a:avLst/>
          </a:prstGeom>
        </p:spPr>
        <p:txBody>
          <a:bodyPr/>
          <a:lstStyle>
            <a:lvl1pPr defTabSz="914087">
              <a:defRPr spc="-99" sz="4700"/>
            </a:lvl1pPr>
          </a:lstStyle>
          <a:p>
            <a:pPr/>
            <a:r>
              <a:t>Issues</a:t>
            </a:r>
          </a:p>
        </p:txBody>
      </p:sp>
      <p:sp>
        <p:nvSpPr>
          <p:cNvPr id="1008" name="Shape 1008"/>
          <p:cNvSpPr/>
          <p:nvPr>
            <p:ph type="body" idx="1"/>
          </p:nvPr>
        </p:nvSpPr>
        <p:spPr>
          <a:xfrm>
            <a:off x="365758" y="1371599"/>
            <a:ext cx="11704324" cy="4333496"/>
          </a:xfrm>
          <a:prstGeom prst="rect">
            <a:avLst/>
          </a:prstGeom>
        </p:spPr>
        <p:txBody>
          <a:bodyPr/>
          <a:lstStyle/>
          <a:p>
            <a:pPr defTabSz="812604">
              <a:spcBef>
                <a:spcPts val="400"/>
              </a:spcBef>
              <a:defRPr spc="-88" sz="2376"/>
            </a:pPr>
            <a:r>
              <a:t>Bug reports</a:t>
            </a:r>
          </a:p>
          <a:p>
            <a:pPr defTabSz="812604">
              <a:spcBef>
                <a:spcPts val="400"/>
              </a:spcBef>
              <a:defRPr spc="-88" sz="2376"/>
            </a:pPr>
          </a:p>
          <a:p>
            <a:pPr defTabSz="812604">
              <a:spcBef>
                <a:spcPts val="400"/>
              </a:spcBef>
              <a:defRPr spc="-88" sz="2376"/>
            </a:pPr>
            <a:r>
              <a:t>Replace email</a:t>
            </a:r>
          </a:p>
          <a:p>
            <a:pPr defTabSz="812604">
              <a:spcBef>
                <a:spcPts val="400"/>
              </a:spcBef>
              <a:defRPr spc="-88" sz="2376"/>
            </a:pPr>
          </a:p>
          <a:p>
            <a:pPr defTabSz="812604">
              <a:spcBef>
                <a:spcPts val="400"/>
              </a:spcBef>
              <a:defRPr spc="-88" sz="2376"/>
            </a:pPr>
            <a:r>
              <a:t>Planning</a:t>
            </a:r>
          </a:p>
          <a:p>
            <a:pPr defTabSz="812604">
              <a:spcBef>
                <a:spcPts val="400"/>
              </a:spcBef>
              <a:defRPr spc="-88" sz="2376"/>
            </a:pPr>
          </a:p>
          <a:p>
            <a:pPr defTabSz="812604">
              <a:spcBef>
                <a:spcPts val="400"/>
              </a:spcBef>
              <a:defRPr spc="-88" sz="2376"/>
            </a:pPr>
            <a:r>
              <a:t>Any conversation</a:t>
            </a:r>
          </a:p>
          <a:p>
            <a:pPr defTabSz="812604">
              <a:spcBef>
                <a:spcPts val="400"/>
              </a:spcBef>
              <a:defRPr spc="-88" sz="2376"/>
            </a:pPr>
          </a:p>
          <a:p>
            <a:pPr defTabSz="812604">
              <a:spcBef>
                <a:spcPts val="400"/>
              </a:spcBef>
              <a:defRPr spc="-88" sz="2376"/>
            </a:pPr>
            <a:r>
              <a:t>Cross linking and @mentioning adds context</a:t>
            </a:r>
            <a:endParaRPr spc="-87"/>
          </a:p>
          <a:p>
            <a:pPr defTabSz="812604">
              <a:spcBef>
                <a:spcPts val="400"/>
              </a:spcBef>
              <a:defRPr spc="-88" sz="2376"/>
            </a:pPr>
            <a:endParaRPr spc="-87"/>
          </a:p>
          <a:p>
            <a:pPr defTabSz="812604">
              <a:spcBef>
                <a:spcPts val="400"/>
              </a:spcBef>
              <a:defRPr spc="-88" sz="2376"/>
            </a:pPr>
            <a:r>
              <a:rPr spc="-87"/>
              <a:t>Markdown supported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0" name="Shape 1010"/>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11" name="Shape 1011"/>
          <p:cNvSpPr/>
          <p:nvPr>
            <p:ph type="body" sz="quarter" idx="1"/>
          </p:nvPr>
        </p:nvSpPr>
        <p:spPr>
          <a:xfrm>
            <a:off x="273844" y="2913062"/>
            <a:ext cx="10058402" cy="794066"/>
          </a:xfrm>
          <a:prstGeom prst="rect">
            <a:avLst/>
          </a:prstGeom>
        </p:spPr>
        <p:txBody>
          <a:bodyPr/>
          <a:lstStyle>
            <a:lvl1pPr defTabSz="848794">
              <a:defRPr sz="3200"/>
            </a:lvl1pPr>
          </a:lstStyle>
          <a:p>
            <a:pPr/>
            <a:r>
              <a:t>Create issue, @mention Jeremy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3" name="Shape 1013"/>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14" name="Shape 1014"/>
          <p:cNvSpPr/>
          <p:nvPr>
            <p:ph type="title"/>
          </p:nvPr>
        </p:nvSpPr>
        <p:spPr>
          <a:xfrm>
            <a:off x="274637" y="1677398"/>
            <a:ext cx="8436348" cy="1896063"/>
          </a:xfrm>
          <a:prstGeom prst="rect">
            <a:avLst/>
          </a:prstGeom>
        </p:spPr>
        <p:txBody>
          <a:bodyPr/>
          <a:lstStyle/>
          <a:p>
            <a:pPr>
              <a:defRPr spc="-100"/>
            </a:pPr>
            <a:r>
              <a:t>Working on </a:t>
            </a:r>
            <a:r>
              <a:rPr u="sng">
                <a:solidFill>
                  <a:srgbClr val="0000FF"/>
                </a:solidFill>
                <a:uFill>
                  <a:solidFill>
                    <a:srgbClr val="0000FF"/>
                  </a:solidFill>
                </a:uFill>
                <a:hlinkClick r:id="rId2" invalidUrl="" action="" tgtFrame="" tooltip="" history="1" highlightClick="0" endSnd="0"/>
              </a:rPr>
              <a:t>GitHub.com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Shape 1016"/>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17" name="Shape 1017"/>
          <p:cNvSpPr/>
          <p:nvPr>
            <p:ph type="body" sz="quarter" idx="1"/>
          </p:nvPr>
        </p:nvSpPr>
        <p:spPr>
          <a:xfrm>
            <a:off x="273844" y="2913062"/>
            <a:ext cx="10058402" cy="794066"/>
          </a:xfrm>
          <a:prstGeom prst="rect">
            <a:avLst/>
          </a:prstGeom>
        </p:spPr>
        <p:txBody>
          <a:bodyPr/>
          <a:lstStyle/>
          <a:p>
            <a:pPr defTabSz="458349">
              <a:defRPr sz="1728"/>
            </a:pPr>
            <a:r>
              <a:t>Workflow again: </a:t>
            </a:r>
            <a:r>
              <a:rPr u="sng">
                <a:solidFill>
                  <a:srgbClr val="0000FF"/>
                </a:solidFill>
                <a:uFill>
                  <a:solidFill>
                    <a:srgbClr val="0000FF"/>
                  </a:solidFill>
                </a:uFill>
                <a:hlinkClick r:id="rId2" invalidUrl="" action="" tgtFrame="" tooltip="" history="1" highlightClick="0" endSnd="0"/>
              </a:rPr>
              <a:t>https://guides.github.com/introduction/flow/</a:t>
            </a:r>
          </a:p>
        </p:txBody>
      </p:sp>
      <p:sp>
        <p:nvSpPr>
          <p:cNvPr id="1018" name="Shape 1018"/>
          <p:cNvSpPr/>
          <p:nvPr/>
        </p:nvSpPr>
        <p:spPr>
          <a:xfrm>
            <a:off x="273844" y="36369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Branch, create file, create commits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Shape 1020"/>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21" name="Shape 1021"/>
          <p:cNvSpPr/>
          <p:nvPr>
            <p:ph type="title"/>
          </p:nvPr>
        </p:nvSpPr>
        <p:spPr>
          <a:xfrm>
            <a:off x="274637" y="1677398"/>
            <a:ext cx="8436348" cy="1896063"/>
          </a:xfrm>
          <a:prstGeom prst="rect">
            <a:avLst/>
          </a:prstGeom>
        </p:spPr>
        <p:txBody>
          <a:bodyPr/>
          <a:lstStyle>
            <a:lvl1pPr>
              <a:defRPr spc="-100"/>
            </a:lvl1pPr>
          </a:lstStyle>
          <a:p>
            <a:pPr/>
            <a:r>
              <a:t>Pull Requests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3" name="Shape 1023"/>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24" name="Shape 1024"/>
          <p:cNvSpPr/>
          <p:nvPr>
            <p:ph type="body" sz="quarter" idx="1"/>
          </p:nvPr>
        </p:nvSpPr>
        <p:spPr>
          <a:xfrm>
            <a:off x="273844" y="2913062"/>
            <a:ext cx="10058402" cy="794066"/>
          </a:xfrm>
          <a:prstGeom prst="rect">
            <a:avLst/>
          </a:prstGeom>
        </p:spPr>
        <p:txBody>
          <a:bodyPr/>
          <a:lstStyle>
            <a:lvl1pPr defTabSz="848794">
              <a:defRPr sz="3200"/>
            </a:lvl1pPr>
          </a:lstStyle>
          <a:p>
            <a:pPr/>
            <a:r>
              <a:t>Create PR, @mention Jeremy</a:t>
            </a:r>
          </a:p>
        </p:txBody>
      </p:sp>
      <p:sp>
        <p:nvSpPr>
          <p:cNvPr id="1025" name="Shape 1025"/>
          <p:cNvSpPr/>
          <p:nvPr/>
        </p:nvSpPr>
        <p:spPr>
          <a:xfrm>
            <a:off x="273844" y="36369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Jeremy comments, more commits, merge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027" name="Shape 1027"/>
          <p:cNvSpPr/>
          <p:nvPr>
            <p:ph type="body" sz="quarter" idx="1"/>
          </p:nvPr>
        </p:nvSpPr>
        <p:spPr>
          <a:xfrm>
            <a:off x="365758" y="1371600"/>
            <a:ext cx="11704324" cy="815607"/>
          </a:xfrm>
          <a:prstGeom prst="rect">
            <a:avLst/>
          </a:prstGeom>
        </p:spPr>
        <p:txBody>
          <a:bodyPr/>
          <a:lstStyle/>
          <a:p>
            <a:pPr marL="219454" indent="-219454" defTabSz="895431">
              <a:spcBef>
                <a:spcPts val="500"/>
              </a:spcBef>
              <a:defRPr sz="1900"/>
            </a:pPr>
            <a:r>
              <a:t>Some speakers at Microsoft like to use this slide for hidden “notes slides”. </a:t>
            </a:r>
          </a:p>
          <a:p>
            <a:pPr marL="219454" indent="-219454" defTabSz="895431">
              <a:spcBef>
                <a:spcPts val="500"/>
              </a:spcBef>
              <a:defRPr sz="1900"/>
            </a:pPr>
            <a:r>
              <a:t>Delete it if you don’t want to use it.</a:t>
            </a:r>
          </a:p>
        </p:txBody>
      </p:sp>
      <p:sp>
        <p:nvSpPr>
          <p:cNvPr id="1028" name="Shape 102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228600" indent="-228600" algn="r">
              <a:buFont typeface="Arial"/>
              <a:defRPr spc="-100" sz="3200">
                <a:solidFill>
                  <a:srgbClr val="000000"/>
                </a:solidFill>
                <a:latin typeface="Segoe UI"/>
                <a:ea typeface="Segoe UI"/>
                <a:cs typeface="Segoe UI"/>
                <a:sym typeface="Segoe UI"/>
              </a:defRPr>
            </a:lvl1pPr>
          </a:lstStyle>
          <a:p>
            <a:pPr/>
            <a:r>
              <a:t>NEXT: &lt;next slide title&gt;</a:t>
            </a:r>
          </a:p>
        </p:txBody>
      </p:sp>
      <p:sp>
        <p:nvSpPr>
          <p:cNvPr id="1029" name="Shape 1029"/>
          <p:cNvSpPr/>
          <p:nvPr>
            <p:ph type="title"/>
          </p:nvPr>
        </p:nvSpPr>
        <p:spPr>
          <a:xfrm>
            <a:off x="365758" y="365759"/>
            <a:ext cx="11704324" cy="914401"/>
          </a:xfrm>
          <a:prstGeom prst="rect">
            <a:avLst/>
          </a:prstGeom>
        </p:spPr>
        <p:txBody>
          <a:bodyPr/>
          <a:lstStyle>
            <a:lvl1pPr defTabSz="914087">
              <a:defRPr spc="-99" sz="4700"/>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title"/>
          </p:nvPr>
        </p:nvSpPr>
        <p:spPr>
          <a:xfrm>
            <a:off x="365758" y="365759"/>
            <a:ext cx="11704324" cy="914401"/>
          </a:xfrm>
          <a:prstGeom prst="rect">
            <a:avLst/>
          </a:prstGeom>
        </p:spPr>
        <p:txBody>
          <a:bodyPr/>
          <a:lstStyle>
            <a:lvl1pPr defTabSz="914087">
              <a:defRPr spc="-99" sz="4700"/>
            </a:lvl1pPr>
          </a:lstStyle>
          <a:p>
            <a:pPr/>
            <a:r>
              <a:t>Agenda</a:t>
            </a:r>
          </a:p>
        </p:txBody>
      </p:sp>
      <p:grpSp>
        <p:nvGrpSpPr>
          <p:cNvPr id="947" name="Group 947"/>
          <p:cNvGrpSpPr/>
          <p:nvPr/>
        </p:nvGrpSpPr>
        <p:grpSpPr>
          <a:xfrm>
            <a:off x="457197" y="1463038"/>
            <a:ext cx="731525" cy="731523"/>
            <a:chOff x="-1" y="0"/>
            <a:chExt cx="731524" cy="731522"/>
          </a:xfrm>
        </p:grpSpPr>
        <p:sp>
          <p:nvSpPr>
            <p:cNvPr id="945" name="Shape 945"/>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46" name="Shape 946"/>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1</a:t>
              </a:r>
            </a:p>
          </p:txBody>
        </p:sp>
      </p:grpSp>
      <p:grpSp>
        <p:nvGrpSpPr>
          <p:cNvPr id="950" name="Group 950"/>
          <p:cNvGrpSpPr/>
          <p:nvPr/>
        </p:nvGrpSpPr>
        <p:grpSpPr>
          <a:xfrm>
            <a:off x="457197" y="2240277"/>
            <a:ext cx="731525" cy="731524"/>
            <a:chOff x="-1" y="0"/>
            <a:chExt cx="731524" cy="731522"/>
          </a:xfrm>
        </p:grpSpPr>
        <p:sp>
          <p:nvSpPr>
            <p:cNvPr id="948" name="Shape 948"/>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49" name="Shape 949"/>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2</a:t>
              </a:r>
            </a:p>
          </p:txBody>
        </p:sp>
      </p:grpSp>
      <p:grpSp>
        <p:nvGrpSpPr>
          <p:cNvPr id="953" name="Group 953"/>
          <p:cNvGrpSpPr/>
          <p:nvPr/>
        </p:nvGrpSpPr>
        <p:grpSpPr>
          <a:xfrm>
            <a:off x="457197" y="3017519"/>
            <a:ext cx="731525" cy="731524"/>
            <a:chOff x="-1" y="0"/>
            <a:chExt cx="731524" cy="731522"/>
          </a:xfrm>
        </p:grpSpPr>
        <p:sp>
          <p:nvSpPr>
            <p:cNvPr id="951" name="Shape 951"/>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2" name="Shape 952"/>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3</a:t>
              </a:r>
            </a:p>
          </p:txBody>
        </p:sp>
      </p:grpSp>
      <p:grpSp>
        <p:nvGrpSpPr>
          <p:cNvPr id="956" name="Group 956"/>
          <p:cNvGrpSpPr/>
          <p:nvPr/>
        </p:nvGrpSpPr>
        <p:grpSpPr>
          <a:xfrm>
            <a:off x="6309358" y="1463038"/>
            <a:ext cx="731524" cy="731523"/>
            <a:chOff x="0" y="0"/>
            <a:chExt cx="731522" cy="731522"/>
          </a:xfrm>
        </p:grpSpPr>
        <p:sp>
          <p:nvSpPr>
            <p:cNvPr id="954" name="Shape 954"/>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5" name="Shape 955"/>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4</a:t>
              </a:r>
            </a:p>
          </p:txBody>
        </p:sp>
      </p:grpSp>
      <p:grpSp>
        <p:nvGrpSpPr>
          <p:cNvPr id="959" name="Group 959"/>
          <p:cNvGrpSpPr/>
          <p:nvPr/>
        </p:nvGrpSpPr>
        <p:grpSpPr>
          <a:xfrm>
            <a:off x="6309358" y="2240277"/>
            <a:ext cx="731524" cy="731524"/>
            <a:chOff x="0" y="0"/>
            <a:chExt cx="731522" cy="731522"/>
          </a:xfrm>
        </p:grpSpPr>
        <p:sp>
          <p:nvSpPr>
            <p:cNvPr id="957" name="Shape 957"/>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8" name="Shape 958"/>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5</a:t>
              </a:r>
            </a:p>
          </p:txBody>
        </p:sp>
      </p:grpSp>
      <p:grpSp>
        <p:nvGrpSpPr>
          <p:cNvPr id="962" name="Group 962"/>
          <p:cNvGrpSpPr/>
          <p:nvPr/>
        </p:nvGrpSpPr>
        <p:grpSpPr>
          <a:xfrm>
            <a:off x="6309358" y="3017519"/>
            <a:ext cx="731524" cy="731524"/>
            <a:chOff x="0" y="0"/>
            <a:chExt cx="731522" cy="731522"/>
          </a:xfrm>
        </p:grpSpPr>
        <p:sp>
          <p:nvSpPr>
            <p:cNvPr id="960" name="Shape 960"/>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61" name="Shape 961"/>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6</a:t>
              </a:r>
            </a:p>
          </p:txBody>
        </p:sp>
      </p:grpSp>
      <p:grpSp>
        <p:nvGrpSpPr>
          <p:cNvPr id="965" name="Group 965"/>
          <p:cNvGrpSpPr/>
          <p:nvPr/>
        </p:nvGrpSpPr>
        <p:grpSpPr>
          <a:xfrm>
            <a:off x="1188717" y="1463038"/>
            <a:ext cx="4937765" cy="731523"/>
            <a:chOff x="-1" y="0"/>
            <a:chExt cx="4937764" cy="731522"/>
          </a:xfrm>
        </p:grpSpPr>
        <p:sp>
          <p:nvSpPr>
            <p:cNvPr id="963" name="Shape 963"/>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64" name="Shape 964"/>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Basic Concepts and the GitHub Workflow</a:t>
              </a:r>
            </a:p>
          </p:txBody>
        </p:sp>
      </p:grpSp>
      <p:grpSp>
        <p:nvGrpSpPr>
          <p:cNvPr id="968" name="Group 968"/>
          <p:cNvGrpSpPr/>
          <p:nvPr/>
        </p:nvGrpSpPr>
        <p:grpSpPr>
          <a:xfrm>
            <a:off x="1188717" y="2240277"/>
            <a:ext cx="4937765" cy="731524"/>
            <a:chOff x="-1" y="0"/>
            <a:chExt cx="4937764" cy="731522"/>
          </a:xfrm>
        </p:grpSpPr>
        <p:sp>
          <p:nvSpPr>
            <p:cNvPr id="966" name="Shape 966"/>
            <p:cNvSpPr/>
            <p:nvPr/>
          </p:nvSpPr>
          <p:spPr>
            <a:xfrm>
              <a:off x="-2" y="-1"/>
              <a:ext cx="4937765" cy="731523"/>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67" name="Shape 967"/>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 the Browser</a:t>
              </a:r>
            </a:p>
          </p:txBody>
        </p:sp>
      </p:grpSp>
      <p:grpSp>
        <p:nvGrpSpPr>
          <p:cNvPr id="971" name="Group 971"/>
          <p:cNvGrpSpPr/>
          <p:nvPr/>
        </p:nvGrpSpPr>
        <p:grpSpPr>
          <a:xfrm>
            <a:off x="1188717" y="3017519"/>
            <a:ext cx="4937765" cy="731524"/>
            <a:chOff x="-1" y="0"/>
            <a:chExt cx="4937764" cy="731522"/>
          </a:xfrm>
        </p:grpSpPr>
        <p:sp>
          <p:nvSpPr>
            <p:cNvPr id="969" name="Shape 969"/>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0" name="Shape 970"/>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Desktop</a:t>
              </a:r>
            </a:p>
          </p:txBody>
        </p:sp>
      </p:grpSp>
      <p:grpSp>
        <p:nvGrpSpPr>
          <p:cNvPr id="974" name="Group 974"/>
          <p:cNvGrpSpPr/>
          <p:nvPr/>
        </p:nvGrpSpPr>
        <p:grpSpPr>
          <a:xfrm>
            <a:off x="7040879" y="1463038"/>
            <a:ext cx="4937764" cy="731523"/>
            <a:chOff x="0" y="0"/>
            <a:chExt cx="4937762" cy="731522"/>
          </a:xfrm>
        </p:grpSpPr>
        <p:sp>
          <p:nvSpPr>
            <p:cNvPr id="972" name="Shape 972"/>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3" name="Shape 973"/>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Integrations with Visual Studio</a:t>
              </a:r>
            </a:p>
          </p:txBody>
        </p:sp>
      </p:grpSp>
      <p:grpSp>
        <p:nvGrpSpPr>
          <p:cNvPr id="977" name="Group 977"/>
          <p:cNvGrpSpPr/>
          <p:nvPr/>
        </p:nvGrpSpPr>
        <p:grpSpPr>
          <a:xfrm>
            <a:off x="7040879" y="2240277"/>
            <a:ext cx="4937764" cy="731524"/>
            <a:chOff x="0" y="0"/>
            <a:chExt cx="4937762" cy="731522"/>
          </a:xfrm>
        </p:grpSpPr>
        <p:sp>
          <p:nvSpPr>
            <p:cNvPr id="975" name="Shape 975"/>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6" name="Shape 976"/>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on the Command Line</a:t>
              </a:r>
            </a:p>
          </p:txBody>
        </p:sp>
      </p:grpSp>
      <p:grpSp>
        <p:nvGrpSpPr>
          <p:cNvPr id="980" name="Group 980"/>
          <p:cNvGrpSpPr/>
          <p:nvPr/>
        </p:nvGrpSpPr>
        <p:grpSpPr>
          <a:xfrm>
            <a:off x="7040879" y="3017519"/>
            <a:ext cx="4937764" cy="731524"/>
            <a:chOff x="0" y="0"/>
            <a:chExt cx="4937762" cy="731522"/>
          </a:xfrm>
        </p:grpSpPr>
        <p:sp>
          <p:nvSpPr>
            <p:cNvPr id="978" name="Shape 978"/>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9" name="Shape 979"/>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2" name="Shape 982"/>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83" name="Shape 983"/>
          <p:cNvSpPr/>
          <p:nvPr>
            <p:ph type="title"/>
          </p:nvPr>
        </p:nvSpPr>
        <p:spPr>
          <a:xfrm>
            <a:off x="274637" y="1677398"/>
            <a:ext cx="8436348" cy="1896063"/>
          </a:xfrm>
          <a:prstGeom prst="rect">
            <a:avLst/>
          </a:prstGeom>
        </p:spPr>
        <p:txBody>
          <a:bodyPr/>
          <a:lstStyle>
            <a:lvl1pPr>
              <a:defRPr spc="-100"/>
            </a:lvl1pPr>
          </a:lstStyle>
          <a:p>
            <a:pPr/>
            <a:r>
              <a:t>GitHub in the Browser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5" name="Shape 985"/>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86" name="Shape 986"/>
          <p:cNvSpPr/>
          <p:nvPr>
            <p:ph type="title"/>
          </p:nvPr>
        </p:nvSpPr>
        <p:spPr>
          <a:xfrm>
            <a:off x="274637" y="1677398"/>
            <a:ext cx="8436348" cy="1896063"/>
          </a:xfrm>
          <a:prstGeom prst="rect">
            <a:avLst/>
          </a:prstGeom>
        </p:spPr>
        <p:txBody>
          <a:bodyPr/>
          <a:lstStyle>
            <a:lvl1pPr>
              <a:defRPr spc="-100"/>
            </a:lvl1pPr>
          </a:lstStyle>
          <a:p>
            <a:pPr/>
            <a:r>
              <a:t>Creating a Repository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8" name="Shape 988"/>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989" name="Shape 989"/>
          <p:cNvSpPr/>
          <p:nvPr>
            <p:ph type="body" sz="quarter" idx="1"/>
          </p:nvPr>
        </p:nvSpPr>
        <p:spPr>
          <a:xfrm>
            <a:off x="273844" y="2913062"/>
            <a:ext cx="10058402" cy="794066"/>
          </a:xfrm>
          <a:prstGeom prst="rect">
            <a:avLst/>
          </a:prstGeom>
        </p:spPr>
        <p:txBody>
          <a:bodyPr/>
          <a:lstStyle>
            <a:lvl1pPr defTabSz="848794">
              <a:defRPr sz="3200"/>
            </a:lvl1pPr>
          </a:lstStyle>
          <a:p>
            <a:pPr/>
            <a:r>
              <a:t>Create repository with GitHubTeacher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1" name="Shape 991"/>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2" name="Shape 992"/>
          <p:cNvSpPr/>
          <p:nvPr>
            <p:ph type="title"/>
          </p:nvPr>
        </p:nvSpPr>
        <p:spPr>
          <a:xfrm>
            <a:off x="274637" y="1677398"/>
            <a:ext cx="8436348" cy="1896063"/>
          </a:xfrm>
          <a:prstGeom prst="rect">
            <a:avLst/>
          </a:prstGeom>
        </p:spPr>
        <p:txBody>
          <a:bodyPr/>
          <a:lstStyle>
            <a:lvl1pPr>
              <a:defRPr spc="-100"/>
            </a:lvl1pPr>
          </a:lstStyle>
          <a:p>
            <a:pPr/>
            <a:r>
              <a:t>Using Organizations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Shape 994"/>
          <p:cNvSpPr/>
          <p:nvPr>
            <p:ph type="title"/>
          </p:nvPr>
        </p:nvSpPr>
        <p:spPr>
          <a:xfrm>
            <a:off x="365758" y="365759"/>
            <a:ext cx="11704324" cy="914401"/>
          </a:xfrm>
          <a:prstGeom prst="rect">
            <a:avLst/>
          </a:prstGeom>
        </p:spPr>
        <p:txBody>
          <a:bodyPr/>
          <a:lstStyle>
            <a:lvl1pPr defTabSz="914087">
              <a:defRPr spc="-99" sz="4700"/>
            </a:lvl1pPr>
          </a:lstStyle>
          <a:p>
            <a:pPr/>
            <a:r>
              <a:t>User vs. Organization Accounts</a:t>
            </a:r>
          </a:p>
        </p:txBody>
      </p:sp>
      <p:sp>
        <p:nvSpPr>
          <p:cNvPr id="995" name="Shape 995"/>
          <p:cNvSpPr/>
          <p:nvPr>
            <p:ph type="body" idx="1"/>
          </p:nvPr>
        </p:nvSpPr>
        <p:spPr>
          <a:xfrm>
            <a:off x="365758" y="1371599"/>
            <a:ext cx="11704324" cy="4333496"/>
          </a:xfrm>
          <a:prstGeom prst="rect">
            <a:avLst/>
          </a:prstGeom>
        </p:spPr>
        <p:txBody>
          <a:bodyPr/>
          <a:lstStyle/>
          <a:p>
            <a:pPr defTabSz="923413">
              <a:spcBef>
                <a:spcPts val="500"/>
              </a:spcBef>
              <a:defRPr spc="-100" sz="2700"/>
            </a:pPr>
            <a:r>
              <a:t>Organizations have more permissions</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t>Different workflows for contributors </a:t>
            </a:r>
            <a:endParaRPr spc="-98"/>
          </a:p>
          <a:p>
            <a:pPr lvl="1" defTabSz="923413">
              <a:spcBef>
                <a:spcPts val="500"/>
              </a:spcBef>
              <a:defRPr spc="0" sz="1900">
                <a:solidFill>
                  <a:srgbClr val="505050"/>
                </a:solidFill>
                <a:latin typeface="Segoe UI"/>
                <a:ea typeface="Segoe UI"/>
                <a:cs typeface="Segoe UI"/>
                <a:sym typeface="Segoe UI"/>
              </a:defRPr>
            </a:pPr>
          </a:p>
          <a:p>
            <a:pPr lvl="1" defTabSz="923413">
              <a:spcBef>
                <a:spcPts val="500"/>
              </a:spcBef>
              <a:defRPr spc="0" sz="1900">
                <a:solidFill>
                  <a:srgbClr val="505050"/>
                </a:solidFill>
                <a:latin typeface="Segoe UI"/>
                <a:ea typeface="Segoe UI"/>
                <a:cs typeface="Segoe UI"/>
                <a:sym typeface="Segoe UI"/>
              </a:defRPr>
            </a:pPr>
            <a:endParaRPr spc="-98" sz="2700"/>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Shape 997"/>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8" name="Shape 998"/>
          <p:cNvSpPr/>
          <p:nvPr>
            <p:ph type="title"/>
          </p:nvPr>
        </p:nvSpPr>
        <p:spPr>
          <a:xfrm>
            <a:off x="274637" y="1677398"/>
            <a:ext cx="8436348" cy="1896063"/>
          </a:xfrm>
          <a:prstGeom prst="rect">
            <a:avLst/>
          </a:prstGeom>
        </p:spPr>
        <p:txBody>
          <a:bodyPr/>
          <a:lstStyle>
            <a:lvl1pPr>
              <a:defRPr spc="-100"/>
            </a:lvl1pPr>
          </a:lstStyle>
          <a:p>
            <a:pPr/>
            <a:r>
              <a:t>Adding Contributors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Shape 1000"/>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01" name="Shape 1001"/>
          <p:cNvSpPr/>
          <p:nvPr>
            <p:ph type="body" sz="quarter" idx="1"/>
          </p:nvPr>
        </p:nvSpPr>
        <p:spPr>
          <a:xfrm>
            <a:off x="273844" y="2913062"/>
            <a:ext cx="10058402" cy="794066"/>
          </a:xfrm>
          <a:prstGeom prst="rect">
            <a:avLst/>
          </a:prstGeom>
        </p:spPr>
        <p:txBody>
          <a:bodyPr/>
          <a:lstStyle>
            <a:lvl1pPr defTabSz="848794">
              <a:defRPr sz="3200"/>
            </a:lvl1pPr>
          </a:lstStyle>
          <a:p>
            <a:pPr/>
            <a:r>
              <a:t>Add Jeremy as contributor </a:t>
            </a:r>
          </a:p>
        </p:txBody>
      </p:sp>
      <p:sp>
        <p:nvSpPr>
          <p:cNvPr id="1002" name="Shape 1002"/>
          <p:cNvSpPr/>
          <p:nvPr/>
        </p:nvSpPr>
        <p:spPr>
          <a:xfrm>
            <a:off x="273844" y="38528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Why add contributors?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