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lvl1pPr>
    <a:lvl2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lvl2pPr>
    <a:lvl3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lvl3pPr>
    <a:lvl4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lvl4pPr>
    <a:lvl5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lvl5pPr>
    <a:lvl6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lvl6pPr>
    <a:lvl7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lvl7pPr>
    <a:lvl8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lvl8pPr>
    <a:lvl9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b="def" i="def"/>
      <a:tcStyle>
        <a:tcBdr/>
        <a:fill>
          <a:solidFill>
            <a:srgbClr val="E6F2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05050"/>
        </a:fontRef>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05050"/>
        </a:fontRef>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 styleId="{2708684C-4D16-4618-839F-0558EEFCDFE6}" styleName="">
    <a:tblBg/>
    <a:wholeTbl>
      <a:tcTxStyle b="off" i="off">
        <a:fontRef idx="major">
          <a:srgbClr val="505050"/>
        </a:fontRef>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wholeTbl>
    <a:band2H>
      <a:tcTxStyle b="def" i="def"/>
      <a:tcStyle>
        <a:tcBdr/>
        <a:fill>
          <a:solidFill>
            <a:srgbClr val="FFFFFF"/>
          </a:solidFill>
        </a:fill>
      </a:tcStyle>
    </a:band2H>
    <a:firstCol>
      <a:tcTxStyle b="on" i="off">
        <a:fontRef idx="major">
          <a:srgbClr val="505050"/>
        </a:fontRef>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firstCol>
    <a:lastRow>
      <a:tcTxStyle b="on" i="off">
        <a:fontRef idx="major">
          <a:srgbClr val="505050"/>
        </a:fontRef>
        <a:srgbClr val="505050"/>
      </a:tcTxStyle>
      <a:tcStyle>
        <a:tcBdr>
          <a:left>
            <a:ln w="12700" cap="flat">
              <a:solidFill>
                <a:srgbClr val="505050"/>
              </a:solidFill>
              <a:prstDash val="solid"/>
              <a:round/>
            </a:ln>
          </a:left>
          <a:right>
            <a:ln w="12700" cap="flat">
              <a:solidFill>
                <a:srgbClr val="505050"/>
              </a:solidFill>
              <a:prstDash val="solid"/>
              <a:round/>
            </a:ln>
          </a:right>
          <a:top>
            <a:ln w="508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lastRow>
    <a:firstRow>
      <a:tcTxStyle b="on" i="off">
        <a:fontRef idx="major">
          <a:srgbClr val="505050"/>
        </a:fontRef>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254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Shape 686"/>
          <p:cNvSpPr/>
          <p:nvPr>
            <p:ph type="sldImg"/>
          </p:nvPr>
        </p:nvSpPr>
        <p:spPr>
          <a:xfrm>
            <a:off x="1143000" y="685800"/>
            <a:ext cx="4572000" cy="3429000"/>
          </a:xfrm>
          <a:prstGeom prst="rect">
            <a:avLst/>
          </a:prstGeom>
        </p:spPr>
        <p:txBody>
          <a:bodyPr/>
          <a:lstStyle/>
          <a:p>
            <a:pPr/>
          </a:p>
        </p:txBody>
      </p:sp>
      <p:sp>
        <p:nvSpPr>
          <p:cNvPr id="687" name="Shape 6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j-lt"/>
        <a:ea typeface="+mj-ea"/>
        <a:cs typeface="+mj-cs"/>
        <a:sym typeface="Segoe UI Light"/>
      </a:defRPr>
    </a:lvl1pPr>
    <a:lvl2pPr indent="228600" defTabSz="932742" latinLnBrk="0">
      <a:lnSpc>
        <a:spcPct val="90000"/>
      </a:lnSpc>
      <a:spcBef>
        <a:spcPts val="300"/>
      </a:spcBef>
      <a:defRPr sz="900">
        <a:latin typeface="+mj-lt"/>
        <a:ea typeface="+mj-ea"/>
        <a:cs typeface="+mj-cs"/>
        <a:sym typeface="Segoe UI Light"/>
      </a:defRPr>
    </a:lvl2pPr>
    <a:lvl3pPr indent="457200" defTabSz="932742" latinLnBrk="0">
      <a:lnSpc>
        <a:spcPct val="90000"/>
      </a:lnSpc>
      <a:spcBef>
        <a:spcPts val="300"/>
      </a:spcBef>
      <a:defRPr sz="900">
        <a:latin typeface="+mj-lt"/>
        <a:ea typeface="+mj-ea"/>
        <a:cs typeface="+mj-cs"/>
        <a:sym typeface="Segoe UI Light"/>
      </a:defRPr>
    </a:lvl3pPr>
    <a:lvl4pPr indent="685800" defTabSz="932742" latinLnBrk="0">
      <a:lnSpc>
        <a:spcPct val="90000"/>
      </a:lnSpc>
      <a:spcBef>
        <a:spcPts val="300"/>
      </a:spcBef>
      <a:defRPr sz="900">
        <a:latin typeface="+mj-lt"/>
        <a:ea typeface="+mj-ea"/>
        <a:cs typeface="+mj-cs"/>
        <a:sym typeface="Segoe UI Light"/>
      </a:defRPr>
    </a:lvl4pPr>
    <a:lvl5pPr indent="914400" defTabSz="932742" latinLnBrk="0">
      <a:lnSpc>
        <a:spcPct val="90000"/>
      </a:lnSpc>
      <a:spcBef>
        <a:spcPts val="300"/>
      </a:spcBef>
      <a:defRPr sz="900">
        <a:latin typeface="+mj-lt"/>
        <a:ea typeface="+mj-ea"/>
        <a:cs typeface="+mj-cs"/>
        <a:sym typeface="Segoe UI Light"/>
      </a:defRPr>
    </a:lvl5pPr>
    <a:lvl6pPr indent="1143000" defTabSz="932742" latinLnBrk="0">
      <a:lnSpc>
        <a:spcPct val="90000"/>
      </a:lnSpc>
      <a:spcBef>
        <a:spcPts val="300"/>
      </a:spcBef>
      <a:defRPr sz="900">
        <a:latin typeface="+mj-lt"/>
        <a:ea typeface="+mj-ea"/>
        <a:cs typeface="+mj-cs"/>
        <a:sym typeface="Segoe UI Light"/>
      </a:defRPr>
    </a:lvl6pPr>
    <a:lvl7pPr indent="1371600" defTabSz="932742" latinLnBrk="0">
      <a:lnSpc>
        <a:spcPct val="90000"/>
      </a:lnSpc>
      <a:spcBef>
        <a:spcPts val="300"/>
      </a:spcBef>
      <a:defRPr sz="900">
        <a:latin typeface="+mj-lt"/>
        <a:ea typeface="+mj-ea"/>
        <a:cs typeface="+mj-cs"/>
        <a:sym typeface="Segoe UI Light"/>
      </a:defRPr>
    </a:lvl7pPr>
    <a:lvl8pPr indent="1600200" defTabSz="932742" latinLnBrk="0">
      <a:lnSpc>
        <a:spcPct val="90000"/>
      </a:lnSpc>
      <a:spcBef>
        <a:spcPts val="300"/>
      </a:spcBef>
      <a:defRPr sz="900">
        <a:latin typeface="+mj-lt"/>
        <a:ea typeface="+mj-ea"/>
        <a:cs typeface="+mj-cs"/>
        <a:sym typeface="Segoe UI Light"/>
      </a:defRPr>
    </a:lvl8pPr>
    <a:lvl9pPr indent="1828800" defTabSz="932742" latinLnBrk="0">
      <a:lnSpc>
        <a:spcPct val="90000"/>
      </a:lnSpc>
      <a:spcBef>
        <a:spcPts val="300"/>
      </a:spcBef>
      <a:defRPr sz="900">
        <a:latin typeface="+mj-lt"/>
        <a:ea typeface="+mj-ea"/>
        <a:cs typeface="+mj-cs"/>
        <a:sym typeface="Segoe UI Light"/>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28" name="Shape 128"/>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8" indent="-320038">
              <a:spcBef>
                <a:spcPts val="0"/>
              </a:spcBef>
              <a:buSzPct val="90000"/>
              <a:buChar char="•"/>
              <a:defRPr spc="0">
                <a:solidFill>
                  <a:srgbClr val="505050"/>
                </a:solidFill>
              </a:defRPr>
            </a:lvl2pPr>
            <a:lvl3pPr marL="777238" indent="-320038">
              <a:spcBef>
                <a:spcPts val="0"/>
              </a:spcBef>
              <a:buSzPct val="90000"/>
              <a:buChar char="•"/>
              <a:defRPr spc="0">
                <a:solidFill>
                  <a:srgbClr val="505050"/>
                </a:solidFill>
              </a:defRPr>
            </a:lvl3pPr>
            <a:lvl4pPr marL="1005838" indent="-320038">
              <a:spcBef>
                <a:spcPts val="0"/>
              </a:spcBef>
              <a:buSzPct val="90000"/>
              <a:buChar char="•"/>
              <a:defRPr spc="0">
                <a:solidFill>
                  <a:srgbClr val="505050"/>
                </a:solidFill>
              </a:defRPr>
            </a:lvl4pPr>
            <a:lvl5pPr marL="1234438" indent="-320038">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130"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171" name="Group 171"/>
          <p:cNvGrpSpPr/>
          <p:nvPr/>
        </p:nvGrpSpPr>
        <p:grpSpPr>
          <a:xfrm>
            <a:off x="9258064" y="1695130"/>
            <a:ext cx="2805582" cy="3604265"/>
            <a:chOff x="0" y="-1"/>
            <a:chExt cx="2805580" cy="3604264"/>
          </a:xfrm>
        </p:grpSpPr>
        <p:sp>
          <p:nvSpPr>
            <p:cNvPr id="131" name="Shape 131"/>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2" name="Shape 132"/>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3" name="Shape 133"/>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4" name="Shape 134"/>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5" name="Shape 135"/>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6" name="Shape 136"/>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7" name="Shape 137"/>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8" name="Shape 138"/>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9" name="Shape 139"/>
            <p:cNvSpPr/>
            <p:nvPr/>
          </p:nvSpPr>
          <p:spPr>
            <a:xfrm>
              <a:off x="1178972" y="3303045"/>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0" name="Shape 140"/>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43" name="Group 143"/>
            <p:cNvGrpSpPr/>
            <p:nvPr/>
          </p:nvGrpSpPr>
          <p:grpSpPr>
            <a:xfrm>
              <a:off x="597171" y="78161"/>
              <a:ext cx="474987" cy="267599"/>
              <a:chOff x="-1" y="0"/>
              <a:chExt cx="474986" cy="267598"/>
            </a:xfrm>
          </p:grpSpPr>
          <p:sp>
            <p:nvSpPr>
              <p:cNvPr id="141" name="Shape 141"/>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2" name="Shape 142"/>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47" name="Group 147"/>
            <p:cNvGrpSpPr/>
            <p:nvPr/>
          </p:nvGrpSpPr>
          <p:grpSpPr>
            <a:xfrm>
              <a:off x="-1" y="845527"/>
              <a:ext cx="385309" cy="234023"/>
              <a:chOff x="0" y="0"/>
              <a:chExt cx="385308" cy="234022"/>
            </a:xfrm>
          </p:grpSpPr>
          <p:sp>
            <p:nvSpPr>
              <p:cNvPr id="144" name="Shape 144"/>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5" name="Shape 145"/>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6" name="Shape 146"/>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148" name="Shape 148"/>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9" name="Shape 149"/>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52" name="Group 152"/>
            <p:cNvGrpSpPr/>
            <p:nvPr/>
          </p:nvGrpSpPr>
          <p:grpSpPr>
            <a:xfrm>
              <a:off x="1876867" y="-2"/>
              <a:ext cx="293414" cy="435385"/>
              <a:chOff x="0" y="0"/>
              <a:chExt cx="293413" cy="435383"/>
            </a:xfrm>
          </p:grpSpPr>
          <p:sp>
            <p:nvSpPr>
              <p:cNvPr id="150" name="Shape 150"/>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1" name="Shape 151"/>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58" name="Group 158"/>
            <p:cNvGrpSpPr/>
            <p:nvPr/>
          </p:nvGrpSpPr>
          <p:grpSpPr>
            <a:xfrm>
              <a:off x="2073310" y="1702682"/>
              <a:ext cx="409972" cy="279132"/>
              <a:chOff x="0" y="0"/>
              <a:chExt cx="409971" cy="279131"/>
            </a:xfrm>
          </p:grpSpPr>
          <p:sp>
            <p:nvSpPr>
              <p:cNvPr id="153" name="Shape 153"/>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4" name="Shape 154"/>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5" name="Shape 155"/>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6" name="Shape 156"/>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7" name="Shape 157"/>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70" name="Group 170"/>
            <p:cNvGrpSpPr/>
            <p:nvPr/>
          </p:nvGrpSpPr>
          <p:grpSpPr>
            <a:xfrm>
              <a:off x="459916" y="670565"/>
              <a:ext cx="1961174" cy="1329379"/>
              <a:chOff x="0" y="0"/>
              <a:chExt cx="1961172" cy="1329378"/>
            </a:xfrm>
          </p:grpSpPr>
          <p:sp>
            <p:nvSpPr>
              <p:cNvPr id="159" name="Shape 159"/>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0" name="Shape 160"/>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1" name="Shape 161"/>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2" name="Shape 162"/>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3" name="Shape 163"/>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4" name="Shape 164"/>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5" name="Shape 165"/>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6" name="Shape 166"/>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7" name="Shape 167"/>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8" name="Shape 168"/>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9" name="Shape 169"/>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172" name="Shape 172"/>
          <p:cNvSpPr/>
          <p:nvPr/>
        </p:nvSpPr>
        <p:spPr>
          <a:xfrm>
            <a:off x="148077" y="296860"/>
            <a:ext cx="4468319" cy="724410"/>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defRPr>
            </a:lvl1pPr>
          </a:lstStyle>
          <a:p>
            <a:pPr/>
            <a:r>
              <a:t>Microsoft Virtual Academy</a:t>
            </a:r>
          </a:p>
        </p:txBody>
      </p:sp>
      <p:sp>
        <p:nvSpPr>
          <p:cNvPr id="173" name="Shape 1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68" name="Shape 468"/>
          <p:cNvSpPr/>
          <p:nvPr>
            <p:ph type="body" sz="half" idx="1"/>
          </p:nvPr>
        </p:nvSpPr>
        <p:spPr>
          <a:xfrm>
            <a:off x="365758" y="1280160"/>
            <a:ext cx="11704323" cy="1877437"/>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469" name="Shape 469"/>
          <p:cNvSpPr/>
          <p:nvPr>
            <p:ph type="title"/>
          </p:nvPr>
        </p:nvSpPr>
        <p:spPr>
          <a:prstGeom prst="rect">
            <a:avLst/>
          </a:prstGeom>
        </p:spPr>
        <p:txBody>
          <a:bodyPr/>
          <a:lstStyle>
            <a:lvl1pPr>
              <a:defRPr>
                <a:solidFill>
                  <a:srgbClr val="0072C6"/>
                </a:solidFill>
              </a:defRPr>
            </a:lvl1pPr>
          </a:lstStyle>
          <a:p>
            <a:pPr/>
            <a:r>
              <a:t>Title Text</a:t>
            </a:r>
          </a:p>
        </p:txBody>
      </p:sp>
      <p:sp>
        <p:nvSpPr>
          <p:cNvPr id="470" name="Shape 4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wo column non-bullete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lvl1pPr>
              <a:defRPr>
                <a:solidFill>
                  <a:srgbClr val="0072C6"/>
                </a:solidFill>
              </a:defRPr>
            </a:lvl1pPr>
          </a:lstStyle>
          <a:p>
            <a:pPr/>
            <a:r>
              <a:t>Title Text</a:t>
            </a:r>
          </a:p>
        </p:txBody>
      </p:sp>
      <p:sp>
        <p:nvSpPr>
          <p:cNvPr id="478" name="Shape 478"/>
          <p:cNvSpPr/>
          <p:nvPr>
            <p:ph type="body" sz="quarter" idx="1"/>
          </p:nvPr>
        </p:nvSpPr>
        <p:spPr>
          <a:xfrm>
            <a:off x="365758" y="1371600"/>
            <a:ext cx="5669282" cy="204363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79" name="Shape 479"/>
          <p:cNvSpPr/>
          <p:nvPr>
            <p:ph type="body" sz="quarter" idx="13"/>
          </p:nvPr>
        </p:nvSpPr>
        <p:spPr>
          <a:xfrm>
            <a:off x="6400800" y="1371600"/>
            <a:ext cx="5669280" cy="2043635"/>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480" name="Shape 4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wo column bulleted text">
    <p:spTree>
      <p:nvGrpSpPr>
        <p:cNvPr id="1" name=""/>
        <p:cNvGrpSpPr/>
        <p:nvPr/>
      </p:nvGrpSpPr>
      <p:grpSpPr>
        <a:xfrm>
          <a:off x="0" y="0"/>
          <a:ext cx="0" cy="0"/>
          <a:chOff x="0" y="0"/>
          <a:chExt cx="0" cy="0"/>
        </a:xfrm>
      </p:grpSpPr>
      <p:sp>
        <p:nvSpPr>
          <p:cNvPr id="487" name="Shape 487"/>
          <p:cNvSpPr/>
          <p:nvPr>
            <p:ph type="title"/>
          </p:nvPr>
        </p:nvSpPr>
        <p:spPr>
          <a:prstGeom prst="rect">
            <a:avLst/>
          </a:prstGeom>
        </p:spPr>
        <p:txBody>
          <a:bodyPr/>
          <a:lstStyle>
            <a:lvl1pPr>
              <a:defRPr>
                <a:solidFill>
                  <a:srgbClr val="0072C6"/>
                </a:solidFill>
              </a:defRPr>
            </a:lvl1pPr>
          </a:lstStyle>
          <a:p>
            <a:pPr/>
            <a:r>
              <a:t>Title Text</a:t>
            </a:r>
          </a:p>
        </p:txBody>
      </p:sp>
      <p:sp>
        <p:nvSpPr>
          <p:cNvPr id="488" name="Shape 488"/>
          <p:cNvSpPr/>
          <p:nvPr>
            <p:ph type="body" sz="quarter" idx="1"/>
          </p:nvPr>
        </p:nvSpPr>
        <p:spPr>
          <a:xfrm>
            <a:off x="365758" y="1371600"/>
            <a:ext cx="5669283" cy="2043636"/>
          </a:xfrm>
          <a:prstGeom prst="rect">
            <a:avLst/>
          </a:prstGeom>
        </p:spPr>
        <p:txBody>
          <a:bodyPr/>
          <a:lstStyle>
            <a:lvl2pPr marL="320038" indent="-320038">
              <a:buSzPct val="90000"/>
              <a:buChar char="•"/>
            </a:lvl2pPr>
            <a:lvl3pPr marL="548638" indent="-320038">
              <a:buSzPct val="90000"/>
              <a:buChar char="•"/>
            </a:lvl3pPr>
            <a:lvl4pPr marL="777238" indent="-320038">
              <a:buSzPct val="90000"/>
              <a:buChar char="•"/>
            </a:lvl4pPr>
            <a:lvl5pPr marL="1005838" indent="-320038">
              <a:buSzPct val="90000"/>
              <a:buChar char="•"/>
            </a:lvl5pPr>
          </a:lstStyle>
          <a:p>
            <a:pPr/>
            <a:r>
              <a:t>Body Level One</a:t>
            </a:r>
          </a:p>
          <a:p>
            <a:pPr lvl="1"/>
            <a:r>
              <a:t>Body Level Two</a:t>
            </a:r>
          </a:p>
          <a:p>
            <a:pPr lvl="2"/>
            <a:r>
              <a:t>Body Level Three</a:t>
            </a:r>
          </a:p>
          <a:p>
            <a:pPr lvl="3"/>
            <a:r>
              <a:t>Body Level Four</a:t>
            </a:r>
          </a:p>
          <a:p>
            <a:pPr lvl="4"/>
            <a:r>
              <a:t>Body Level Five</a:t>
            </a:r>
          </a:p>
        </p:txBody>
      </p:sp>
      <p:sp>
        <p:nvSpPr>
          <p:cNvPr id="489" name="Shape 489"/>
          <p:cNvSpPr/>
          <p:nvPr>
            <p:ph type="body" sz="quarter" idx="13"/>
          </p:nvPr>
        </p:nvSpPr>
        <p:spPr>
          <a:xfrm>
            <a:off x="6400800" y="1371600"/>
            <a:ext cx="5669280" cy="2043635"/>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490" name="Shape 4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97" name="Shape 497"/>
          <p:cNvSpPr/>
          <p:nvPr>
            <p:ph type="title"/>
          </p:nvPr>
        </p:nvSpPr>
        <p:spPr>
          <a:prstGeom prst="rect">
            <a:avLst/>
          </a:prstGeom>
        </p:spPr>
        <p:txBody>
          <a:bodyPr/>
          <a:lstStyle>
            <a:lvl1pPr>
              <a:defRPr>
                <a:solidFill>
                  <a:srgbClr val="0072C6"/>
                </a:solidFill>
              </a:defRPr>
            </a:lvl1pPr>
          </a:lstStyle>
          <a:p>
            <a:pPr/>
            <a:r>
              <a:t>Title Text</a:t>
            </a:r>
          </a:p>
        </p:txBody>
      </p:sp>
      <p:sp>
        <p:nvSpPr>
          <p:cNvPr id="498" name="Shape 4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subhead">
    <p:spTree>
      <p:nvGrpSpPr>
        <p:cNvPr id="1" name=""/>
        <p:cNvGrpSpPr/>
        <p:nvPr/>
      </p:nvGrpSpPr>
      <p:grpSpPr>
        <a:xfrm>
          <a:off x="0" y="0"/>
          <a:ext cx="0" cy="0"/>
          <a:chOff x="0" y="0"/>
          <a:chExt cx="0" cy="0"/>
        </a:xfrm>
      </p:grpSpPr>
      <p:sp>
        <p:nvSpPr>
          <p:cNvPr id="505" name="Shape 505"/>
          <p:cNvSpPr/>
          <p:nvPr>
            <p:ph type="title"/>
          </p:nvPr>
        </p:nvSpPr>
        <p:spPr>
          <a:xfrm>
            <a:off x="365758" y="365758"/>
            <a:ext cx="11704323" cy="822963"/>
          </a:xfrm>
          <a:prstGeom prst="rect">
            <a:avLst/>
          </a:prstGeom>
        </p:spPr>
        <p:txBody>
          <a:bodyPr/>
          <a:lstStyle>
            <a:lvl1pPr>
              <a:defRPr>
                <a:solidFill>
                  <a:srgbClr val="0072C6"/>
                </a:solidFill>
              </a:defRPr>
            </a:lvl1pPr>
          </a:lstStyle>
          <a:p>
            <a:pPr/>
            <a:r>
              <a:t>Title Text</a:t>
            </a:r>
          </a:p>
        </p:txBody>
      </p:sp>
      <p:sp>
        <p:nvSpPr>
          <p:cNvPr id="506" name="Shape 506"/>
          <p:cNvSpPr/>
          <p:nvPr>
            <p:ph type="body" sz="quarter" idx="1"/>
          </p:nvPr>
        </p:nvSpPr>
        <p:spPr>
          <a:xfrm>
            <a:off x="365758" y="1188719"/>
            <a:ext cx="11704323" cy="822962"/>
          </a:xfrm>
          <a:prstGeom prst="rect">
            <a:avLst/>
          </a:prstGeom>
        </p:spPr>
        <p:txBody>
          <a:bodyPr/>
          <a:lstStyle>
            <a:lvl1pPr>
              <a:defRPr>
                <a:solidFill>
                  <a:srgbClr val="505050"/>
                </a:solidFill>
              </a:defRPr>
            </a:lvl1pPr>
            <a:lvl2pPr marL="548638" indent="-320038">
              <a:buSzPct val="90000"/>
              <a:buChar char="•"/>
              <a:defRPr>
                <a:solidFill>
                  <a:srgbClr val="505050"/>
                </a:solidFill>
              </a:defRPr>
            </a:lvl2pPr>
            <a:lvl3pPr marL="777238" indent="-320038">
              <a:buSzPct val="90000"/>
              <a:buChar char="•"/>
              <a:defRPr>
                <a:solidFill>
                  <a:srgbClr val="505050"/>
                </a:solidFill>
              </a:defRPr>
            </a:lvl3pPr>
            <a:lvl4pPr marL="1005838" indent="-320038">
              <a:buSzPct val="90000"/>
              <a:buChar char="•"/>
              <a:defRPr>
                <a:solidFill>
                  <a:srgbClr val="505050"/>
                </a:solidFill>
              </a:defRPr>
            </a:lvl4pPr>
            <a:lvl5pPr marL="1234438" indent="-320038">
              <a:buSzPct val="90000"/>
              <a:buChar char="•"/>
              <a:defRPr>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507" name="Shape 5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subhead with boxes">
    <p:spTree>
      <p:nvGrpSpPr>
        <p:cNvPr id="1" name=""/>
        <p:cNvGrpSpPr/>
        <p:nvPr/>
      </p:nvGrpSpPr>
      <p:grpSpPr>
        <a:xfrm>
          <a:off x="0" y="0"/>
          <a:ext cx="0" cy="0"/>
          <a:chOff x="0" y="0"/>
          <a:chExt cx="0" cy="0"/>
        </a:xfrm>
      </p:grpSpPr>
      <p:sp>
        <p:nvSpPr>
          <p:cNvPr id="514" name="Shape 514"/>
          <p:cNvSpPr/>
          <p:nvPr>
            <p:ph type="body" sz="quarter" idx="1"/>
          </p:nvPr>
        </p:nvSpPr>
        <p:spPr>
          <a:xfrm>
            <a:off x="4663440" y="2560320"/>
            <a:ext cx="2103122" cy="2103122"/>
          </a:xfrm>
          <a:prstGeom prst="rect">
            <a:avLst/>
          </a:prstGeom>
          <a:solidFill>
            <a:schemeClr val="accent4"/>
          </a:solidFill>
        </p:spPr>
        <p:txBody>
          <a:bodyPr anchor="ctr"/>
          <a:lstStyle>
            <a:lvl1pPr algn="ctr">
              <a:lnSpc>
                <a:spcPct val="100000"/>
              </a:lnSpc>
              <a:defRPr spc="0" sz="2000">
                <a:solidFill>
                  <a:srgbClr val="FFFFFF"/>
                </a:solidFill>
                <a:latin typeface="Segoe UI"/>
                <a:ea typeface="Segoe UI"/>
                <a:cs typeface="Segoe UI"/>
                <a:sym typeface="Segoe UI"/>
              </a:defRPr>
            </a:lvl1pPr>
            <a:lvl2pPr marL="457200" indent="-228600" algn="ctr">
              <a:lnSpc>
                <a:spcPct val="100000"/>
              </a:lnSpc>
              <a:buSzPct val="90000"/>
              <a:buChar char="•"/>
              <a:defRPr spc="0" sz="2000">
                <a:solidFill>
                  <a:srgbClr val="FFFFFF"/>
                </a:solidFill>
                <a:latin typeface="Segoe UI"/>
                <a:ea typeface="Segoe UI"/>
                <a:cs typeface="Segoe UI"/>
                <a:sym typeface="Segoe UI"/>
              </a:defRPr>
            </a:lvl2pPr>
            <a:lvl3pPr marL="685800" indent="-228600" algn="ctr">
              <a:lnSpc>
                <a:spcPct val="100000"/>
              </a:lnSpc>
              <a:buSzPct val="90000"/>
              <a:buChar char="•"/>
              <a:defRPr spc="0" sz="2000">
                <a:solidFill>
                  <a:srgbClr val="FFFFFF"/>
                </a:solidFill>
                <a:latin typeface="Segoe UI"/>
                <a:ea typeface="Segoe UI"/>
                <a:cs typeface="Segoe UI"/>
                <a:sym typeface="Segoe UI"/>
              </a:defRPr>
            </a:lvl3pPr>
            <a:lvl4pPr marL="914400" indent="-228600" algn="ctr">
              <a:lnSpc>
                <a:spcPct val="100000"/>
              </a:lnSpc>
              <a:buSzPct val="90000"/>
              <a:buChar char="•"/>
              <a:defRPr spc="0" sz="2000">
                <a:solidFill>
                  <a:srgbClr val="FFFFFF"/>
                </a:solidFill>
                <a:latin typeface="Segoe UI"/>
                <a:ea typeface="Segoe UI"/>
                <a:cs typeface="Segoe UI"/>
                <a:sym typeface="Segoe UI"/>
              </a:defRPr>
            </a:lvl4pPr>
            <a:lvl5pPr marL="1143000" indent="-228600" algn="ctr">
              <a:lnSpc>
                <a:spcPct val="100000"/>
              </a:lnSpc>
              <a:buSzPct val="90000"/>
              <a:buChar char="•"/>
              <a:defRPr spc="0" sz="2000">
                <a:solidFill>
                  <a:srgbClr val="FFFFFF"/>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515" name="Shape 515"/>
          <p:cNvSpPr/>
          <p:nvPr>
            <p:ph type="body" sz="quarter" idx="13"/>
          </p:nvPr>
        </p:nvSpPr>
        <p:spPr>
          <a:xfrm>
            <a:off x="2560320" y="2560320"/>
            <a:ext cx="2103122" cy="2103122"/>
          </a:xfrm>
          <a:prstGeom prst="rect">
            <a:avLst/>
          </a:prstGeom>
          <a:solidFill>
            <a:schemeClr val="accent3"/>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6" name="Shape 516"/>
          <p:cNvSpPr/>
          <p:nvPr>
            <p:ph type="body" sz="quarter" idx="14"/>
          </p:nvPr>
        </p:nvSpPr>
        <p:spPr>
          <a:xfrm>
            <a:off x="457198" y="2560320"/>
            <a:ext cx="2103123" cy="2103122"/>
          </a:xfrm>
          <a:prstGeom prst="rect">
            <a:avLst/>
          </a:prstGeom>
          <a:solidFill>
            <a:schemeClr val="accent1"/>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7" name="Shape 517"/>
          <p:cNvSpPr/>
          <p:nvPr>
            <p:ph type="title"/>
          </p:nvPr>
        </p:nvSpPr>
        <p:spPr>
          <a:xfrm>
            <a:off x="365758" y="365758"/>
            <a:ext cx="11704323" cy="822963"/>
          </a:xfrm>
          <a:prstGeom prst="rect">
            <a:avLst/>
          </a:prstGeom>
        </p:spPr>
        <p:txBody>
          <a:bodyPr/>
          <a:lstStyle>
            <a:lvl1pPr>
              <a:defRPr>
                <a:solidFill>
                  <a:srgbClr val="0072C6"/>
                </a:solidFill>
              </a:defRPr>
            </a:lvl1pPr>
          </a:lstStyle>
          <a:p>
            <a:pPr/>
            <a:r>
              <a:t>Title Text</a:t>
            </a:r>
          </a:p>
        </p:txBody>
      </p:sp>
      <p:sp>
        <p:nvSpPr>
          <p:cNvPr id="518" name="Shape 518"/>
          <p:cNvSpPr/>
          <p:nvPr>
            <p:ph type="body" sz="quarter" idx="15"/>
          </p:nvPr>
        </p:nvSpPr>
        <p:spPr>
          <a:xfrm>
            <a:off x="365758" y="1188719"/>
            <a:ext cx="11704324" cy="822963"/>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9" name="Shape 519"/>
          <p:cNvSpPr/>
          <p:nvPr>
            <p:ph type="body" sz="quarter" idx="16"/>
          </p:nvPr>
        </p:nvSpPr>
        <p:spPr>
          <a:xfrm>
            <a:off x="6766559" y="2560320"/>
            <a:ext cx="2103122" cy="2103122"/>
          </a:xfrm>
          <a:prstGeom prst="rect">
            <a:avLst/>
          </a:prstGeom>
          <a:solidFill>
            <a:schemeClr val="accent5"/>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pic>
        <p:nvPicPr>
          <p:cNvPr id="520" name="image4.png"/>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521" name="Shape 5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Photo layout">
    <p:spTree>
      <p:nvGrpSpPr>
        <p:cNvPr id="1" name=""/>
        <p:cNvGrpSpPr/>
        <p:nvPr/>
      </p:nvGrpSpPr>
      <p:grpSpPr>
        <a:xfrm>
          <a:off x="0" y="0"/>
          <a:ext cx="0" cy="0"/>
          <a:chOff x="0" y="0"/>
          <a:chExt cx="0" cy="0"/>
        </a:xfrm>
      </p:grpSpPr>
      <p:sp>
        <p:nvSpPr>
          <p:cNvPr id="528" name="Shape 528"/>
          <p:cNvSpPr/>
          <p:nvPr>
            <p:ph type="title"/>
          </p:nvPr>
        </p:nvSpPr>
        <p:spPr>
          <a:xfrm>
            <a:off x="365758" y="365758"/>
            <a:ext cx="5486403" cy="1554483"/>
          </a:xfrm>
          <a:prstGeom prst="rect">
            <a:avLst/>
          </a:prstGeom>
        </p:spPr>
        <p:txBody>
          <a:bodyPr/>
          <a:lstStyle>
            <a:lvl1pPr>
              <a:defRPr>
                <a:solidFill>
                  <a:srgbClr val="0072C6"/>
                </a:solidFill>
              </a:defRPr>
            </a:lvl1pPr>
          </a:lstStyle>
          <a:p>
            <a:pPr/>
            <a:r>
              <a:t>Title Text</a:t>
            </a:r>
          </a:p>
        </p:txBody>
      </p:sp>
      <p:sp>
        <p:nvSpPr>
          <p:cNvPr id="529" name="Shape 529"/>
          <p:cNvSpPr/>
          <p:nvPr>
            <p:ph type="pic" idx="13"/>
          </p:nvPr>
        </p:nvSpPr>
        <p:spPr>
          <a:xfrm>
            <a:off x="6217920" y="0"/>
            <a:ext cx="6217921" cy="6995160"/>
          </a:xfrm>
          <a:prstGeom prst="rect">
            <a:avLst/>
          </a:prstGeom>
        </p:spPr>
        <p:txBody>
          <a:bodyPr lIns="91439" tIns="45719" rIns="91439" bIns="45719">
            <a:noAutofit/>
          </a:bodyPr>
          <a:lstStyle/>
          <a:p>
            <a:pPr/>
          </a:p>
        </p:txBody>
      </p:sp>
      <p:sp>
        <p:nvSpPr>
          <p:cNvPr id="530" name="Shape 530"/>
          <p:cNvSpPr/>
          <p:nvPr>
            <p:ph type="body" sz="quarter" idx="1"/>
          </p:nvPr>
        </p:nvSpPr>
        <p:spPr>
          <a:xfrm>
            <a:off x="365758" y="2103120"/>
            <a:ext cx="5486402" cy="1815884"/>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531" name="Shape 5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Photo layout Alternate">
    <p:spTree>
      <p:nvGrpSpPr>
        <p:cNvPr id="1" name=""/>
        <p:cNvGrpSpPr/>
        <p:nvPr/>
      </p:nvGrpSpPr>
      <p:grpSpPr>
        <a:xfrm>
          <a:off x="0" y="0"/>
          <a:ext cx="0" cy="0"/>
          <a:chOff x="0" y="0"/>
          <a:chExt cx="0" cy="0"/>
        </a:xfrm>
      </p:grpSpPr>
      <p:sp>
        <p:nvSpPr>
          <p:cNvPr id="538" name="Shape 538"/>
          <p:cNvSpPr/>
          <p:nvPr>
            <p:ph type="title"/>
          </p:nvPr>
        </p:nvSpPr>
        <p:spPr>
          <a:xfrm>
            <a:off x="6583680" y="365758"/>
            <a:ext cx="5486402" cy="1554483"/>
          </a:xfrm>
          <a:prstGeom prst="rect">
            <a:avLst/>
          </a:prstGeom>
        </p:spPr>
        <p:txBody>
          <a:bodyPr/>
          <a:lstStyle>
            <a:lvl1pPr>
              <a:defRPr>
                <a:solidFill>
                  <a:srgbClr val="0072C6"/>
                </a:solidFill>
              </a:defRPr>
            </a:lvl1pPr>
          </a:lstStyle>
          <a:p>
            <a:pPr/>
            <a:r>
              <a:t>Title Text</a:t>
            </a:r>
          </a:p>
        </p:txBody>
      </p:sp>
      <p:sp>
        <p:nvSpPr>
          <p:cNvPr id="539" name="Shape 539"/>
          <p:cNvSpPr/>
          <p:nvPr>
            <p:ph type="pic" idx="13"/>
          </p:nvPr>
        </p:nvSpPr>
        <p:spPr>
          <a:xfrm>
            <a:off x="0" y="0"/>
            <a:ext cx="6217921" cy="6995160"/>
          </a:xfrm>
          <a:prstGeom prst="rect">
            <a:avLst/>
          </a:prstGeom>
        </p:spPr>
        <p:txBody>
          <a:bodyPr lIns="91439" tIns="45719" rIns="91439" bIns="45719">
            <a:noAutofit/>
          </a:bodyPr>
          <a:lstStyle/>
          <a:p>
            <a:pPr/>
          </a:p>
        </p:txBody>
      </p:sp>
      <p:sp>
        <p:nvSpPr>
          <p:cNvPr id="540" name="Shape 540"/>
          <p:cNvSpPr/>
          <p:nvPr>
            <p:ph type="body" sz="quarter" idx="1"/>
          </p:nvPr>
        </p:nvSpPr>
        <p:spPr>
          <a:xfrm>
            <a:off x="6583680" y="2103120"/>
            <a:ext cx="5486402" cy="1815884"/>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541" name="Shape 5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ext and illustration A">
    <p:spTree>
      <p:nvGrpSpPr>
        <p:cNvPr id="1" name=""/>
        <p:cNvGrpSpPr/>
        <p:nvPr/>
      </p:nvGrpSpPr>
      <p:grpSpPr>
        <a:xfrm>
          <a:off x="0" y="0"/>
          <a:ext cx="0" cy="0"/>
          <a:chOff x="0" y="0"/>
          <a:chExt cx="0" cy="0"/>
        </a:xfrm>
      </p:grpSpPr>
      <p:pic>
        <p:nvPicPr>
          <p:cNvPr id="548" name="image5.png"/>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549" name="Shape 549"/>
          <p:cNvSpPr/>
          <p:nvPr>
            <p:ph type="title"/>
          </p:nvPr>
        </p:nvSpPr>
        <p:spPr>
          <a:xfrm>
            <a:off x="365758" y="731519"/>
            <a:ext cx="7772402" cy="615555"/>
          </a:xfrm>
          <a:prstGeom prst="rect">
            <a:avLst/>
          </a:prstGeom>
        </p:spPr>
        <p:txBody>
          <a:bodyPr/>
          <a:lstStyle>
            <a:lvl1pPr>
              <a:lnSpc>
                <a:spcPct val="100000"/>
              </a:lnSpc>
              <a:defRPr spc="-30" sz="2800">
                <a:solidFill>
                  <a:srgbClr val="282828"/>
                </a:solidFill>
              </a:defRPr>
            </a:lvl1pPr>
          </a:lstStyle>
          <a:p>
            <a:pPr/>
            <a:r>
              <a:t>Title Text</a:t>
            </a:r>
          </a:p>
        </p:txBody>
      </p:sp>
      <p:pic>
        <p:nvPicPr>
          <p:cNvPr id="550" name="image6.png"/>
          <p:cNvPicPr>
            <a:picLocks noChangeAspect="1"/>
          </p:cNvPicPr>
          <p:nvPr/>
        </p:nvPicPr>
        <p:blipFill>
          <a:blip r:embed="rId3">
            <a:extLst/>
          </a:blip>
          <a:stretch>
            <a:fillRect/>
          </a:stretch>
        </p:blipFill>
        <p:spPr>
          <a:xfrm>
            <a:off x="4493069" y="3497579"/>
            <a:ext cx="7346007" cy="3505202"/>
          </a:xfrm>
          <a:prstGeom prst="rect">
            <a:avLst/>
          </a:prstGeom>
          <a:ln w="12700">
            <a:miter lim="400000"/>
          </a:ln>
        </p:spPr>
      </p:pic>
      <p:sp>
        <p:nvSpPr>
          <p:cNvPr id="551" name="Shape 5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ext and illustration B">
    <p:spTree>
      <p:nvGrpSpPr>
        <p:cNvPr id="1" name=""/>
        <p:cNvGrpSpPr/>
        <p:nvPr/>
      </p:nvGrpSpPr>
      <p:grpSpPr>
        <a:xfrm>
          <a:off x="0" y="0"/>
          <a:ext cx="0" cy="0"/>
          <a:chOff x="0" y="0"/>
          <a:chExt cx="0" cy="0"/>
        </a:xfrm>
      </p:grpSpPr>
      <p:pic>
        <p:nvPicPr>
          <p:cNvPr id="558" name="image5.png"/>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559" name="Shape 559"/>
          <p:cNvSpPr/>
          <p:nvPr>
            <p:ph type="title"/>
          </p:nvPr>
        </p:nvSpPr>
        <p:spPr>
          <a:xfrm>
            <a:off x="4297679" y="731519"/>
            <a:ext cx="7772401" cy="615555"/>
          </a:xfrm>
          <a:prstGeom prst="rect">
            <a:avLst/>
          </a:prstGeom>
        </p:spPr>
        <p:txBody>
          <a:bodyPr/>
          <a:lstStyle>
            <a:lvl1pPr algn="r">
              <a:lnSpc>
                <a:spcPct val="100000"/>
              </a:lnSpc>
              <a:defRPr spc="-30" sz="2800">
                <a:solidFill>
                  <a:srgbClr val="282828"/>
                </a:solidFill>
              </a:defRPr>
            </a:lvl1pPr>
          </a:lstStyle>
          <a:p>
            <a:pPr/>
            <a:r>
              <a:t>Title Text</a:t>
            </a:r>
          </a:p>
        </p:txBody>
      </p:sp>
      <p:pic>
        <p:nvPicPr>
          <p:cNvPr id="560" name="image7.png"/>
          <p:cNvPicPr>
            <a:picLocks noChangeAspect="1"/>
          </p:cNvPicPr>
          <p:nvPr/>
        </p:nvPicPr>
        <p:blipFill>
          <a:blip r:embed="rId3">
            <a:extLst/>
          </a:blip>
          <a:stretch>
            <a:fillRect/>
          </a:stretch>
        </p:blipFill>
        <p:spPr>
          <a:xfrm>
            <a:off x="655637" y="3268662"/>
            <a:ext cx="7463692" cy="3048002"/>
          </a:xfrm>
          <a:prstGeom prst="rect">
            <a:avLst/>
          </a:prstGeom>
          <a:ln w="12700">
            <a:miter lim="400000"/>
          </a:ln>
        </p:spPr>
      </p:pic>
      <p:sp>
        <p:nvSpPr>
          <p:cNvPr id="561" name="Shape 5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3_Title Slide">
    <p:spTree>
      <p:nvGrpSpPr>
        <p:cNvPr id="1" name=""/>
        <p:cNvGrpSpPr/>
        <p:nvPr/>
      </p:nvGrpSpPr>
      <p:grpSpPr>
        <a:xfrm>
          <a:off x="0" y="0"/>
          <a:ext cx="0" cy="0"/>
          <a:chOff x="0" y="0"/>
          <a:chExt cx="0" cy="0"/>
        </a:xfrm>
      </p:grpSpPr>
      <p:sp>
        <p:nvSpPr>
          <p:cNvPr id="180" name="Shape 180"/>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8" indent="-320038">
              <a:spcBef>
                <a:spcPts val="0"/>
              </a:spcBef>
              <a:buSzPct val="90000"/>
              <a:buChar char="•"/>
              <a:defRPr spc="0">
                <a:solidFill>
                  <a:srgbClr val="505050"/>
                </a:solidFill>
              </a:defRPr>
            </a:lvl2pPr>
            <a:lvl3pPr marL="777238" indent="-320038">
              <a:spcBef>
                <a:spcPts val="0"/>
              </a:spcBef>
              <a:buSzPct val="90000"/>
              <a:buChar char="•"/>
              <a:defRPr spc="0">
                <a:solidFill>
                  <a:srgbClr val="505050"/>
                </a:solidFill>
              </a:defRPr>
            </a:lvl3pPr>
            <a:lvl4pPr marL="1005838" indent="-320038">
              <a:spcBef>
                <a:spcPts val="0"/>
              </a:spcBef>
              <a:buSzPct val="90000"/>
              <a:buChar char="•"/>
              <a:defRPr spc="0">
                <a:solidFill>
                  <a:srgbClr val="505050"/>
                </a:solidFill>
              </a:defRPr>
            </a:lvl4pPr>
            <a:lvl5pPr marL="1234438" indent="-320038">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181" name="Shape 181"/>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182"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223" name="Group 223"/>
          <p:cNvGrpSpPr/>
          <p:nvPr/>
        </p:nvGrpSpPr>
        <p:grpSpPr>
          <a:xfrm>
            <a:off x="9258064" y="1695130"/>
            <a:ext cx="2805582" cy="3604265"/>
            <a:chOff x="0" y="-1"/>
            <a:chExt cx="2805580" cy="3604264"/>
          </a:xfrm>
        </p:grpSpPr>
        <p:sp>
          <p:nvSpPr>
            <p:cNvPr id="183" name="Shape 183"/>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4" name="Shape 184"/>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5" name="Shape 185"/>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6" name="Shape 186"/>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7" name="Shape 187"/>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8" name="Shape 188"/>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9" name="Shape 189"/>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0" name="Shape 190"/>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1" name="Shape 191"/>
            <p:cNvSpPr/>
            <p:nvPr/>
          </p:nvSpPr>
          <p:spPr>
            <a:xfrm>
              <a:off x="1178972" y="3303045"/>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2" name="Shape 192"/>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95" name="Group 195"/>
            <p:cNvGrpSpPr/>
            <p:nvPr/>
          </p:nvGrpSpPr>
          <p:grpSpPr>
            <a:xfrm>
              <a:off x="597171" y="78161"/>
              <a:ext cx="474987" cy="267599"/>
              <a:chOff x="-1" y="0"/>
              <a:chExt cx="474986" cy="267598"/>
            </a:xfrm>
          </p:grpSpPr>
          <p:sp>
            <p:nvSpPr>
              <p:cNvPr id="193" name="Shape 193"/>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4" name="Shape 194"/>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99" name="Group 199"/>
            <p:cNvGrpSpPr/>
            <p:nvPr/>
          </p:nvGrpSpPr>
          <p:grpSpPr>
            <a:xfrm>
              <a:off x="-1" y="845527"/>
              <a:ext cx="385309" cy="234023"/>
              <a:chOff x="0" y="0"/>
              <a:chExt cx="385308" cy="234022"/>
            </a:xfrm>
          </p:grpSpPr>
          <p:sp>
            <p:nvSpPr>
              <p:cNvPr id="196" name="Shape 196"/>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7" name="Shape 197"/>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8" name="Shape 198"/>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200" name="Shape 200"/>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1" name="Shape 201"/>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04" name="Group 204"/>
            <p:cNvGrpSpPr/>
            <p:nvPr/>
          </p:nvGrpSpPr>
          <p:grpSpPr>
            <a:xfrm>
              <a:off x="1876867" y="-2"/>
              <a:ext cx="293414" cy="435385"/>
              <a:chOff x="0" y="0"/>
              <a:chExt cx="293413" cy="435383"/>
            </a:xfrm>
          </p:grpSpPr>
          <p:sp>
            <p:nvSpPr>
              <p:cNvPr id="202" name="Shape 202"/>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3" name="Shape 203"/>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10" name="Group 210"/>
            <p:cNvGrpSpPr/>
            <p:nvPr/>
          </p:nvGrpSpPr>
          <p:grpSpPr>
            <a:xfrm>
              <a:off x="2073310" y="1702682"/>
              <a:ext cx="409972" cy="279132"/>
              <a:chOff x="0" y="0"/>
              <a:chExt cx="409971" cy="279131"/>
            </a:xfrm>
          </p:grpSpPr>
          <p:sp>
            <p:nvSpPr>
              <p:cNvPr id="205" name="Shape 205"/>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6" name="Shape 206"/>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7" name="Shape 207"/>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8" name="Shape 208"/>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9" name="Shape 209"/>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22" name="Group 222"/>
            <p:cNvGrpSpPr/>
            <p:nvPr/>
          </p:nvGrpSpPr>
          <p:grpSpPr>
            <a:xfrm>
              <a:off x="459916" y="670565"/>
              <a:ext cx="1961174" cy="1329379"/>
              <a:chOff x="0" y="0"/>
              <a:chExt cx="1961172" cy="1329378"/>
            </a:xfrm>
          </p:grpSpPr>
          <p:sp>
            <p:nvSpPr>
              <p:cNvPr id="211" name="Shape 211"/>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2" name="Shape 212"/>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3" name="Shape 213"/>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4" name="Shape 214"/>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5" name="Shape 215"/>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6" name="Shape 216"/>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7" name="Shape 217"/>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8" name="Shape 218"/>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9" name="Shape 219"/>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20" name="Shape 220"/>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21" name="Shape 221"/>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224" name="Shape 2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ccent color 1">
    <p:bg>
      <p:bgPr>
        <a:solidFill>
          <a:srgbClr val="0072C6"/>
        </a:solidFill>
      </p:bgPr>
    </p:bg>
    <p:spTree>
      <p:nvGrpSpPr>
        <p:cNvPr id="1" name=""/>
        <p:cNvGrpSpPr/>
        <p:nvPr/>
      </p:nvGrpSpPr>
      <p:grpSpPr>
        <a:xfrm>
          <a:off x="0" y="0"/>
          <a:ext cx="0" cy="0"/>
          <a:chOff x="0" y="0"/>
          <a:chExt cx="0" cy="0"/>
        </a:xfrm>
      </p:grpSpPr>
      <p:sp>
        <p:nvSpPr>
          <p:cNvPr id="568" name="Shape 568"/>
          <p:cNvSpPr/>
          <p:nvPr>
            <p:ph type="title"/>
          </p:nvPr>
        </p:nvSpPr>
        <p:spPr>
          <a:xfrm>
            <a:off x="365758" y="1097280"/>
            <a:ext cx="7315202" cy="1181862"/>
          </a:xfrm>
          <a:prstGeom prst="rect">
            <a:avLst/>
          </a:prstGeom>
        </p:spPr>
        <p:txBody>
          <a:bodyPr/>
          <a:lstStyle>
            <a:lvl1pPr>
              <a:defRPr spc="-80" sz="7200">
                <a:solidFill>
                  <a:srgbClr val="FFFFFF"/>
                </a:solidFill>
              </a:defRPr>
            </a:lvl1pPr>
          </a:lstStyle>
          <a:p>
            <a:pPr/>
            <a:r>
              <a:t>Title Text</a:t>
            </a:r>
          </a:p>
        </p:txBody>
      </p:sp>
      <p:sp>
        <p:nvSpPr>
          <p:cNvPr id="569" name="Shape 5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Demo slide">
    <p:bg>
      <p:bgPr>
        <a:solidFill>
          <a:srgbClr val="002050"/>
        </a:solidFill>
      </p:bgPr>
    </p:bg>
    <p:spTree>
      <p:nvGrpSpPr>
        <p:cNvPr id="1" name=""/>
        <p:cNvGrpSpPr/>
        <p:nvPr/>
      </p:nvGrpSpPr>
      <p:grpSpPr>
        <a:xfrm>
          <a:off x="0" y="0"/>
          <a:ext cx="0" cy="0"/>
          <a:chOff x="0" y="0"/>
          <a:chExt cx="0" cy="0"/>
        </a:xfrm>
      </p:grpSpPr>
      <p:sp>
        <p:nvSpPr>
          <p:cNvPr id="576" name="Shape 576"/>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Title Text</a:t>
            </a:r>
          </a:p>
        </p:txBody>
      </p:sp>
      <p:sp>
        <p:nvSpPr>
          <p:cNvPr id="577" name="Shape 577"/>
          <p:cNvSpPr/>
          <p:nvPr>
            <p:ph type="body" sz="quarter" idx="1"/>
          </p:nvPr>
        </p:nvSpPr>
        <p:spPr>
          <a:xfrm>
            <a:off x="274638" y="3954462"/>
            <a:ext cx="10058401" cy="794066"/>
          </a:xfrm>
          <a:prstGeom prst="rect">
            <a:avLst/>
          </a:prstGeom>
        </p:spPr>
        <p:txBody>
          <a:bodyPr lIns="146304" tIns="146304" rIns="146304" bIns="146304"/>
          <a:lstStyle>
            <a:lvl1pPr>
              <a:spcBef>
                <a:spcPts val="0"/>
              </a:spcBef>
              <a:defRPr spc="0" sz="3600">
                <a:solidFill>
                  <a:srgbClr val="FFFFFF"/>
                </a:solidFill>
              </a:defRPr>
            </a:lvl1pPr>
            <a:lvl2pPr marL="640079" indent="-411479">
              <a:spcBef>
                <a:spcPts val="0"/>
              </a:spcBef>
              <a:buSzPct val="90000"/>
              <a:buChar char="•"/>
              <a:defRPr spc="0" sz="3600">
                <a:solidFill>
                  <a:srgbClr val="FFFFFF"/>
                </a:solidFill>
              </a:defRPr>
            </a:lvl2pPr>
            <a:lvl3pPr marL="868678" indent="-411479">
              <a:spcBef>
                <a:spcPts val="0"/>
              </a:spcBef>
              <a:buSzPct val="90000"/>
              <a:buChar char="•"/>
              <a:defRPr spc="0" sz="3600">
                <a:solidFill>
                  <a:srgbClr val="FFFFFF"/>
                </a:solidFill>
              </a:defRPr>
            </a:lvl3pPr>
            <a:lvl4pPr marL="1097278" indent="-411479">
              <a:spcBef>
                <a:spcPts val="0"/>
              </a:spcBef>
              <a:buSzPct val="90000"/>
              <a:buChar char="•"/>
              <a:defRPr spc="0" sz="3600">
                <a:solidFill>
                  <a:srgbClr val="FFFFFF"/>
                </a:solidFill>
              </a:defRPr>
            </a:lvl4pPr>
            <a:lvl5pPr marL="1325878" indent="-411478">
              <a:spcBef>
                <a:spcPts val="0"/>
              </a:spcBef>
              <a:buSzPct val="90000"/>
              <a:buChar char="•"/>
              <a:defRPr spc="0" sz="3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78" name="Shape 5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Video slide">
    <p:bg>
      <p:bgPr>
        <a:solidFill>
          <a:srgbClr val="282828"/>
        </a:solidFill>
      </p:bgPr>
    </p:bg>
    <p:spTree>
      <p:nvGrpSpPr>
        <p:cNvPr id="1" name=""/>
        <p:cNvGrpSpPr/>
        <p:nvPr/>
      </p:nvGrpSpPr>
      <p:grpSpPr>
        <a:xfrm>
          <a:off x="0" y="0"/>
          <a:ext cx="0" cy="0"/>
          <a:chOff x="0" y="0"/>
          <a:chExt cx="0" cy="0"/>
        </a:xfrm>
      </p:grpSpPr>
      <p:sp>
        <p:nvSpPr>
          <p:cNvPr id="585" name="Shape 585"/>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Title Text</a:t>
            </a:r>
          </a:p>
        </p:txBody>
      </p:sp>
      <p:sp>
        <p:nvSpPr>
          <p:cNvPr id="586" name="Shape 5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93" name="Shape 5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Blank accent color 1">
    <p:bg>
      <p:bgPr>
        <a:solidFill>
          <a:srgbClr val="0072C6"/>
        </a:solidFill>
      </p:bgPr>
    </p:bg>
    <p:spTree>
      <p:nvGrpSpPr>
        <p:cNvPr id="1" name=""/>
        <p:cNvGrpSpPr/>
        <p:nvPr/>
      </p:nvGrpSpPr>
      <p:grpSpPr>
        <a:xfrm>
          <a:off x="0" y="0"/>
          <a:ext cx="0" cy="0"/>
          <a:chOff x="0" y="0"/>
          <a:chExt cx="0" cy="0"/>
        </a:xfrm>
      </p:grpSpPr>
      <p:sp>
        <p:nvSpPr>
          <p:cNvPr id="600" name="Shape 6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Developer code layout">
    <p:spTree>
      <p:nvGrpSpPr>
        <p:cNvPr id="1" name=""/>
        <p:cNvGrpSpPr/>
        <p:nvPr/>
      </p:nvGrpSpPr>
      <p:grpSpPr>
        <a:xfrm>
          <a:off x="0" y="0"/>
          <a:ext cx="0" cy="0"/>
          <a:chOff x="0" y="0"/>
          <a:chExt cx="0" cy="0"/>
        </a:xfrm>
      </p:grpSpPr>
      <p:sp>
        <p:nvSpPr>
          <p:cNvPr id="607" name="Shape 607"/>
          <p:cNvSpPr/>
          <p:nvPr>
            <p:ph type="title"/>
          </p:nvPr>
        </p:nvSpPr>
        <p:spPr>
          <a:prstGeom prst="rect">
            <a:avLst/>
          </a:prstGeom>
        </p:spPr>
        <p:txBody>
          <a:bodyPr/>
          <a:lstStyle>
            <a:lvl1pPr>
              <a:defRPr>
                <a:solidFill>
                  <a:srgbClr val="0072C6"/>
                </a:solidFill>
              </a:defRPr>
            </a:lvl1pPr>
          </a:lstStyle>
          <a:p>
            <a:pPr/>
            <a:r>
              <a:t>Title Text</a:t>
            </a:r>
          </a:p>
        </p:txBody>
      </p:sp>
      <p:sp>
        <p:nvSpPr>
          <p:cNvPr id="608" name="Shape 608"/>
          <p:cNvSpPr/>
          <p:nvPr>
            <p:ph type="body" sz="half" idx="1"/>
          </p:nvPr>
        </p:nvSpPr>
        <p:spPr>
          <a:prstGeom prst="rect">
            <a:avLst/>
          </a:prstGeom>
        </p:spPr>
        <p:txBody>
          <a:bodyPr/>
          <a:lstStyle>
            <a:lvl1pPr>
              <a:defRPr spc="0" sz="3200">
                <a:solidFill>
                  <a:srgbClr val="000000"/>
                </a:solidFill>
                <a:latin typeface="Consolas"/>
                <a:ea typeface="Consolas"/>
                <a:cs typeface="Consolas"/>
                <a:sym typeface="Consolas"/>
              </a:defRPr>
            </a:lvl1pPr>
            <a:lvl2pPr>
              <a:defRPr spc="0" sz="3200">
                <a:solidFill>
                  <a:srgbClr val="000000"/>
                </a:solidFill>
                <a:latin typeface="Consolas"/>
                <a:ea typeface="Consolas"/>
                <a:cs typeface="Consolas"/>
                <a:sym typeface="Consolas"/>
              </a:defRPr>
            </a:lvl2pPr>
            <a:lvl3pPr>
              <a:defRPr spc="0" sz="3200">
                <a:solidFill>
                  <a:srgbClr val="000000"/>
                </a:solidFill>
                <a:latin typeface="Consolas"/>
                <a:ea typeface="Consolas"/>
                <a:cs typeface="Consolas"/>
                <a:sym typeface="Consolas"/>
              </a:defRPr>
            </a:lvl3pPr>
            <a:lvl4pPr>
              <a:defRPr spc="0" sz="3200">
                <a:solidFill>
                  <a:srgbClr val="000000"/>
                </a:solidFill>
                <a:latin typeface="Consolas"/>
                <a:ea typeface="Consolas"/>
                <a:cs typeface="Consolas"/>
                <a:sym typeface="Consolas"/>
              </a:defRPr>
            </a:lvl4pPr>
            <a:lvl5pPr>
              <a:defRPr spc="0" sz="3200">
                <a:solidFill>
                  <a:srgbClr val="000000"/>
                </a:solidFill>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609" name="Shape 6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Closing logo slide">
    <p:bg>
      <p:bgPr>
        <a:solidFill>
          <a:srgbClr val="0072C6"/>
        </a:solidFill>
      </p:bgPr>
    </p:bg>
    <p:spTree>
      <p:nvGrpSpPr>
        <p:cNvPr id="1" name=""/>
        <p:cNvGrpSpPr/>
        <p:nvPr/>
      </p:nvGrpSpPr>
      <p:grpSpPr>
        <a:xfrm>
          <a:off x="0" y="0"/>
          <a:ext cx="0" cy="0"/>
          <a:chOff x="0" y="0"/>
          <a:chExt cx="0" cy="0"/>
        </a:xfrm>
      </p:grpSpPr>
      <p:sp>
        <p:nvSpPr>
          <p:cNvPr id="616" name="Shape 616"/>
          <p:cNvSpPr/>
          <p:nvPr/>
        </p:nvSpPr>
        <p:spPr>
          <a:xfrm>
            <a:off x="350835" y="5554662"/>
            <a:ext cx="11704324" cy="12496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defTabSz="932289">
              <a:defRPr sz="1000">
                <a:solidFill>
                  <a:srgbClr val="FFFFFF"/>
                </a:solidFill>
                <a:latin typeface="Segoe UI"/>
                <a:ea typeface="Segoe UI"/>
                <a:cs typeface="Segoe UI"/>
                <a:sym typeface="Segoe UI"/>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latin typeface="Segoe UI"/>
                <a:ea typeface="Segoe UI"/>
                <a:cs typeface="Segoe UI"/>
                <a:sym typeface="Segoe UI"/>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617"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618" name="Shape 6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Black notes slide layout">
    <p:bg>
      <p:bgPr>
        <a:solidFill>
          <a:srgbClr val="000000"/>
        </a:solidFill>
      </p:bgPr>
    </p:bg>
    <p:spTree>
      <p:nvGrpSpPr>
        <p:cNvPr id="1" name=""/>
        <p:cNvGrpSpPr/>
        <p:nvPr/>
      </p:nvGrpSpPr>
      <p:grpSpPr>
        <a:xfrm>
          <a:off x="0" y="0"/>
          <a:ext cx="0" cy="0"/>
          <a:chOff x="0" y="0"/>
          <a:chExt cx="0" cy="0"/>
        </a:xfrm>
      </p:grpSpPr>
      <p:sp>
        <p:nvSpPr>
          <p:cNvPr id="625" name="Shape 625"/>
          <p:cNvSpPr/>
          <p:nvPr>
            <p:ph type="body" sz="half" idx="1"/>
          </p:nvPr>
        </p:nvSpPr>
        <p:spPr>
          <a:xfrm>
            <a:off x="365758" y="1371600"/>
            <a:ext cx="11704323" cy="1877437"/>
          </a:xfrm>
          <a:prstGeom prst="rect">
            <a:avLst/>
          </a:prstGeom>
        </p:spPr>
        <p:txBody>
          <a:bodyPr/>
          <a:lstStyle>
            <a:lvl1pPr marL="228600" indent="-228600">
              <a:buClr>
                <a:srgbClr val="FFFFFF"/>
              </a:buClr>
              <a:buSzPct val="90000"/>
              <a:buFont typeface="Arial"/>
              <a:buChar char="•"/>
              <a:defRPr spc="0" sz="2000">
                <a:solidFill>
                  <a:srgbClr val="FFFFFF"/>
                </a:solidFill>
                <a:latin typeface="Segoe UI"/>
                <a:ea typeface="Segoe UI"/>
                <a:cs typeface="Segoe UI"/>
                <a:sym typeface="Segoe UI"/>
              </a:defRPr>
            </a:lvl1pPr>
            <a:lvl2pPr marL="457200" indent="-228600">
              <a:buClr>
                <a:srgbClr val="FFFFFF"/>
              </a:buClr>
              <a:buSzPct val="90000"/>
              <a:buFont typeface="Arial"/>
              <a:buChar char="•"/>
              <a:defRPr spc="0" sz="2000">
                <a:solidFill>
                  <a:srgbClr val="FFFFFF"/>
                </a:solidFill>
                <a:latin typeface="Segoe UI"/>
                <a:ea typeface="Segoe UI"/>
                <a:cs typeface="Segoe UI"/>
                <a:sym typeface="Segoe UI"/>
              </a:defRPr>
            </a:lvl2pPr>
            <a:lvl3pPr marL="685800" indent="-228600">
              <a:buClr>
                <a:srgbClr val="FFFFFF"/>
              </a:buClr>
              <a:buSzPct val="90000"/>
              <a:buFont typeface="Arial"/>
              <a:buChar char="•"/>
              <a:defRPr spc="0" sz="2000">
                <a:solidFill>
                  <a:srgbClr val="FFFFFF"/>
                </a:solidFill>
                <a:latin typeface="Segoe UI"/>
                <a:ea typeface="Segoe UI"/>
                <a:cs typeface="Segoe UI"/>
                <a:sym typeface="Segoe UI"/>
              </a:defRPr>
            </a:lvl3pPr>
            <a:lvl4pPr marL="914400" indent="-228600">
              <a:buClr>
                <a:srgbClr val="FFFFFF"/>
              </a:buClr>
              <a:buSzPct val="90000"/>
              <a:buFont typeface="Arial"/>
              <a:buChar char="•"/>
              <a:defRPr spc="0" sz="2000">
                <a:solidFill>
                  <a:srgbClr val="FFFFFF"/>
                </a:solidFill>
                <a:latin typeface="Segoe UI"/>
                <a:ea typeface="Segoe UI"/>
                <a:cs typeface="Segoe UI"/>
                <a:sym typeface="Segoe UI"/>
              </a:defRPr>
            </a:lvl4pPr>
            <a:lvl5pPr marL="1143000" indent="-228600">
              <a:buClr>
                <a:srgbClr val="FFFFFF"/>
              </a:buClr>
              <a:buSzPct val="90000"/>
              <a:buFont typeface="Arial"/>
              <a:buChar char="•"/>
              <a:defRPr spc="0" sz="2000">
                <a:solidFill>
                  <a:srgbClr val="FFFFFF"/>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626" name="Shape 626"/>
          <p:cNvSpPr/>
          <p:nvPr>
            <p:ph type="body" sz="quarter" idx="13"/>
          </p:nvPr>
        </p:nvSpPr>
        <p:spPr>
          <a:xfrm>
            <a:off x="-1" y="6263640"/>
            <a:ext cx="12436480" cy="731522"/>
          </a:xfrm>
          <a:prstGeom prst="rect">
            <a:avLst/>
          </a:prstGeom>
          <a:solidFill>
            <a:srgbClr val="FFFF99"/>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627" name="Shape 627"/>
          <p:cNvSpPr/>
          <p:nvPr>
            <p:ph type="title"/>
          </p:nvPr>
        </p:nvSpPr>
        <p:spPr>
          <a:prstGeom prst="rect">
            <a:avLst/>
          </a:prstGeom>
        </p:spPr>
        <p:txBody>
          <a:bodyPr/>
          <a:lstStyle>
            <a:lvl1pPr>
              <a:defRPr>
                <a:solidFill>
                  <a:srgbClr val="FFFFFF"/>
                </a:solidFill>
              </a:defRPr>
            </a:lvl1pPr>
          </a:lstStyle>
          <a:p>
            <a:pPr/>
            <a:r>
              <a:t>Title Text</a:t>
            </a:r>
          </a:p>
        </p:txBody>
      </p:sp>
      <p:sp>
        <p:nvSpPr>
          <p:cNvPr id="628" name="Shape 6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spTree>
      <p:nvGrpSpPr>
        <p:cNvPr id="1" name=""/>
        <p:cNvGrpSpPr/>
        <p:nvPr/>
      </p:nvGrpSpPr>
      <p:grpSpPr>
        <a:xfrm>
          <a:off x="0" y="0"/>
          <a:ext cx="0" cy="0"/>
          <a:chOff x="0" y="0"/>
          <a:chExt cx="0" cy="0"/>
        </a:xfrm>
      </p:grpSpPr>
      <p:sp>
        <p:nvSpPr>
          <p:cNvPr id="635" name="Shape 635"/>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636" name="Shape 636"/>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8" indent="-320038">
              <a:spcBef>
                <a:spcPts val="0"/>
              </a:spcBef>
              <a:buSzPct val="90000"/>
              <a:buChar char="•"/>
              <a:defRPr spc="0">
                <a:solidFill>
                  <a:srgbClr val="505050"/>
                </a:solidFill>
              </a:defRPr>
            </a:lvl2pPr>
            <a:lvl3pPr marL="777238" indent="-320038">
              <a:spcBef>
                <a:spcPts val="0"/>
              </a:spcBef>
              <a:buSzPct val="90000"/>
              <a:buChar char="•"/>
              <a:defRPr spc="0">
                <a:solidFill>
                  <a:srgbClr val="505050"/>
                </a:solidFill>
              </a:defRPr>
            </a:lvl3pPr>
            <a:lvl4pPr marL="1005838" indent="-320038">
              <a:spcBef>
                <a:spcPts val="0"/>
              </a:spcBef>
              <a:buSzPct val="90000"/>
              <a:buChar char="•"/>
              <a:defRPr spc="0">
                <a:solidFill>
                  <a:srgbClr val="505050"/>
                </a:solidFill>
              </a:defRPr>
            </a:lvl4pPr>
            <a:lvl5pPr marL="1234438" indent="-320038">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637" name="Shape 637"/>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638"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679" name="Group 679"/>
          <p:cNvGrpSpPr/>
          <p:nvPr/>
        </p:nvGrpSpPr>
        <p:grpSpPr>
          <a:xfrm>
            <a:off x="9258064" y="1695130"/>
            <a:ext cx="2805582" cy="3604265"/>
            <a:chOff x="0" y="-1"/>
            <a:chExt cx="2805580" cy="3604264"/>
          </a:xfrm>
        </p:grpSpPr>
        <p:sp>
          <p:nvSpPr>
            <p:cNvPr id="639" name="Shape 639"/>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0" name="Shape 640"/>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1" name="Shape 641"/>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2" name="Shape 642"/>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3" name="Shape 643"/>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4" name="Shape 644"/>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5" name="Shape 645"/>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6" name="Shape 646"/>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7" name="Shape 647"/>
            <p:cNvSpPr/>
            <p:nvPr/>
          </p:nvSpPr>
          <p:spPr>
            <a:xfrm>
              <a:off x="1178972" y="3303045"/>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8" name="Shape 648"/>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651" name="Group 651"/>
            <p:cNvGrpSpPr/>
            <p:nvPr/>
          </p:nvGrpSpPr>
          <p:grpSpPr>
            <a:xfrm>
              <a:off x="597171" y="78161"/>
              <a:ext cx="474987" cy="267599"/>
              <a:chOff x="-1" y="0"/>
              <a:chExt cx="474986" cy="267598"/>
            </a:xfrm>
          </p:grpSpPr>
          <p:sp>
            <p:nvSpPr>
              <p:cNvPr id="649" name="Shape 649"/>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0" name="Shape 650"/>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55" name="Group 655"/>
            <p:cNvGrpSpPr/>
            <p:nvPr/>
          </p:nvGrpSpPr>
          <p:grpSpPr>
            <a:xfrm>
              <a:off x="-1" y="845527"/>
              <a:ext cx="385309" cy="234023"/>
              <a:chOff x="0" y="0"/>
              <a:chExt cx="385308" cy="234022"/>
            </a:xfrm>
          </p:grpSpPr>
          <p:sp>
            <p:nvSpPr>
              <p:cNvPr id="652" name="Shape 652"/>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3" name="Shape 653"/>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4" name="Shape 654"/>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656" name="Shape 656"/>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7" name="Shape 657"/>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660" name="Group 660"/>
            <p:cNvGrpSpPr/>
            <p:nvPr/>
          </p:nvGrpSpPr>
          <p:grpSpPr>
            <a:xfrm>
              <a:off x="1876867" y="-2"/>
              <a:ext cx="293414" cy="435385"/>
              <a:chOff x="0" y="0"/>
              <a:chExt cx="293413" cy="435383"/>
            </a:xfrm>
          </p:grpSpPr>
          <p:sp>
            <p:nvSpPr>
              <p:cNvPr id="658" name="Shape 658"/>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9" name="Shape 659"/>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66" name="Group 666"/>
            <p:cNvGrpSpPr/>
            <p:nvPr/>
          </p:nvGrpSpPr>
          <p:grpSpPr>
            <a:xfrm>
              <a:off x="2073310" y="1702682"/>
              <a:ext cx="409972" cy="279132"/>
              <a:chOff x="0" y="0"/>
              <a:chExt cx="409971" cy="279131"/>
            </a:xfrm>
          </p:grpSpPr>
          <p:sp>
            <p:nvSpPr>
              <p:cNvPr id="661" name="Shape 661"/>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2" name="Shape 662"/>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3" name="Shape 663"/>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4" name="Shape 664"/>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5" name="Shape 665"/>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78" name="Group 678"/>
            <p:cNvGrpSpPr/>
            <p:nvPr/>
          </p:nvGrpSpPr>
          <p:grpSpPr>
            <a:xfrm>
              <a:off x="459916" y="670565"/>
              <a:ext cx="1961174" cy="1329379"/>
              <a:chOff x="0" y="0"/>
              <a:chExt cx="1961172" cy="1329378"/>
            </a:xfrm>
          </p:grpSpPr>
          <p:sp>
            <p:nvSpPr>
              <p:cNvPr id="667" name="Shape 667"/>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8" name="Shape 668"/>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9" name="Shape 669"/>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0" name="Shape 670"/>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1" name="Shape 671"/>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2" name="Shape 672"/>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3" name="Shape 673"/>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4" name="Shape 674"/>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5" name="Shape 675"/>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6" name="Shape 676"/>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7" name="Shape 677"/>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680" name="Shape 6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spTree>
      <p:nvGrpSpPr>
        <p:cNvPr id="1" name=""/>
        <p:cNvGrpSpPr/>
        <p:nvPr/>
      </p:nvGrpSpPr>
      <p:grpSpPr>
        <a:xfrm>
          <a:off x="0" y="0"/>
          <a:ext cx="0" cy="0"/>
          <a:chOff x="0" y="0"/>
          <a:chExt cx="0" cy="0"/>
        </a:xfrm>
      </p:grpSpPr>
      <p:sp>
        <p:nvSpPr>
          <p:cNvPr id="231" name="Shape 231"/>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232" name="Shape 232"/>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8" indent="-320038">
              <a:spcBef>
                <a:spcPts val="0"/>
              </a:spcBef>
              <a:buSzPct val="90000"/>
              <a:buChar char="•"/>
              <a:defRPr spc="0">
                <a:solidFill>
                  <a:srgbClr val="505050"/>
                </a:solidFill>
              </a:defRPr>
            </a:lvl2pPr>
            <a:lvl3pPr marL="777238" indent="-320038">
              <a:spcBef>
                <a:spcPts val="0"/>
              </a:spcBef>
              <a:buSzPct val="90000"/>
              <a:buChar char="•"/>
              <a:defRPr spc="0">
                <a:solidFill>
                  <a:srgbClr val="505050"/>
                </a:solidFill>
              </a:defRPr>
            </a:lvl3pPr>
            <a:lvl4pPr marL="1005838" indent="-320038">
              <a:spcBef>
                <a:spcPts val="0"/>
              </a:spcBef>
              <a:buSzPct val="90000"/>
              <a:buChar char="•"/>
              <a:defRPr spc="0">
                <a:solidFill>
                  <a:srgbClr val="505050"/>
                </a:solidFill>
              </a:defRPr>
            </a:lvl4pPr>
            <a:lvl5pPr marL="1234438" indent="-320038">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233" name="Shape 233"/>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234"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275" name="Group 275"/>
          <p:cNvGrpSpPr/>
          <p:nvPr/>
        </p:nvGrpSpPr>
        <p:grpSpPr>
          <a:xfrm>
            <a:off x="9258064" y="1695130"/>
            <a:ext cx="2805582" cy="3604265"/>
            <a:chOff x="0" y="-1"/>
            <a:chExt cx="2805580" cy="3604264"/>
          </a:xfrm>
        </p:grpSpPr>
        <p:sp>
          <p:nvSpPr>
            <p:cNvPr id="235" name="Shape 235"/>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6" name="Shape 236"/>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7" name="Shape 237"/>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8" name="Shape 238"/>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9" name="Shape 239"/>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0" name="Shape 240"/>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1" name="Shape 241"/>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2" name="Shape 242"/>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3" name="Shape 243"/>
            <p:cNvSpPr/>
            <p:nvPr/>
          </p:nvSpPr>
          <p:spPr>
            <a:xfrm>
              <a:off x="1178972" y="3303045"/>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4" name="Shape 244"/>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47" name="Group 247"/>
            <p:cNvGrpSpPr/>
            <p:nvPr/>
          </p:nvGrpSpPr>
          <p:grpSpPr>
            <a:xfrm>
              <a:off x="597171" y="78161"/>
              <a:ext cx="474987" cy="267599"/>
              <a:chOff x="-1" y="0"/>
              <a:chExt cx="474986" cy="267598"/>
            </a:xfrm>
          </p:grpSpPr>
          <p:sp>
            <p:nvSpPr>
              <p:cNvPr id="245" name="Shape 245"/>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6" name="Shape 246"/>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51" name="Group 251"/>
            <p:cNvGrpSpPr/>
            <p:nvPr/>
          </p:nvGrpSpPr>
          <p:grpSpPr>
            <a:xfrm>
              <a:off x="-1" y="845527"/>
              <a:ext cx="385309" cy="234023"/>
              <a:chOff x="0" y="0"/>
              <a:chExt cx="385308" cy="234022"/>
            </a:xfrm>
          </p:grpSpPr>
          <p:sp>
            <p:nvSpPr>
              <p:cNvPr id="248" name="Shape 248"/>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9" name="Shape 249"/>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0" name="Shape 250"/>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252" name="Shape 252"/>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3" name="Shape 253"/>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56" name="Group 256"/>
            <p:cNvGrpSpPr/>
            <p:nvPr/>
          </p:nvGrpSpPr>
          <p:grpSpPr>
            <a:xfrm>
              <a:off x="1876867" y="-2"/>
              <a:ext cx="293414" cy="435385"/>
              <a:chOff x="0" y="0"/>
              <a:chExt cx="293413" cy="435383"/>
            </a:xfrm>
          </p:grpSpPr>
          <p:sp>
            <p:nvSpPr>
              <p:cNvPr id="254" name="Shape 254"/>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5" name="Shape 255"/>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62" name="Group 262"/>
            <p:cNvGrpSpPr/>
            <p:nvPr/>
          </p:nvGrpSpPr>
          <p:grpSpPr>
            <a:xfrm>
              <a:off x="2073310" y="1702682"/>
              <a:ext cx="409972" cy="279132"/>
              <a:chOff x="0" y="0"/>
              <a:chExt cx="409971" cy="279131"/>
            </a:xfrm>
          </p:grpSpPr>
          <p:sp>
            <p:nvSpPr>
              <p:cNvPr id="257" name="Shape 257"/>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8" name="Shape 258"/>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9" name="Shape 259"/>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0" name="Shape 260"/>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1" name="Shape 261"/>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74" name="Group 274"/>
            <p:cNvGrpSpPr/>
            <p:nvPr/>
          </p:nvGrpSpPr>
          <p:grpSpPr>
            <a:xfrm>
              <a:off x="459916" y="670565"/>
              <a:ext cx="1961174" cy="1329379"/>
              <a:chOff x="0" y="0"/>
              <a:chExt cx="1961172" cy="1329378"/>
            </a:xfrm>
          </p:grpSpPr>
          <p:sp>
            <p:nvSpPr>
              <p:cNvPr id="263" name="Shape 263"/>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4" name="Shape 264"/>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5" name="Shape 265"/>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6" name="Shape 266"/>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7" name="Shape 267"/>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8" name="Shape 268"/>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9" name="Shape 269"/>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0" name="Shape 270"/>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1" name="Shape 271"/>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2" name="Shape 272"/>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3" name="Shape 273"/>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276" name="Shape 276"/>
          <p:cNvSpPr/>
          <p:nvPr/>
        </p:nvSpPr>
        <p:spPr>
          <a:xfrm>
            <a:off x="148077" y="296860"/>
            <a:ext cx="4468319" cy="724410"/>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defRPr>
            </a:lvl1pPr>
          </a:lstStyle>
          <a:p>
            <a:pPr/>
            <a:r>
              <a:t>Microsoft Virtual Academy</a:t>
            </a:r>
          </a:p>
        </p:txBody>
      </p:sp>
      <p:sp>
        <p:nvSpPr>
          <p:cNvPr id="277" name="Shape 2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spTree>
      <p:nvGrpSpPr>
        <p:cNvPr id="1" name=""/>
        <p:cNvGrpSpPr/>
        <p:nvPr/>
      </p:nvGrpSpPr>
      <p:grpSpPr>
        <a:xfrm>
          <a:off x="0" y="0"/>
          <a:ext cx="0" cy="0"/>
          <a:chOff x="0" y="0"/>
          <a:chExt cx="0" cy="0"/>
        </a:xfrm>
      </p:grpSpPr>
      <p:sp>
        <p:nvSpPr>
          <p:cNvPr id="284" name="Shape 284"/>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285" name="Shape 285"/>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8" indent="-320038">
              <a:spcBef>
                <a:spcPts val="0"/>
              </a:spcBef>
              <a:buSzPct val="90000"/>
              <a:buChar char="•"/>
              <a:defRPr spc="0">
                <a:solidFill>
                  <a:srgbClr val="505050"/>
                </a:solidFill>
              </a:defRPr>
            </a:lvl2pPr>
            <a:lvl3pPr marL="777238" indent="-320038">
              <a:spcBef>
                <a:spcPts val="0"/>
              </a:spcBef>
              <a:buSzPct val="90000"/>
              <a:buChar char="•"/>
              <a:defRPr spc="0">
                <a:solidFill>
                  <a:srgbClr val="505050"/>
                </a:solidFill>
              </a:defRPr>
            </a:lvl3pPr>
            <a:lvl4pPr marL="1005838" indent="-320038">
              <a:spcBef>
                <a:spcPts val="0"/>
              </a:spcBef>
              <a:buSzPct val="90000"/>
              <a:buChar char="•"/>
              <a:defRPr spc="0">
                <a:solidFill>
                  <a:srgbClr val="505050"/>
                </a:solidFill>
              </a:defRPr>
            </a:lvl4pPr>
            <a:lvl5pPr marL="1234438" indent="-320038">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286" name="Shape 286"/>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287"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328" name="Group 328"/>
          <p:cNvGrpSpPr/>
          <p:nvPr/>
        </p:nvGrpSpPr>
        <p:grpSpPr>
          <a:xfrm>
            <a:off x="9258064" y="1695130"/>
            <a:ext cx="2805582" cy="3604265"/>
            <a:chOff x="0" y="-1"/>
            <a:chExt cx="2805580" cy="3604264"/>
          </a:xfrm>
        </p:grpSpPr>
        <p:sp>
          <p:nvSpPr>
            <p:cNvPr id="288" name="Shape 288"/>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89" name="Shape 289"/>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0" name="Shape 290"/>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1" name="Shape 291"/>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2" name="Shape 292"/>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3" name="Shape 293"/>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4" name="Shape 294"/>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5" name="Shape 295"/>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6" name="Shape 296"/>
            <p:cNvSpPr/>
            <p:nvPr/>
          </p:nvSpPr>
          <p:spPr>
            <a:xfrm>
              <a:off x="1178972" y="3303045"/>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7" name="Shape 297"/>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00" name="Group 300"/>
            <p:cNvGrpSpPr/>
            <p:nvPr/>
          </p:nvGrpSpPr>
          <p:grpSpPr>
            <a:xfrm>
              <a:off x="597171" y="78161"/>
              <a:ext cx="474987" cy="267599"/>
              <a:chOff x="-1" y="0"/>
              <a:chExt cx="474986" cy="267598"/>
            </a:xfrm>
          </p:grpSpPr>
          <p:sp>
            <p:nvSpPr>
              <p:cNvPr id="298" name="Shape 298"/>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9" name="Shape 299"/>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04" name="Group 304"/>
            <p:cNvGrpSpPr/>
            <p:nvPr/>
          </p:nvGrpSpPr>
          <p:grpSpPr>
            <a:xfrm>
              <a:off x="-1" y="845527"/>
              <a:ext cx="385309" cy="234023"/>
              <a:chOff x="0" y="0"/>
              <a:chExt cx="385308" cy="234022"/>
            </a:xfrm>
          </p:grpSpPr>
          <p:sp>
            <p:nvSpPr>
              <p:cNvPr id="301" name="Shape 301"/>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2" name="Shape 302"/>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3" name="Shape 303"/>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305" name="Shape 305"/>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6" name="Shape 306"/>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09" name="Group 309"/>
            <p:cNvGrpSpPr/>
            <p:nvPr/>
          </p:nvGrpSpPr>
          <p:grpSpPr>
            <a:xfrm>
              <a:off x="1876867" y="-2"/>
              <a:ext cx="293414" cy="435385"/>
              <a:chOff x="0" y="0"/>
              <a:chExt cx="293413" cy="435383"/>
            </a:xfrm>
          </p:grpSpPr>
          <p:sp>
            <p:nvSpPr>
              <p:cNvPr id="307" name="Shape 307"/>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8" name="Shape 308"/>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15" name="Group 315"/>
            <p:cNvGrpSpPr/>
            <p:nvPr/>
          </p:nvGrpSpPr>
          <p:grpSpPr>
            <a:xfrm>
              <a:off x="2073310" y="1702682"/>
              <a:ext cx="409972" cy="279132"/>
              <a:chOff x="0" y="0"/>
              <a:chExt cx="409971" cy="279131"/>
            </a:xfrm>
          </p:grpSpPr>
          <p:sp>
            <p:nvSpPr>
              <p:cNvPr id="310" name="Shape 310"/>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1" name="Shape 311"/>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2" name="Shape 312"/>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3" name="Shape 313"/>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4" name="Shape 314"/>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27" name="Group 327"/>
            <p:cNvGrpSpPr/>
            <p:nvPr/>
          </p:nvGrpSpPr>
          <p:grpSpPr>
            <a:xfrm>
              <a:off x="459916" y="670565"/>
              <a:ext cx="1961174" cy="1329379"/>
              <a:chOff x="0" y="0"/>
              <a:chExt cx="1961172" cy="1329378"/>
            </a:xfrm>
          </p:grpSpPr>
          <p:sp>
            <p:nvSpPr>
              <p:cNvPr id="316" name="Shape 316"/>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7" name="Shape 317"/>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8" name="Shape 318"/>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9" name="Shape 319"/>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0" name="Shape 320"/>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1" name="Shape 321"/>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2" name="Shape 322"/>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3" name="Shape 323"/>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4" name="Shape 324"/>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5" name="Shape 325"/>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6" name="Shape 326"/>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329" name="Shape 3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2_Title Slide">
    <p:bg>
      <p:bgPr>
        <a:solidFill>
          <a:srgbClr val="0072C6"/>
        </a:solidFill>
      </p:bgPr>
    </p:bg>
    <p:spTree>
      <p:nvGrpSpPr>
        <p:cNvPr id="1" name=""/>
        <p:cNvGrpSpPr/>
        <p:nvPr/>
      </p:nvGrpSpPr>
      <p:grpSpPr>
        <a:xfrm>
          <a:off x="0" y="0"/>
          <a:ext cx="0" cy="0"/>
          <a:chOff x="0" y="0"/>
          <a:chExt cx="0" cy="0"/>
        </a:xfrm>
      </p:grpSpPr>
      <p:pic>
        <p:nvPicPr>
          <p:cNvPr id="336" name="image3.png"/>
          <p:cNvPicPr>
            <a:picLocks noChangeAspect="1"/>
          </p:cNvPicPr>
          <p:nvPr/>
        </p:nvPicPr>
        <p:blipFill>
          <a:blip r:embed="rId2">
            <a:extLst/>
          </a:blip>
          <a:stretch>
            <a:fillRect/>
          </a:stretch>
        </p:blipFill>
        <p:spPr>
          <a:xfrm>
            <a:off x="350835" y="6143778"/>
            <a:ext cx="2283590" cy="373064"/>
          </a:xfrm>
          <a:prstGeom prst="rect">
            <a:avLst/>
          </a:prstGeom>
          <a:ln w="12700">
            <a:miter lim="400000"/>
          </a:ln>
        </p:spPr>
      </p:pic>
      <p:sp>
        <p:nvSpPr>
          <p:cNvPr id="337" name="Shape 337"/>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338" name="Shape 338"/>
          <p:cNvSpPr/>
          <p:nvPr>
            <p:ph type="body" sz="quarter" idx="1"/>
          </p:nvPr>
        </p:nvSpPr>
        <p:spPr>
          <a:xfrm>
            <a:off x="274638" y="2774679"/>
            <a:ext cx="8436348" cy="914402"/>
          </a:xfrm>
          <a:prstGeom prst="rect">
            <a:avLst/>
          </a:prstGeom>
        </p:spPr>
        <p:txBody>
          <a:bodyPr/>
          <a:lstStyle>
            <a:lvl1pPr>
              <a:spcBef>
                <a:spcPts val="0"/>
              </a:spcBef>
              <a:defRPr spc="0">
                <a:solidFill>
                  <a:srgbClr val="FFFFFF"/>
                </a:solidFill>
              </a:defRPr>
            </a:lvl1pPr>
            <a:lvl2pPr marL="548638" indent="-320038">
              <a:spcBef>
                <a:spcPts val="0"/>
              </a:spcBef>
              <a:buSzPct val="90000"/>
              <a:buChar char="•"/>
              <a:defRPr spc="0">
                <a:solidFill>
                  <a:srgbClr val="FFFFFF"/>
                </a:solidFill>
              </a:defRPr>
            </a:lvl2pPr>
            <a:lvl3pPr marL="777238" indent="-320038">
              <a:spcBef>
                <a:spcPts val="0"/>
              </a:spcBef>
              <a:buSzPct val="90000"/>
              <a:buChar char="•"/>
              <a:defRPr spc="0">
                <a:solidFill>
                  <a:srgbClr val="FFFFFF"/>
                </a:solidFill>
              </a:defRPr>
            </a:lvl3pPr>
            <a:lvl4pPr marL="1005838" indent="-320038">
              <a:spcBef>
                <a:spcPts val="0"/>
              </a:spcBef>
              <a:buSzPct val="90000"/>
              <a:buChar char="•"/>
              <a:defRPr spc="0">
                <a:solidFill>
                  <a:srgbClr val="FFFFFF"/>
                </a:solidFill>
              </a:defRPr>
            </a:lvl4pPr>
            <a:lvl5pPr marL="1234438" indent="-320038">
              <a:spcBef>
                <a:spcPts val="0"/>
              </a:spcBef>
              <a:buSzPct val="90000"/>
              <a:buChar char="•"/>
              <a:defRPr spc="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39" name="Shape 339"/>
          <p:cNvSpPr/>
          <p:nvPr>
            <p:ph type="title"/>
          </p:nvPr>
        </p:nvSpPr>
        <p:spPr>
          <a:xfrm>
            <a:off x="274635" y="1677398"/>
            <a:ext cx="8436350" cy="1097281"/>
          </a:xfrm>
          <a:prstGeom prst="rect">
            <a:avLst/>
          </a:prstGeom>
        </p:spPr>
        <p:txBody>
          <a:bodyPr/>
          <a:lstStyle>
            <a:lvl1pPr>
              <a:defRPr spc="-80" sz="6000">
                <a:solidFill>
                  <a:srgbClr val="FFFFFF"/>
                </a:solidFill>
              </a:defRPr>
            </a:lvl1pPr>
          </a:lstStyle>
          <a:p>
            <a:pPr/>
            <a:r>
              <a:t>Title Text</a:t>
            </a:r>
          </a:p>
        </p:txBody>
      </p:sp>
      <p:grpSp>
        <p:nvGrpSpPr>
          <p:cNvPr id="380" name="Group 380"/>
          <p:cNvGrpSpPr/>
          <p:nvPr/>
        </p:nvGrpSpPr>
        <p:grpSpPr>
          <a:xfrm>
            <a:off x="9258064" y="1695130"/>
            <a:ext cx="2805582" cy="3604265"/>
            <a:chOff x="0" y="-1"/>
            <a:chExt cx="2805580" cy="3604264"/>
          </a:xfrm>
        </p:grpSpPr>
        <p:sp>
          <p:nvSpPr>
            <p:cNvPr id="340" name="Shape 340"/>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1" name="Shape 341"/>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2" name="Shape 342"/>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3" name="Shape 343"/>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4" name="Shape 344"/>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5" name="Shape 345"/>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6" name="Shape 346"/>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7" name="Shape 347"/>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8" name="Shape 348"/>
            <p:cNvSpPr/>
            <p:nvPr/>
          </p:nvSpPr>
          <p:spPr>
            <a:xfrm>
              <a:off x="1178972" y="3303045"/>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9" name="Shape 349"/>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52" name="Group 352"/>
            <p:cNvGrpSpPr/>
            <p:nvPr/>
          </p:nvGrpSpPr>
          <p:grpSpPr>
            <a:xfrm>
              <a:off x="597171" y="78161"/>
              <a:ext cx="474987" cy="267599"/>
              <a:chOff x="-1" y="0"/>
              <a:chExt cx="474986" cy="267598"/>
            </a:xfrm>
          </p:grpSpPr>
          <p:sp>
            <p:nvSpPr>
              <p:cNvPr id="350" name="Shape 350"/>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1" name="Shape 351"/>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56" name="Group 356"/>
            <p:cNvGrpSpPr/>
            <p:nvPr/>
          </p:nvGrpSpPr>
          <p:grpSpPr>
            <a:xfrm>
              <a:off x="-1" y="845527"/>
              <a:ext cx="385309" cy="234023"/>
              <a:chOff x="0" y="0"/>
              <a:chExt cx="385308" cy="234022"/>
            </a:xfrm>
          </p:grpSpPr>
          <p:sp>
            <p:nvSpPr>
              <p:cNvPr id="353" name="Shape 353"/>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4" name="Shape 354"/>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5" name="Shape 355"/>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357" name="Shape 357"/>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8" name="Shape 358"/>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61" name="Group 361"/>
            <p:cNvGrpSpPr/>
            <p:nvPr/>
          </p:nvGrpSpPr>
          <p:grpSpPr>
            <a:xfrm>
              <a:off x="1876867" y="-2"/>
              <a:ext cx="293414" cy="435385"/>
              <a:chOff x="0" y="0"/>
              <a:chExt cx="293413" cy="435383"/>
            </a:xfrm>
          </p:grpSpPr>
          <p:sp>
            <p:nvSpPr>
              <p:cNvPr id="359" name="Shape 359"/>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0" name="Shape 360"/>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67" name="Group 367"/>
            <p:cNvGrpSpPr/>
            <p:nvPr/>
          </p:nvGrpSpPr>
          <p:grpSpPr>
            <a:xfrm>
              <a:off x="2073310" y="1702682"/>
              <a:ext cx="409972" cy="279132"/>
              <a:chOff x="0" y="0"/>
              <a:chExt cx="409971" cy="279131"/>
            </a:xfrm>
          </p:grpSpPr>
          <p:sp>
            <p:nvSpPr>
              <p:cNvPr id="362" name="Shape 362"/>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3" name="Shape 363"/>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4" name="Shape 364"/>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5" name="Shape 365"/>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6" name="Shape 366"/>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79" name="Group 379"/>
            <p:cNvGrpSpPr/>
            <p:nvPr/>
          </p:nvGrpSpPr>
          <p:grpSpPr>
            <a:xfrm>
              <a:off x="459916" y="670565"/>
              <a:ext cx="1961174" cy="1329379"/>
              <a:chOff x="0" y="0"/>
              <a:chExt cx="1961172" cy="1329378"/>
            </a:xfrm>
          </p:grpSpPr>
          <p:sp>
            <p:nvSpPr>
              <p:cNvPr id="368" name="Shape 368"/>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9" name="Shape 369"/>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0" name="Shape 370"/>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1" name="Shape 371"/>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2" name="Shape 372"/>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3" name="Shape 373"/>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4" name="Shape 374"/>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5" name="Shape 375"/>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6" name="Shape 376"/>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7" name="Shape 377"/>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8" name="Shape 378"/>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381" name="Shape 381"/>
          <p:cNvSpPr/>
          <p:nvPr/>
        </p:nvSpPr>
        <p:spPr>
          <a:xfrm>
            <a:off x="148077" y="296860"/>
            <a:ext cx="4468319" cy="724410"/>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FFFFFF"/>
                </a:solidFill>
              </a:defRPr>
            </a:lvl1pPr>
          </a:lstStyle>
          <a:p>
            <a:pPr/>
            <a:r>
              <a:t>Microsoft Virtual Academy</a:t>
            </a:r>
          </a:p>
        </p:txBody>
      </p:sp>
      <p:sp>
        <p:nvSpPr>
          <p:cNvPr id="382" name="Shape 3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5_Title Slide">
    <p:bg>
      <p:bgPr>
        <a:solidFill>
          <a:srgbClr val="0072C6"/>
        </a:solidFill>
      </p:bgPr>
    </p:bg>
    <p:spTree>
      <p:nvGrpSpPr>
        <p:cNvPr id="1" name=""/>
        <p:cNvGrpSpPr/>
        <p:nvPr/>
      </p:nvGrpSpPr>
      <p:grpSpPr>
        <a:xfrm>
          <a:off x="0" y="0"/>
          <a:ext cx="0" cy="0"/>
          <a:chOff x="0" y="0"/>
          <a:chExt cx="0" cy="0"/>
        </a:xfrm>
      </p:grpSpPr>
      <p:pic>
        <p:nvPicPr>
          <p:cNvPr id="389" name="image3.png"/>
          <p:cNvPicPr>
            <a:picLocks noChangeAspect="1"/>
          </p:cNvPicPr>
          <p:nvPr/>
        </p:nvPicPr>
        <p:blipFill>
          <a:blip r:embed="rId2">
            <a:extLst/>
          </a:blip>
          <a:stretch>
            <a:fillRect/>
          </a:stretch>
        </p:blipFill>
        <p:spPr>
          <a:xfrm>
            <a:off x="350835" y="6143778"/>
            <a:ext cx="2283590" cy="373064"/>
          </a:xfrm>
          <a:prstGeom prst="rect">
            <a:avLst/>
          </a:prstGeom>
          <a:ln w="12700">
            <a:miter lim="400000"/>
          </a:ln>
        </p:spPr>
      </p:pic>
      <p:sp>
        <p:nvSpPr>
          <p:cNvPr id="390" name="Shape 390"/>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391" name="Shape 391"/>
          <p:cNvSpPr/>
          <p:nvPr>
            <p:ph type="body" sz="quarter" idx="1"/>
          </p:nvPr>
        </p:nvSpPr>
        <p:spPr>
          <a:xfrm>
            <a:off x="274638" y="2774679"/>
            <a:ext cx="8436348" cy="914402"/>
          </a:xfrm>
          <a:prstGeom prst="rect">
            <a:avLst/>
          </a:prstGeom>
        </p:spPr>
        <p:txBody>
          <a:bodyPr/>
          <a:lstStyle>
            <a:lvl1pPr>
              <a:spcBef>
                <a:spcPts val="0"/>
              </a:spcBef>
              <a:defRPr spc="0">
                <a:solidFill>
                  <a:srgbClr val="FFFFFF"/>
                </a:solidFill>
              </a:defRPr>
            </a:lvl1pPr>
            <a:lvl2pPr marL="548638" indent="-320038">
              <a:spcBef>
                <a:spcPts val="0"/>
              </a:spcBef>
              <a:buSzPct val="90000"/>
              <a:buChar char="•"/>
              <a:defRPr spc="0">
                <a:solidFill>
                  <a:srgbClr val="FFFFFF"/>
                </a:solidFill>
              </a:defRPr>
            </a:lvl2pPr>
            <a:lvl3pPr marL="777238" indent="-320038">
              <a:spcBef>
                <a:spcPts val="0"/>
              </a:spcBef>
              <a:buSzPct val="90000"/>
              <a:buChar char="•"/>
              <a:defRPr spc="0">
                <a:solidFill>
                  <a:srgbClr val="FFFFFF"/>
                </a:solidFill>
              </a:defRPr>
            </a:lvl3pPr>
            <a:lvl4pPr marL="1005838" indent="-320038">
              <a:spcBef>
                <a:spcPts val="0"/>
              </a:spcBef>
              <a:buSzPct val="90000"/>
              <a:buChar char="•"/>
              <a:defRPr spc="0">
                <a:solidFill>
                  <a:srgbClr val="FFFFFF"/>
                </a:solidFill>
              </a:defRPr>
            </a:lvl4pPr>
            <a:lvl5pPr marL="1234438" indent="-320038">
              <a:spcBef>
                <a:spcPts val="0"/>
              </a:spcBef>
              <a:buSzPct val="90000"/>
              <a:buChar char="•"/>
              <a:defRPr spc="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92" name="Shape 392"/>
          <p:cNvSpPr/>
          <p:nvPr>
            <p:ph type="title"/>
          </p:nvPr>
        </p:nvSpPr>
        <p:spPr>
          <a:xfrm>
            <a:off x="274635" y="1677398"/>
            <a:ext cx="8436350" cy="1097281"/>
          </a:xfrm>
          <a:prstGeom prst="rect">
            <a:avLst/>
          </a:prstGeom>
        </p:spPr>
        <p:txBody>
          <a:bodyPr/>
          <a:lstStyle>
            <a:lvl1pPr>
              <a:defRPr spc="-80" sz="6000">
                <a:solidFill>
                  <a:srgbClr val="FFFFFF"/>
                </a:solidFill>
              </a:defRPr>
            </a:lvl1pPr>
          </a:lstStyle>
          <a:p>
            <a:pPr/>
            <a:r>
              <a:t>Title Text</a:t>
            </a:r>
          </a:p>
        </p:txBody>
      </p:sp>
      <p:grpSp>
        <p:nvGrpSpPr>
          <p:cNvPr id="433" name="Group 433"/>
          <p:cNvGrpSpPr/>
          <p:nvPr/>
        </p:nvGrpSpPr>
        <p:grpSpPr>
          <a:xfrm>
            <a:off x="9258064" y="1695130"/>
            <a:ext cx="2805582" cy="3604265"/>
            <a:chOff x="0" y="-1"/>
            <a:chExt cx="2805580" cy="3604264"/>
          </a:xfrm>
        </p:grpSpPr>
        <p:sp>
          <p:nvSpPr>
            <p:cNvPr id="393" name="Shape 393"/>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4" name="Shape 394"/>
            <p:cNvSpPr/>
            <p:nvPr/>
          </p:nvSpPr>
          <p:spPr>
            <a:xfrm>
              <a:off x="233051" y="3498571"/>
              <a:ext cx="2367449" cy="105692"/>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5" name="Shape 395"/>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6" name="Shape 396"/>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7" name="Shape 397"/>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8" name="Shape 398"/>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9" name="Shape 399"/>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0" name="Shape 400"/>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1" name="Shape 401"/>
            <p:cNvSpPr/>
            <p:nvPr/>
          </p:nvSpPr>
          <p:spPr>
            <a:xfrm>
              <a:off x="1178972" y="3303045"/>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2" name="Shape 402"/>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405" name="Group 405"/>
            <p:cNvGrpSpPr/>
            <p:nvPr/>
          </p:nvGrpSpPr>
          <p:grpSpPr>
            <a:xfrm>
              <a:off x="597171" y="78161"/>
              <a:ext cx="474987" cy="267599"/>
              <a:chOff x="-1" y="0"/>
              <a:chExt cx="474986" cy="267598"/>
            </a:xfrm>
          </p:grpSpPr>
          <p:sp>
            <p:nvSpPr>
              <p:cNvPr id="403" name="Shape 403"/>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4" name="Shape 404"/>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09" name="Group 409"/>
            <p:cNvGrpSpPr/>
            <p:nvPr/>
          </p:nvGrpSpPr>
          <p:grpSpPr>
            <a:xfrm>
              <a:off x="-1" y="845527"/>
              <a:ext cx="385309" cy="234023"/>
              <a:chOff x="0" y="0"/>
              <a:chExt cx="385308" cy="234022"/>
            </a:xfrm>
          </p:grpSpPr>
          <p:sp>
            <p:nvSpPr>
              <p:cNvPr id="406" name="Shape 406"/>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7" name="Shape 407"/>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8" name="Shape 408"/>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410" name="Shape 410"/>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1" name="Shape 411"/>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414" name="Group 414"/>
            <p:cNvGrpSpPr/>
            <p:nvPr/>
          </p:nvGrpSpPr>
          <p:grpSpPr>
            <a:xfrm>
              <a:off x="1876867" y="-2"/>
              <a:ext cx="293414" cy="435385"/>
              <a:chOff x="0" y="0"/>
              <a:chExt cx="293413" cy="435383"/>
            </a:xfrm>
          </p:grpSpPr>
          <p:sp>
            <p:nvSpPr>
              <p:cNvPr id="412" name="Shape 412"/>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3" name="Shape 413"/>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20" name="Group 420"/>
            <p:cNvGrpSpPr/>
            <p:nvPr/>
          </p:nvGrpSpPr>
          <p:grpSpPr>
            <a:xfrm>
              <a:off x="2073310" y="1702682"/>
              <a:ext cx="409972" cy="279132"/>
              <a:chOff x="0" y="0"/>
              <a:chExt cx="409971" cy="279131"/>
            </a:xfrm>
          </p:grpSpPr>
          <p:sp>
            <p:nvSpPr>
              <p:cNvPr id="415" name="Shape 415"/>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6" name="Shape 416"/>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7" name="Shape 417"/>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8" name="Shape 418"/>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9" name="Shape 419"/>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32" name="Group 432"/>
            <p:cNvGrpSpPr/>
            <p:nvPr/>
          </p:nvGrpSpPr>
          <p:grpSpPr>
            <a:xfrm>
              <a:off x="459916" y="670565"/>
              <a:ext cx="1961174" cy="1329379"/>
              <a:chOff x="0" y="0"/>
              <a:chExt cx="1961172" cy="1329378"/>
            </a:xfrm>
          </p:grpSpPr>
          <p:sp>
            <p:nvSpPr>
              <p:cNvPr id="421" name="Shape 421"/>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2" name="Shape 422"/>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3" name="Shape 423"/>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4" name="Shape 424"/>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5" name="Shape 425"/>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6" name="Shape 426"/>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7" name="Shape 427"/>
              <p:cNvSpPr/>
              <p:nvPr/>
            </p:nvSpPr>
            <p:spPr>
              <a:xfrm>
                <a:off x="602944" y="276996"/>
                <a:ext cx="273460"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8" name="Shape 428"/>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9" name="Shape 429"/>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30" name="Shape 430"/>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31" name="Shape 431"/>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434" name="Shape 4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pic>
        <p:nvPicPr>
          <p:cNvPr id="441" name="image1.png"/>
          <p:cNvPicPr>
            <a:picLocks noChangeAspect="1"/>
          </p:cNvPicPr>
          <p:nvPr/>
        </p:nvPicPr>
        <p:blipFill>
          <a:blip r:embed="rId2">
            <a:extLst/>
          </a:blip>
          <a:stretch>
            <a:fillRect/>
          </a:stretch>
        </p:blipFill>
        <p:spPr>
          <a:xfrm>
            <a:off x="4703157" y="5897245"/>
            <a:ext cx="7197633" cy="1097282"/>
          </a:xfrm>
          <a:prstGeom prst="rect">
            <a:avLst/>
          </a:prstGeom>
          <a:ln w="12700">
            <a:miter lim="400000"/>
          </a:ln>
        </p:spPr>
      </p:pic>
      <p:sp>
        <p:nvSpPr>
          <p:cNvPr id="442" name="Shape 442"/>
          <p:cNvSpPr/>
          <p:nvPr>
            <p:ph type="title"/>
          </p:nvPr>
        </p:nvSpPr>
        <p:spPr>
          <a:prstGeom prst="rect">
            <a:avLst/>
          </a:prstGeom>
        </p:spPr>
        <p:txBody>
          <a:bodyPr/>
          <a:lstStyle>
            <a:lvl1pPr>
              <a:defRPr>
                <a:solidFill>
                  <a:srgbClr val="0072C6"/>
                </a:solidFill>
              </a:defRPr>
            </a:lvl1pPr>
          </a:lstStyle>
          <a:p>
            <a:pPr/>
            <a:r>
              <a:t>Title Text</a:t>
            </a:r>
          </a:p>
        </p:txBody>
      </p:sp>
      <p:sp>
        <p:nvSpPr>
          <p:cNvPr id="443" name="Shape 4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nd non-bulleted text">
    <p:spTree>
      <p:nvGrpSpPr>
        <p:cNvPr id="1" name=""/>
        <p:cNvGrpSpPr/>
        <p:nvPr/>
      </p:nvGrpSpPr>
      <p:grpSpPr>
        <a:xfrm>
          <a:off x="0" y="0"/>
          <a:ext cx="0" cy="0"/>
          <a:chOff x="0" y="0"/>
          <a:chExt cx="0" cy="0"/>
        </a:xfrm>
      </p:grpSpPr>
      <p:sp>
        <p:nvSpPr>
          <p:cNvPr id="450" name="Shape 450"/>
          <p:cNvSpPr/>
          <p:nvPr>
            <p:ph type="title"/>
          </p:nvPr>
        </p:nvSpPr>
        <p:spPr>
          <a:prstGeom prst="rect">
            <a:avLst/>
          </a:prstGeom>
        </p:spPr>
        <p:txBody>
          <a:bodyPr/>
          <a:lstStyle/>
          <a:p>
            <a:pPr/>
            <a:r>
              <a:t>Title Text</a:t>
            </a:r>
          </a:p>
        </p:txBody>
      </p:sp>
      <p:sp>
        <p:nvSpPr>
          <p:cNvPr id="451" name="Shape 451"/>
          <p:cNvSpPr/>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2" name="Shape 4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nd bulleted text">
    <p:spTree>
      <p:nvGrpSpPr>
        <p:cNvPr id="1" name=""/>
        <p:cNvGrpSpPr/>
        <p:nvPr/>
      </p:nvGrpSpPr>
      <p:grpSpPr>
        <a:xfrm>
          <a:off x="0" y="0"/>
          <a:ext cx="0" cy="0"/>
          <a:chOff x="0" y="0"/>
          <a:chExt cx="0" cy="0"/>
        </a:xfrm>
      </p:grpSpPr>
      <p:sp>
        <p:nvSpPr>
          <p:cNvPr id="459" name="Shape 459"/>
          <p:cNvSpPr/>
          <p:nvPr>
            <p:ph type="title"/>
          </p:nvPr>
        </p:nvSpPr>
        <p:spPr>
          <a:prstGeom prst="rect">
            <a:avLst/>
          </a:prstGeom>
        </p:spPr>
        <p:txBody>
          <a:bodyPr/>
          <a:lstStyle>
            <a:lvl1pPr>
              <a:defRPr>
                <a:solidFill>
                  <a:srgbClr val="0072C6"/>
                </a:solidFill>
              </a:defRPr>
            </a:lvl1pPr>
          </a:lstStyle>
          <a:p>
            <a:pPr/>
            <a:r>
              <a:t>Title Text</a:t>
            </a:r>
          </a:p>
        </p:txBody>
      </p:sp>
      <p:sp>
        <p:nvSpPr>
          <p:cNvPr id="460" name="Shape 460"/>
          <p:cNvSpPr/>
          <p:nvPr>
            <p:ph type="body" sz="half" idx="1"/>
          </p:nvPr>
        </p:nvSpPr>
        <p:spPr>
          <a:prstGeom prst="rect">
            <a:avLst/>
          </a:prstGeom>
        </p:spPr>
        <p:txBody>
          <a:bodyPr/>
          <a:lstStyle>
            <a:lvl2pPr marL="320038" indent="-320038">
              <a:buSzPct val="90000"/>
              <a:buChar char="•"/>
            </a:lvl2pPr>
            <a:lvl3pPr marL="548638" indent="-320038">
              <a:buSzPct val="90000"/>
              <a:buChar char="•"/>
            </a:lvl3pPr>
            <a:lvl4pPr marL="777238" indent="-320038">
              <a:buSzPct val="90000"/>
              <a:buChar char="•"/>
            </a:lvl4pPr>
            <a:lvl5pPr marL="1005838" indent="-320038">
              <a:buSzPct val="90000"/>
              <a:buChar char="•"/>
            </a:lvl5pPr>
          </a:lstStyle>
          <a:p>
            <a:pPr/>
            <a:r>
              <a:t>Body Level One</a:t>
            </a:r>
          </a:p>
          <a:p>
            <a:pPr lvl="1"/>
            <a:r>
              <a:t>Body Level Two</a:t>
            </a:r>
          </a:p>
          <a:p>
            <a:pPr lvl="2"/>
            <a:r>
              <a:t>Body Level Three</a:t>
            </a:r>
          </a:p>
          <a:p>
            <a:pPr lvl="3"/>
            <a:r>
              <a:t>Body Level Four</a:t>
            </a:r>
          </a:p>
          <a:p>
            <a:pPr lvl="4"/>
            <a:r>
              <a:t>Body Level Five</a:t>
            </a:r>
          </a:p>
        </p:txBody>
      </p:sp>
      <p:sp>
        <p:nvSpPr>
          <p:cNvPr id="461" name="Shape 4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1681403" y="742"/>
            <a:ext cx="548643" cy="574831"/>
            <a:chOff x="0" y="0"/>
            <a:chExt cx="548641" cy="574829"/>
          </a:xfrm>
        </p:grpSpPr>
        <p:sp>
          <p:nvSpPr>
            <p:cNvPr id="2" name="Shape 2"/>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 name="Shape 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7" name="Group 7"/>
          <p:cNvGrpSpPr/>
          <p:nvPr/>
        </p:nvGrpSpPr>
        <p:grpSpPr>
          <a:xfrm>
            <a:off x="-1133722" y="742"/>
            <a:ext cx="548642" cy="574831"/>
            <a:chOff x="0" y="0"/>
            <a:chExt cx="548641" cy="574829"/>
          </a:xfrm>
        </p:grpSpPr>
        <p:sp>
          <p:nvSpPr>
            <p:cNvPr id="5" name="Shape 5"/>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 name="Shape 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10" name="Group 10"/>
          <p:cNvGrpSpPr/>
          <p:nvPr/>
        </p:nvGrpSpPr>
        <p:grpSpPr>
          <a:xfrm>
            <a:off x="-576885" y="741"/>
            <a:ext cx="548642" cy="574831"/>
            <a:chOff x="0" y="0"/>
            <a:chExt cx="548641" cy="574829"/>
          </a:xfrm>
        </p:grpSpPr>
        <p:sp>
          <p:nvSpPr>
            <p:cNvPr id="8" name="Shape 8"/>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9" name="Shape 9"/>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13" name="Group 13"/>
          <p:cNvGrpSpPr/>
          <p:nvPr/>
        </p:nvGrpSpPr>
        <p:grpSpPr>
          <a:xfrm>
            <a:off x="-1681291" y="1103971"/>
            <a:ext cx="548642" cy="574831"/>
            <a:chOff x="0" y="0"/>
            <a:chExt cx="548641" cy="574829"/>
          </a:xfrm>
        </p:grpSpPr>
        <p:sp>
          <p:nvSpPr>
            <p:cNvPr id="11" name="Shape 11"/>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2" name="Shape 1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16" name="Group 16"/>
          <p:cNvGrpSpPr/>
          <p:nvPr/>
        </p:nvGrpSpPr>
        <p:grpSpPr>
          <a:xfrm>
            <a:off x="-1133841" y="1103971"/>
            <a:ext cx="548642" cy="574831"/>
            <a:chOff x="0" y="0"/>
            <a:chExt cx="548641" cy="574829"/>
          </a:xfrm>
        </p:grpSpPr>
        <p:sp>
          <p:nvSpPr>
            <p:cNvPr id="14" name="Shape 14"/>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5" name="Shape 1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19" name="Group 19"/>
          <p:cNvGrpSpPr/>
          <p:nvPr/>
        </p:nvGrpSpPr>
        <p:grpSpPr>
          <a:xfrm>
            <a:off x="-576868" y="1103971"/>
            <a:ext cx="548642" cy="574831"/>
            <a:chOff x="0" y="0"/>
            <a:chExt cx="548641" cy="574829"/>
          </a:xfrm>
        </p:grpSpPr>
        <p:sp>
          <p:nvSpPr>
            <p:cNvPr id="17" name="Shape 17"/>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8" name="Shape 1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22" name="Group 22"/>
          <p:cNvGrpSpPr/>
          <p:nvPr/>
        </p:nvGrpSpPr>
        <p:grpSpPr>
          <a:xfrm>
            <a:off x="-1671156" y="2214110"/>
            <a:ext cx="558444" cy="574831"/>
            <a:chOff x="0" y="0"/>
            <a:chExt cx="558442" cy="574830"/>
          </a:xfrm>
        </p:grpSpPr>
        <p:sp>
          <p:nvSpPr>
            <p:cNvPr id="20" name="Shape 20"/>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1" name="Shape 21"/>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25" name="Group 25"/>
          <p:cNvGrpSpPr/>
          <p:nvPr/>
        </p:nvGrpSpPr>
        <p:grpSpPr>
          <a:xfrm>
            <a:off x="-1122239" y="2214110"/>
            <a:ext cx="554184" cy="574831"/>
            <a:chOff x="0" y="0"/>
            <a:chExt cx="554182" cy="574830"/>
          </a:xfrm>
        </p:grpSpPr>
        <p:sp>
          <p:nvSpPr>
            <p:cNvPr id="23" name="Shape 23"/>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4" name="Shape 24"/>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28" name="Group 28"/>
          <p:cNvGrpSpPr/>
          <p:nvPr/>
        </p:nvGrpSpPr>
        <p:grpSpPr>
          <a:xfrm>
            <a:off x="-566730" y="2214110"/>
            <a:ext cx="548642" cy="574831"/>
            <a:chOff x="0" y="0"/>
            <a:chExt cx="548641" cy="574830"/>
          </a:xfrm>
        </p:grpSpPr>
        <p:sp>
          <p:nvSpPr>
            <p:cNvPr id="26" name="Shape 26"/>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7" name="Shape 2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31" name="Group 31"/>
          <p:cNvGrpSpPr/>
          <p:nvPr/>
        </p:nvGrpSpPr>
        <p:grpSpPr>
          <a:xfrm>
            <a:off x="-1692163" y="3309985"/>
            <a:ext cx="567968" cy="574831"/>
            <a:chOff x="0" y="0"/>
            <a:chExt cx="567966" cy="574829"/>
          </a:xfrm>
        </p:grpSpPr>
        <p:sp>
          <p:nvSpPr>
            <p:cNvPr id="29" name="Shape 29"/>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0" name="Shape 30"/>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34" name="Group 34"/>
          <p:cNvGrpSpPr/>
          <p:nvPr/>
        </p:nvGrpSpPr>
        <p:grpSpPr>
          <a:xfrm>
            <a:off x="-1135188" y="3309985"/>
            <a:ext cx="558416" cy="574831"/>
            <a:chOff x="0" y="0"/>
            <a:chExt cx="558414" cy="574829"/>
          </a:xfrm>
        </p:grpSpPr>
        <p:sp>
          <p:nvSpPr>
            <p:cNvPr id="32" name="Shape 32"/>
            <p:cNvSpPr/>
            <p:nvPr/>
          </p:nvSpPr>
          <p:spPr>
            <a:xfrm>
              <a:off x="0"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3" name="Shape 33"/>
            <p:cNvSpPr/>
            <p:nvPr/>
          </p:nvSpPr>
          <p:spPr>
            <a:xfrm>
              <a:off x="0"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37" name="Group 37"/>
          <p:cNvGrpSpPr/>
          <p:nvPr/>
        </p:nvGrpSpPr>
        <p:grpSpPr>
          <a:xfrm>
            <a:off x="-578211" y="3309985"/>
            <a:ext cx="548642" cy="574831"/>
            <a:chOff x="0" y="0"/>
            <a:chExt cx="548641" cy="574829"/>
          </a:xfrm>
        </p:grpSpPr>
        <p:sp>
          <p:nvSpPr>
            <p:cNvPr id="35" name="Shape 35"/>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6" name="Shape 3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40" name="Group 40"/>
          <p:cNvGrpSpPr/>
          <p:nvPr/>
        </p:nvGrpSpPr>
        <p:grpSpPr>
          <a:xfrm>
            <a:off x="-1683905" y="4403049"/>
            <a:ext cx="561906" cy="574831"/>
            <a:chOff x="0" y="0"/>
            <a:chExt cx="561904" cy="574829"/>
          </a:xfrm>
        </p:grpSpPr>
        <p:sp>
          <p:nvSpPr>
            <p:cNvPr id="38" name="Shape 38"/>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9" name="Shape 39"/>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43" name="Group 43"/>
          <p:cNvGrpSpPr/>
          <p:nvPr/>
        </p:nvGrpSpPr>
        <p:grpSpPr>
          <a:xfrm>
            <a:off x="-1130214" y="4403049"/>
            <a:ext cx="548642" cy="574831"/>
            <a:chOff x="0" y="0"/>
            <a:chExt cx="548641" cy="574829"/>
          </a:xfrm>
        </p:grpSpPr>
        <p:sp>
          <p:nvSpPr>
            <p:cNvPr id="41" name="Shape 41"/>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2" name="Shape 4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46" name="Group 46"/>
          <p:cNvGrpSpPr/>
          <p:nvPr/>
        </p:nvGrpSpPr>
        <p:grpSpPr>
          <a:xfrm>
            <a:off x="-581453" y="4403049"/>
            <a:ext cx="548643" cy="574831"/>
            <a:chOff x="0" y="0"/>
            <a:chExt cx="548641" cy="574829"/>
          </a:xfrm>
        </p:grpSpPr>
        <p:sp>
          <p:nvSpPr>
            <p:cNvPr id="44" name="Shape 44"/>
            <p:cNvSpPr/>
            <p:nvPr/>
          </p:nvSpPr>
          <p:spPr>
            <a:xfrm>
              <a:off x="0" y="0"/>
              <a:ext cx="548643"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5" name="Shape 45"/>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49" name="Group 49"/>
          <p:cNvGrpSpPr/>
          <p:nvPr/>
        </p:nvGrpSpPr>
        <p:grpSpPr>
          <a:xfrm>
            <a:off x="-1681291" y="556309"/>
            <a:ext cx="548642" cy="574831"/>
            <a:chOff x="0" y="0"/>
            <a:chExt cx="548641" cy="574829"/>
          </a:xfrm>
        </p:grpSpPr>
        <p:sp>
          <p:nvSpPr>
            <p:cNvPr id="47" name="Shape 47"/>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8" name="Shape 4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52" name="Group 52"/>
          <p:cNvGrpSpPr/>
          <p:nvPr/>
        </p:nvGrpSpPr>
        <p:grpSpPr>
          <a:xfrm>
            <a:off x="-1133840" y="556300"/>
            <a:ext cx="557071" cy="574831"/>
            <a:chOff x="0" y="0"/>
            <a:chExt cx="557070" cy="574829"/>
          </a:xfrm>
        </p:grpSpPr>
        <p:sp>
          <p:nvSpPr>
            <p:cNvPr id="50" name="Shape 50"/>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1" name="Shape 51"/>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55" name="Group 55"/>
          <p:cNvGrpSpPr/>
          <p:nvPr/>
        </p:nvGrpSpPr>
        <p:grpSpPr>
          <a:xfrm>
            <a:off x="-576885" y="556309"/>
            <a:ext cx="548642" cy="574831"/>
            <a:chOff x="0" y="0"/>
            <a:chExt cx="548641" cy="574829"/>
          </a:xfrm>
        </p:grpSpPr>
        <p:sp>
          <p:nvSpPr>
            <p:cNvPr id="53" name="Shape 53"/>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4" name="Shape 5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58" name="Group 58"/>
          <p:cNvGrpSpPr/>
          <p:nvPr/>
        </p:nvGrpSpPr>
        <p:grpSpPr>
          <a:xfrm>
            <a:off x="-1681540" y="1659528"/>
            <a:ext cx="548642" cy="574831"/>
            <a:chOff x="0" y="0"/>
            <a:chExt cx="548641" cy="574829"/>
          </a:xfrm>
        </p:grpSpPr>
        <p:sp>
          <p:nvSpPr>
            <p:cNvPr id="56" name="Shape 56"/>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7" name="Shape 5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61" name="Group 61"/>
          <p:cNvGrpSpPr/>
          <p:nvPr/>
        </p:nvGrpSpPr>
        <p:grpSpPr>
          <a:xfrm>
            <a:off x="-1132927" y="1659528"/>
            <a:ext cx="548643" cy="574831"/>
            <a:chOff x="0" y="0"/>
            <a:chExt cx="548641" cy="574829"/>
          </a:xfrm>
        </p:grpSpPr>
        <p:sp>
          <p:nvSpPr>
            <p:cNvPr id="59" name="Shape 59"/>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0" name="Shape 6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64" name="Group 64"/>
          <p:cNvGrpSpPr/>
          <p:nvPr/>
        </p:nvGrpSpPr>
        <p:grpSpPr>
          <a:xfrm>
            <a:off x="-576885" y="1659528"/>
            <a:ext cx="548642" cy="574831"/>
            <a:chOff x="0" y="0"/>
            <a:chExt cx="548641" cy="574829"/>
          </a:xfrm>
        </p:grpSpPr>
        <p:sp>
          <p:nvSpPr>
            <p:cNvPr id="62" name="Shape 62"/>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3" name="Shape 6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67" name="Group 67"/>
          <p:cNvGrpSpPr/>
          <p:nvPr/>
        </p:nvGrpSpPr>
        <p:grpSpPr>
          <a:xfrm>
            <a:off x="-1686837" y="2762749"/>
            <a:ext cx="545777" cy="574831"/>
            <a:chOff x="0" y="0"/>
            <a:chExt cx="545775" cy="574829"/>
          </a:xfrm>
        </p:grpSpPr>
        <p:sp>
          <p:nvSpPr>
            <p:cNvPr id="65" name="Shape 65"/>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6" name="Shape 66"/>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70" name="Group 70"/>
          <p:cNvGrpSpPr/>
          <p:nvPr/>
        </p:nvGrpSpPr>
        <p:grpSpPr>
          <a:xfrm>
            <a:off x="-1133484" y="2762749"/>
            <a:ext cx="549212" cy="574831"/>
            <a:chOff x="0" y="0"/>
            <a:chExt cx="549211" cy="574829"/>
          </a:xfrm>
        </p:grpSpPr>
        <p:sp>
          <p:nvSpPr>
            <p:cNvPr id="68" name="Shape 68"/>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 name="Shape 69"/>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3" name="Group 73"/>
          <p:cNvGrpSpPr/>
          <p:nvPr/>
        </p:nvGrpSpPr>
        <p:grpSpPr>
          <a:xfrm>
            <a:off x="-585203" y="2762748"/>
            <a:ext cx="558186" cy="574831"/>
            <a:chOff x="0" y="0"/>
            <a:chExt cx="558185" cy="574829"/>
          </a:xfrm>
        </p:grpSpPr>
        <p:sp>
          <p:nvSpPr>
            <p:cNvPr id="71" name="Shape 71"/>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72" name="Shape 72"/>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76" name="Group 76"/>
          <p:cNvGrpSpPr/>
          <p:nvPr/>
        </p:nvGrpSpPr>
        <p:grpSpPr>
          <a:xfrm>
            <a:off x="-1692163" y="3857218"/>
            <a:ext cx="558682" cy="574831"/>
            <a:chOff x="0" y="0"/>
            <a:chExt cx="558681" cy="574829"/>
          </a:xfrm>
        </p:grpSpPr>
        <p:sp>
          <p:nvSpPr>
            <p:cNvPr id="74" name="Shape 74"/>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 name="Shape 75"/>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9" name="Group 79"/>
          <p:cNvGrpSpPr/>
          <p:nvPr/>
        </p:nvGrpSpPr>
        <p:grpSpPr>
          <a:xfrm>
            <a:off x="-1136130" y="3857218"/>
            <a:ext cx="576149" cy="574831"/>
            <a:chOff x="0" y="0"/>
            <a:chExt cx="576147" cy="574829"/>
          </a:xfrm>
        </p:grpSpPr>
        <p:sp>
          <p:nvSpPr>
            <p:cNvPr id="77" name="Shape 77"/>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 name="Shape 78"/>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82" name="Group 82"/>
          <p:cNvGrpSpPr/>
          <p:nvPr/>
        </p:nvGrpSpPr>
        <p:grpSpPr>
          <a:xfrm>
            <a:off x="-579311" y="3857218"/>
            <a:ext cx="546502" cy="574831"/>
            <a:chOff x="0" y="0"/>
            <a:chExt cx="546500" cy="574829"/>
          </a:xfrm>
        </p:grpSpPr>
        <p:sp>
          <p:nvSpPr>
            <p:cNvPr id="80" name="Shape 80"/>
            <p:cNvSpPr/>
            <p:nvPr/>
          </p:nvSpPr>
          <p:spPr>
            <a:xfrm>
              <a:off x="-1" y="0"/>
              <a:ext cx="546502"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 name="Shape 81"/>
            <p:cNvSpPr/>
            <p:nvPr/>
          </p:nvSpPr>
          <p:spPr>
            <a:xfrm>
              <a:off x="-1" y="0"/>
              <a:ext cx="54650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85" name="Group 85"/>
          <p:cNvGrpSpPr/>
          <p:nvPr/>
        </p:nvGrpSpPr>
        <p:grpSpPr>
          <a:xfrm>
            <a:off x="-1683907" y="4957629"/>
            <a:ext cx="561906" cy="574831"/>
            <a:chOff x="0" y="0"/>
            <a:chExt cx="561904" cy="574829"/>
          </a:xfrm>
        </p:grpSpPr>
        <p:sp>
          <p:nvSpPr>
            <p:cNvPr id="83" name="Shape 83"/>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 name="Shape 84"/>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88" name="Group 88"/>
          <p:cNvGrpSpPr/>
          <p:nvPr/>
        </p:nvGrpSpPr>
        <p:grpSpPr>
          <a:xfrm>
            <a:off x="-1129736" y="4957629"/>
            <a:ext cx="548643" cy="574831"/>
            <a:chOff x="0" y="0"/>
            <a:chExt cx="548641" cy="574829"/>
          </a:xfrm>
        </p:grpSpPr>
        <p:sp>
          <p:nvSpPr>
            <p:cNvPr id="86" name="Shape 86"/>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 name="Shape 8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91" name="Group 91"/>
          <p:cNvGrpSpPr/>
          <p:nvPr/>
        </p:nvGrpSpPr>
        <p:grpSpPr>
          <a:xfrm>
            <a:off x="-581456" y="4957629"/>
            <a:ext cx="548891" cy="574831"/>
            <a:chOff x="0" y="0"/>
            <a:chExt cx="548889" cy="574829"/>
          </a:xfrm>
        </p:grpSpPr>
        <p:sp>
          <p:nvSpPr>
            <p:cNvPr id="89" name="Shape 89"/>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 name="Shape 90"/>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94" name="Group 94"/>
          <p:cNvGrpSpPr/>
          <p:nvPr/>
        </p:nvGrpSpPr>
        <p:grpSpPr>
          <a:xfrm>
            <a:off x="-1129642" y="5504243"/>
            <a:ext cx="548642" cy="574831"/>
            <a:chOff x="0" y="0"/>
            <a:chExt cx="548641" cy="574829"/>
          </a:xfrm>
        </p:grpSpPr>
        <p:sp>
          <p:nvSpPr>
            <p:cNvPr id="92" name="Shape 92"/>
            <p:cNvSpPr/>
            <p:nvPr/>
          </p:nvSpPr>
          <p:spPr>
            <a:xfrm>
              <a:off x="0" y="0"/>
              <a:ext cx="548642"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3" name="Shape 9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97" name="Group 97"/>
          <p:cNvGrpSpPr/>
          <p:nvPr/>
        </p:nvGrpSpPr>
        <p:grpSpPr>
          <a:xfrm>
            <a:off x="-581361" y="5504243"/>
            <a:ext cx="548891" cy="574831"/>
            <a:chOff x="0" y="0"/>
            <a:chExt cx="548889" cy="574829"/>
          </a:xfrm>
        </p:grpSpPr>
        <p:sp>
          <p:nvSpPr>
            <p:cNvPr id="95" name="Shape 95"/>
            <p:cNvSpPr/>
            <p:nvPr/>
          </p:nvSpPr>
          <p:spPr>
            <a:xfrm>
              <a:off x="-1"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6" name="Shape 96"/>
            <p:cNvSpPr/>
            <p:nvPr/>
          </p:nvSpPr>
          <p:spPr>
            <a:xfrm>
              <a:off x="-1"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100" name="Group 100"/>
          <p:cNvGrpSpPr/>
          <p:nvPr/>
        </p:nvGrpSpPr>
        <p:grpSpPr>
          <a:xfrm>
            <a:off x="-1141894" y="6052899"/>
            <a:ext cx="560895" cy="574831"/>
            <a:chOff x="0" y="0"/>
            <a:chExt cx="560894" cy="574829"/>
          </a:xfrm>
        </p:grpSpPr>
        <p:sp>
          <p:nvSpPr>
            <p:cNvPr id="98" name="Shape 98"/>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9" name="Shape 99"/>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103" name="Group 103"/>
          <p:cNvGrpSpPr/>
          <p:nvPr/>
        </p:nvGrpSpPr>
        <p:grpSpPr>
          <a:xfrm>
            <a:off x="-1683906" y="6051324"/>
            <a:ext cx="547974" cy="574831"/>
            <a:chOff x="0" y="0"/>
            <a:chExt cx="547972" cy="574829"/>
          </a:xfrm>
        </p:grpSpPr>
        <p:sp>
          <p:nvSpPr>
            <p:cNvPr id="101" name="Shape 101"/>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2" name="Shape 102"/>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106" name="Group 106"/>
          <p:cNvGrpSpPr/>
          <p:nvPr/>
        </p:nvGrpSpPr>
        <p:grpSpPr>
          <a:xfrm>
            <a:off x="-585204" y="6052885"/>
            <a:ext cx="559868" cy="574831"/>
            <a:chOff x="0" y="0"/>
            <a:chExt cx="559866" cy="574829"/>
          </a:xfrm>
        </p:grpSpPr>
        <p:sp>
          <p:nvSpPr>
            <p:cNvPr id="104" name="Shape 104"/>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5" name="Shape 105"/>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109" name="Group 109"/>
          <p:cNvGrpSpPr/>
          <p:nvPr/>
        </p:nvGrpSpPr>
        <p:grpSpPr>
          <a:xfrm>
            <a:off x="-1683906" y="5504234"/>
            <a:ext cx="548642" cy="574831"/>
            <a:chOff x="0" y="0"/>
            <a:chExt cx="548641" cy="574829"/>
          </a:xfrm>
        </p:grpSpPr>
        <p:sp>
          <p:nvSpPr>
            <p:cNvPr id="107" name="Shape 107"/>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8" name="Shape 10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112" name="Group 112"/>
          <p:cNvGrpSpPr/>
          <p:nvPr/>
        </p:nvGrpSpPr>
        <p:grpSpPr>
          <a:xfrm>
            <a:off x="-1144617" y="6766559"/>
            <a:ext cx="547176" cy="574831"/>
            <a:chOff x="0" y="0"/>
            <a:chExt cx="547175" cy="574829"/>
          </a:xfrm>
        </p:grpSpPr>
        <p:sp>
          <p:nvSpPr>
            <p:cNvPr id="110" name="Shape 110"/>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1" name="Shape 111"/>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115" name="Group 115"/>
          <p:cNvGrpSpPr/>
          <p:nvPr/>
        </p:nvGrpSpPr>
        <p:grpSpPr>
          <a:xfrm>
            <a:off x="-1695388" y="6766559"/>
            <a:ext cx="540621" cy="574831"/>
            <a:chOff x="0" y="0"/>
            <a:chExt cx="540620" cy="574829"/>
          </a:xfrm>
        </p:grpSpPr>
        <p:sp>
          <p:nvSpPr>
            <p:cNvPr id="113" name="Shape 113"/>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4" name="Shape 114"/>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118" name="Group 118"/>
          <p:cNvGrpSpPr/>
          <p:nvPr/>
        </p:nvGrpSpPr>
        <p:grpSpPr>
          <a:xfrm>
            <a:off x="-587551" y="6766545"/>
            <a:ext cx="546254" cy="574831"/>
            <a:chOff x="0" y="0"/>
            <a:chExt cx="546252" cy="574829"/>
          </a:xfrm>
        </p:grpSpPr>
        <p:sp>
          <p:nvSpPr>
            <p:cNvPr id="116" name="Shape 116"/>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7" name="Shape 117"/>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119" name="Shape 119"/>
          <p:cNvSpPr/>
          <p:nvPr>
            <p:ph type="title"/>
          </p:nvPr>
        </p:nvSpPr>
        <p:spPr>
          <a:xfrm>
            <a:off x="365758" y="365758"/>
            <a:ext cx="11704323" cy="91440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Title Text</a:t>
            </a:r>
          </a:p>
        </p:txBody>
      </p:sp>
      <p:sp>
        <p:nvSpPr>
          <p:cNvPr id="120" name="Shape 120"/>
          <p:cNvSpPr/>
          <p:nvPr>
            <p:ph type="body" idx="1"/>
          </p:nvPr>
        </p:nvSpPr>
        <p:spPr>
          <a:xfrm>
            <a:off x="365758" y="1371600"/>
            <a:ext cx="11704323" cy="2043636"/>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8612619" y="6333091"/>
            <a:ext cx="297914" cy="281939"/>
          </a:xfrm>
          <a:prstGeom prst="rect">
            <a:avLst/>
          </a:prstGeom>
          <a:ln w="12700">
            <a:miter lim="400000"/>
          </a:ln>
        </p:spPr>
        <p:txBody>
          <a:bodyPr wrap="none" lIns="45718" tIns="45718" rIns="45718" bIns="45718" anchor="ctr">
            <a:spAutoFit/>
          </a:bodyPr>
          <a:lstStyle>
            <a:lvl1pPr algn="r">
              <a:defRPr sz="1200">
                <a:latin typeface="Segoe UI"/>
                <a:ea typeface="Segoe UI"/>
                <a:cs typeface="Segoe UI"/>
                <a:sym typeface="Segoe U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transition xmlns:p14="http://schemas.microsoft.com/office/powerpoint/2010/main" spd="med" advClick="1"/>
  <p:txStyles>
    <p:titleStyle>
      <a:lvl1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1pPr>
      <a:lvl2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2pPr>
      <a:lvl3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3pPr>
      <a:lvl4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4pPr>
      <a:lvl5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5pPr>
      <a:lvl6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6pPr>
      <a:lvl7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7pPr>
      <a:lvl8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8pPr>
      <a:lvl9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9pPr>
    </p:titleStyle>
    <p:bodyStyle>
      <a:lvl1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1pPr>
      <a:lvl2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2pPr>
      <a:lvl3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3pPr>
      <a:lvl4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4pPr>
      <a:lvl5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5pPr>
      <a:lvl6pPr marL="2658312" marR="0" indent="-326458"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j-lt"/>
          <a:ea typeface="+mj-ea"/>
          <a:cs typeface="+mj-cs"/>
          <a:sym typeface="Segoe UI Light"/>
        </a:defRPr>
      </a:lvl6pPr>
      <a:lvl7pPr marL="3124686" marR="0" indent="-326458"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j-lt"/>
          <a:ea typeface="+mj-ea"/>
          <a:cs typeface="+mj-cs"/>
          <a:sym typeface="Segoe UI Light"/>
        </a:defRPr>
      </a:lvl7pPr>
      <a:lvl8pPr marL="3591057" marR="0" indent="-326460"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j-lt"/>
          <a:ea typeface="+mj-ea"/>
          <a:cs typeface="+mj-cs"/>
          <a:sym typeface="Segoe UI Light"/>
        </a:defRPr>
      </a:lvl8pPr>
      <a:lvl9pPr marL="4057428" marR="0" indent="-326460"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j-lt"/>
          <a:ea typeface="+mj-ea"/>
          <a:cs typeface="+mj-cs"/>
          <a:sym typeface="Segoe UI Light"/>
        </a:defRPr>
      </a:lvl9pPr>
    </p:bodyStyle>
    <p:otherStyle>
      <a:lvl1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https://thoughtfulplay.files.wordpress.com/2014/03/git_cheat_sheet.pn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9" name="Shape 689"/>
          <p:cNvSpPr/>
          <p:nvPr>
            <p:ph type="body" sz="quarter" idx="1"/>
          </p:nvPr>
        </p:nvSpPr>
        <p:spPr>
          <a:xfrm>
            <a:off x="274637" y="2774676"/>
            <a:ext cx="8229601" cy="1865585"/>
          </a:xfrm>
          <a:prstGeom prst="rect">
            <a:avLst/>
          </a:prstGeom>
        </p:spPr>
        <p:txBody>
          <a:bodyPr/>
          <a:lstStyle/>
          <a:p>
            <a:pPr/>
            <a:r>
              <a:t>Briana Swift</a:t>
            </a:r>
            <a:endParaRPr>
              <a:solidFill>
                <a:srgbClr val="505050"/>
              </a:solidFill>
            </a:endParaRPr>
          </a:p>
          <a:p>
            <a:pPr/>
            <a:r>
              <a:t>Jeremy Foster</a:t>
            </a:r>
          </a:p>
        </p:txBody>
      </p:sp>
      <p:sp>
        <p:nvSpPr>
          <p:cNvPr id="690" name="Shape 690"/>
          <p:cNvSpPr/>
          <p:nvPr>
            <p:ph type="title"/>
          </p:nvPr>
        </p:nvSpPr>
        <p:spPr>
          <a:xfrm>
            <a:off x="274636" y="1677398"/>
            <a:ext cx="8229601" cy="1097281"/>
          </a:xfrm>
          <a:prstGeom prst="rect">
            <a:avLst/>
          </a:prstGeom>
        </p:spPr>
        <p:txBody>
          <a:bodyPr/>
          <a:lstStyle>
            <a:lvl1pPr>
              <a:defRPr spc="-100" sz="5400"/>
            </a:lvl1pPr>
          </a:lstStyle>
          <a:p>
            <a:pPr/>
            <a:r>
              <a:t>GitHub for Windows Users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55" name="Shape 755"/>
          <p:cNvSpPr/>
          <p:nvPr>
            <p:ph type="body" sz="quarter" idx="1"/>
          </p:nvPr>
        </p:nvSpPr>
        <p:spPr>
          <a:xfrm>
            <a:off x="365758" y="1371600"/>
            <a:ext cx="11704324" cy="815607"/>
          </a:xfrm>
          <a:prstGeom prst="rect">
            <a:avLst/>
          </a:prstGeom>
        </p:spPr>
        <p:txBody>
          <a:bodyPr/>
          <a:lstStyle/>
          <a:p>
            <a:pPr marL="219454" indent="-219454" defTabSz="895431">
              <a:spcBef>
                <a:spcPts val="500"/>
              </a:spcBef>
              <a:defRPr sz="1900"/>
            </a:pPr>
            <a:r>
              <a:t>Some speakers at Microsoft like to use this slide for hidden “notes slides”. </a:t>
            </a:r>
          </a:p>
          <a:p>
            <a:pPr marL="219454" indent="-219454" defTabSz="895431">
              <a:spcBef>
                <a:spcPts val="500"/>
              </a:spcBef>
              <a:defRPr sz="1900"/>
            </a:pPr>
            <a:r>
              <a:t>Delete it if you don’t want to use it.</a:t>
            </a:r>
          </a:p>
        </p:txBody>
      </p:sp>
      <p:sp>
        <p:nvSpPr>
          <p:cNvPr id="756" name="Shape 75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228600" indent="-228600" algn="r">
              <a:buFont typeface="Arial"/>
              <a:defRPr spc="-100" sz="3200">
                <a:solidFill>
                  <a:srgbClr val="000000"/>
                </a:solidFill>
                <a:latin typeface="Segoe UI"/>
                <a:ea typeface="Segoe UI"/>
                <a:cs typeface="Segoe UI"/>
                <a:sym typeface="Segoe UI"/>
              </a:defRPr>
            </a:lvl1pPr>
          </a:lstStyle>
          <a:p>
            <a:pPr/>
            <a:r>
              <a:t>NEXT: &lt;next slide title&gt;</a:t>
            </a:r>
          </a:p>
        </p:txBody>
      </p:sp>
      <p:sp>
        <p:nvSpPr>
          <p:cNvPr id="757" name="Shape 757"/>
          <p:cNvSpPr/>
          <p:nvPr>
            <p:ph type="title"/>
          </p:nvPr>
        </p:nvSpPr>
        <p:spPr>
          <a:xfrm>
            <a:off x="365758" y="365759"/>
            <a:ext cx="11704324" cy="914401"/>
          </a:xfrm>
          <a:prstGeom prst="rect">
            <a:avLst/>
          </a:prstGeom>
        </p:spPr>
        <p:txBody>
          <a:bodyPr/>
          <a:lstStyle>
            <a:lvl1pPr defTabSz="914087">
              <a:defRPr spc="-99" sz="4700"/>
            </a:lvl1pPr>
          </a:lstStyle>
          <a:p>
            <a:pPr/>
            <a:r>
              <a:t>Notes (hidden)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2" name="Shape 692"/>
          <p:cNvSpPr/>
          <p:nvPr>
            <p:ph type="title"/>
          </p:nvPr>
        </p:nvSpPr>
        <p:spPr>
          <a:xfrm>
            <a:off x="365758" y="365759"/>
            <a:ext cx="11704324" cy="914401"/>
          </a:xfrm>
          <a:prstGeom prst="rect">
            <a:avLst/>
          </a:prstGeom>
        </p:spPr>
        <p:txBody>
          <a:bodyPr/>
          <a:lstStyle>
            <a:lvl1pPr defTabSz="914087">
              <a:defRPr spc="-99" sz="4700"/>
            </a:lvl1pPr>
          </a:lstStyle>
          <a:p>
            <a:pPr/>
            <a:r>
              <a:t>Agenda</a:t>
            </a:r>
          </a:p>
        </p:txBody>
      </p:sp>
      <p:grpSp>
        <p:nvGrpSpPr>
          <p:cNvPr id="695" name="Group 695"/>
          <p:cNvGrpSpPr/>
          <p:nvPr/>
        </p:nvGrpSpPr>
        <p:grpSpPr>
          <a:xfrm>
            <a:off x="457197" y="1463038"/>
            <a:ext cx="731525" cy="731523"/>
            <a:chOff x="-1" y="0"/>
            <a:chExt cx="731524" cy="731522"/>
          </a:xfrm>
        </p:grpSpPr>
        <p:sp>
          <p:nvSpPr>
            <p:cNvPr id="693" name="Shape 693"/>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694" name="Shape 694"/>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1</a:t>
              </a:r>
            </a:p>
          </p:txBody>
        </p:sp>
      </p:grpSp>
      <p:grpSp>
        <p:nvGrpSpPr>
          <p:cNvPr id="698" name="Group 698"/>
          <p:cNvGrpSpPr/>
          <p:nvPr/>
        </p:nvGrpSpPr>
        <p:grpSpPr>
          <a:xfrm>
            <a:off x="457197" y="2240277"/>
            <a:ext cx="731525" cy="731524"/>
            <a:chOff x="-1" y="0"/>
            <a:chExt cx="731524" cy="731522"/>
          </a:xfrm>
        </p:grpSpPr>
        <p:sp>
          <p:nvSpPr>
            <p:cNvPr id="696" name="Shape 696"/>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697" name="Shape 697"/>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2</a:t>
              </a:r>
            </a:p>
          </p:txBody>
        </p:sp>
      </p:grpSp>
      <p:grpSp>
        <p:nvGrpSpPr>
          <p:cNvPr id="701" name="Group 701"/>
          <p:cNvGrpSpPr/>
          <p:nvPr/>
        </p:nvGrpSpPr>
        <p:grpSpPr>
          <a:xfrm>
            <a:off x="457197" y="3017519"/>
            <a:ext cx="731525" cy="731524"/>
            <a:chOff x="-1" y="0"/>
            <a:chExt cx="731524" cy="731522"/>
          </a:xfrm>
        </p:grpSpPr>
        <p:sp>
          <p:nvSpPr>
            <p:cNvPr id="699" name="Shape 699"/>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700" name="Shape 700"/>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3</a:t>
              </a:r>
            </a:p>
          </p:txBody>
        </p:sp>
      </p:grpSp>
      <p:grpSp>
        <p:nvGrpSpPr>
          <p:cNvPr id="704" name="Group 704"/>
          <p:cNvGrpSpPr/>
          <p:nvPr/>
        </p:nvGrpSpPr>
        <p:grpSpPr>
          <a:xfrm>
            <a:off x="6309358" y="1463038"/>
            <a:ext cx="731524" cy="731523"/>
            <a:chOff x="0" y="0"/>
            <a:chExt cx="731522" cy="731522"/>
          </a:xfrm>
        </p:grpSpPr>
        <p:sp>
          <p:nvSpPr>
            <p:cNvPr id="702" name="Shape 702"/>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703" name="Shape 703"/>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4</a:t>
              </a:r>
            </a:p>
          </p:txBody>
        </p:sp>
      </p:grpSp>
      <p:grpSp>
        <p:nvGrpSpPr>
          <p:cNvPr id="707" name="Group 707"/>
          <p:cNvGrpSpPr/>
          <p:nvPr/>
        </p:nvGrpSpPr>
        <p:grpSpPr>
          <a:xfrm>
            <a:off x="6309358" y="2240277"/>
            <a:ext cx="731524" cy="731524"/>
            <a:chOff x="0" y="0"/>
            <a:chExt cx="731522" cy="731522"/>
          </a:xfrm>
        </p:grpSpPr>
        <p:sp>
          <p:nvSpPr>
            <p:cNvPr id="705" name="Shape 705"/>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706" name="Shape 706"/>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5</a:t>
              </a:r>
            </a:p>
          </p:txBody>
        </p:sp>
      </p:grpSp>
      <p:grpSp>
        <p:nvGrpSpPr>
          <p:cNvPr id="710" name="Group 710"/>
          <p:cNvGrpSpPr/>
          <p:nvPr/>
        </p:nvGrpSpPr>
        <p:grpSpPr>
          <a:xfrm>
            <a:off x="6309358" y="3017519"/>
            <a:ext cx="731524" cy="731524"/>
            <a:chOff x="0" y="0"/>
            <a:chExt cx="731522" cy="731522"/>
          </a:xfrm>
        </p:grpSpPr>
        <p:sp>
          <p:nvSpPr>
            <p:cNvPr id="708" name="Shape 708"/>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709" name="Shape 709"/>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6</a:t>
              </a:r>
            </a:p>
          </p:txBody>
        </p:sp>
      </p:grpSp>
      <p:grpSp>
        <p:nvGrpSpPr>
          <p:cNvPr id="713" name="Group 713"/>
          <p:cNvGrpSpPr/>
          <p:nvPr/>
        </p:nvGrpSpPr>
        <p:grpSpPr>
          <a:xfrm>
            <a:off x="1188717" y="1463038"/>
            <a:ext cx="4937765" cy="731523"/>
            <a:chOff x="-1" y="0"/>
            <a:chExt cx="4937764" cy="731522"/>
          </a:xfrm>
        </p:grpSpPr>
        <p:sp>
          <p:nvSpPr>
            <p:cNvPr id="711" name="Shape 711"/>
            <p:cNvSpPr/>
            <p:nvPr/>
          </p:nvSpPr>
          <p:spPr>
            <a:xfrm>
              <a:off x="-2" y="-1"/>
              <a:ext cx="4937765"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712" name="Shape 712"/>
            <p:cNvSpPr/>
            <p:nvPr/>
          </p:nvSpPr>
          <p:spPr>
            <a:xfrm>
              <a:off x="-2" y="121919"/>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Basic Concepts and the GitHub Workflow</a:t>
              </a:r>
            </a:p>
          </p:txBody>
        </p:sp>
      </p:grpSp>
      <p:grpSp>
        <p:nvGrpSpPr>
          <p:cNvPr id="716" name="Group 716"/>
          <p:cNvGrpSpPr/>
          <p:nvPr/>
        </p:nvGrpSpPr>
        <p:grpSpPr>
          <a:xfrm>
            <a:off x="1188717" y="2240277"/>
            <a:ext cx="4937765" cy="731524"/>
            <a:chOff x="-1" y="0"/>
            <a:chExt cx="4937764" cy="731522"/>
          </a:xfrm>
        </p:grpSpPr>
        <p:sp>
          <p:nvSpPr>
            <p:cNvPr id="714" name="Shape 714"/>
            <p:cNvSpPr/>
            <p:nvPr/>
          </p:nvSpPr>
          <p:spPr>
            <a:xfrm>
              <a:off x="-2" y="-1"/>
              <a:ext cx="4937765"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715" name="Shape 715"/>
            <p:cNvSpPr/>
            <p:nvPr/>
          </p:nvSpPr>
          <p:spPr>
            <a:xfrm>
              <a:off x="-2" y="121919"/>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in the Browser</a:t>
              </a:r>
            </a:p>
          </p:txBody>
        </p:sp>
      </p:grpSp>
      <p:grpSp>
        <p:nvGrpSpPr>
          <p:cNvPr id="719" name="Group 719"/>
          <p:cNvGrpSpPr/>
          <p:nvPr/>
        </p:nvGrpSpPr>
        <p:grpSpPr>
          <a:xfrm>
            <a:off x="1188717" y="3017519"/>
            <a:ext cx="4937765" cy="731524"/>
            <a:chOff x="-1" y="0"/>
            <a:chExt cx="4937764" cy="731522"/>
          </a:xfrm>
        </p:grpSpPr>
        <p:sp>
          <p:nvSpPr>
            <p:cNvPr id="717" name="Shape 717"/>
            <p:cNvSpPr/>
            <p:nvPr/>
          </p:nvSpPr>
          <p:spPr>
            <a:xfrm>
              <a:off x="-2" y="-1"/>
              <a:ext cx="4937765"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718" name="Shape 718"/>
            <p:cNvSpPr/>
            <p:nvPr/>
          </p:nvSpPr>
          <p:spPr>
            <a:xfrm>
              <a:off x="-2" y="121919"/>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Desktop</a:t>
              </a:r>
            </a:p>
          </p:txBody>
        </p:sp>
      </p:grpSp>
      <p:grpSp>
        <p:nvGrpSpPr>
          <p:cNvPr id="722" name="Group 722"/>
          <p:cNvGrpSpPr/>
          <p:nvPr/>
        </p:nvGrpSpPr>
        <p:grpSpPr>
          <a:xfrm>
            <a:off x="7040879" y="1463038"/>
            <a:ext cx="4937764" cy="731523"/>
            <a:chOff x="0" y="0"/>
            <a:chExt cx="4937762" cy="731522"/>
          </a:xfrm>
        </p:grpSpPr>
        <p:sp>
          <p:nvSpPr>
            <p:cNvPr id="720" name="Shape 720"/>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721" name="Shape 721"/>
            <p:cNvSpPr/>
            <p:nvPr/>
          </p:nvSpPr>
          <p:spPr>
            <a:xfrm>
              <a:off x="-1" y="121919"/>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Integrations with Visual Studio</a:t>
              </a:r>
            </a:p>
          </p:txBody>
        </p:sp>
      </p:grpSp>
      <p:grpSp>
        <p:nvGrpSpPr>
          <p:cNvPr id="725" name="Group 725"/>
          <p:cNvGrpSpPr/>
          <p:nvPr/>
        </p:nvGrpSpPr>
        <p:grpSpPr>
          <a:xfrm>
            <a:off x="7040879" y="2240277"/>
            <a:ext cx="4937764" cy="731524"/>
            <a:chOff x="0" y="0"/>
            <a:chExt cx="4937762" cy="731522"/>
          </a:xfrm>
        </p:grpSpPr>
        <p:sp>
          <p:nvSpPr>
            <p:cNvPr id="723" name="Shape 723"/>
            <p:cNvSpPr/>
            <p:nvPr/>
          </p:nvSpPr>
          <p:spPr>
            <a:xfrm>
              <a:off x="-1" y="-1"/>
              <a:ext cx="4937764" cy="731523"/>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724" name="Shape 724"/>
            <p:cNvSpPr/>
            <p:nvPr/>
          </p:nvSpPr>
          <p:spPr>
            <a:xfrm>
              <a:off x="-1" y="121919"/>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GitHub on the Command Line</a:t>
              </a:r>
            </a:p>
          </p:txBody>
        </p:sp>
      </p:grpSp>
      <p:grpSp>
        <p:nvGrpSpPr>
          <p:cNvPr id="728" name="Group 728"/>
          <p:cNvGrpSpPr/>
          <p:nvPr/>
        </p:nvGrpSpPr>
        <p:grpSpPr>
          <a:xfrm>
            <a:off x="7040879" y="3017519"/>
            <a:ext cx="4937764" cy="731524"/>
            <a:chOff x="0" y="0"/>
            <a:chExt cx="4937762" cy="731522"/>
          </a:xfrm>
        </p:grpSpPr>
        <p:sp>
          <p:nvSpPr>
            <p:cNvPr id="726" name="Shape 726"/>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727" name="Shape 727"/>
            <p:cNvSpPr/>
            <p:nvPr/>
          </p:nvSpPr>
          <p:spPr>
            <a:xfrm>
              <a:off x="-1" y="121919"/>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vl1pPr>
            </a:lstStyle>
            <a:p>
              <a:pPr/>
              <a:r>
                <a:t>Beyond the Basics</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0" name="Shape 730"/>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731" name="Shape 731"/>
          <p:cNvSpPr/>
          <p:nvPr>
            <p:ph type="title"/>
          </p:nvPr>
        </p:nvSpPr>
        <p:spPr>
          <a:xfrm>
            <a:off x="274637" y="1677398"/>
            <a:ext cx="8436348" cy="1896063"/>
          </a:xfrm>
          <a:prstGeom prst="rect">
            <a:avLst/>
          </a:prstGeom>
        </p:spPr>
        <p:txBody>
          <a:bodyPr/>
          <a:lstStyle>
            <a:lvl1pPr defTabSz="904759">
              <a:defRPr spc="-100" sz="5800"/>
            </a:lvl1pPr>
          </a:lstStyle>
          <a:p>
            <a:pPr/>
            <a:r>
              <a:t>GitHub on the Command Line</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Shape 733"/>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734" name="Shape 734"/>
          <p:cNvSpPr/>
          <p:nvPr>
            <p:ph type="title"/>
          </p:nvPr>
        </p:nvSpPr>
        <p:spPr>
          <a:xfrm>
            <a:off x="274637" y="1677398"/>
            <a:ext cx="8436348" cy="1896063"/>
          </a:xfrm>
          <a:prstGeom prst="rect">
            <a:avLst/>
          </a:prstGeom>
        </p:spPr>
        <p:txBody>
          <a:bodyPr/>
          <a:lstStyle>
            <a:lvl1pPr>
              <a:defRPr spc="-100"/>
            </a:lvl1pPr>
          </a:lstStyle>
          <a:p>
            <a:pPr/>
            <a:r>
              <a:t>Installing Git</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6" name="Shape 736"/>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737" name="Shape 737"/>
          <p:cNvSpPr/>
          <p:nvPr>
            <p:ph type="body" sz="quarter" idx="1"/>
          </p:nvPr>
        </p:nvSpPr>
        <p:spPr>
          <a:xfrm>
            <a:off x="273843" y="2710283"/>
            <a:ext cx="10058404" cy="1564434"/>
          </a:xfrm>
          <a:prstGeom prst="rect">
            <a:avLst/>
          </a:prstGeom>
        </p:spPr>
        <p:txBody>
          <a:bodyPr/>
          <a:lstStyle/>
          <a:p>
            <a:pPr/>
            <a:r>
              <a:t>GITSCM: https://git-scm.com/</a:t>
            </a:r>
          </a:p>
          <a:p>
            <a:pPr/>
            <a:r>
              <a:t>GitHub Desktop: https://desktop.github.com/</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9" name="Shape 739"/>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740" name="Shape 740"/>
          <p:cNvSpPr/>
          <p:nvPr>
            <p:ph type="title"/>
          </p:nvPr>
        </p:nvSpPr>
        <p:spPr>
          <a:xfrm>
            <a:off x="274637" y="1677398"/>
            <a:ext cx="8436348" cy="1896063"/>
          </a:xfrm>
          <a:prstGeom prst="rect">
            <a:avLst/>
          </a:prstGeom>
        </p:spPr>
        <p:txBody>
          <a:bodyPr/>
          <a:lstStyle>
            <a:lvl1pPr defTabSz="904759">
              <a:defRPr spc="-100" sz="5800"/>
            </a:lvl1pPr>
          </a:lstStyle>
          <a:p>
            <a:pPr/>
            <a:r>
              <a:t>Starting a Project Locally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2" name="Shape 742"/>
          <p:cNvSpPr/>
          <p:nvPr>
            <p:ph type="title"/>
          </p:nvPr>
        </p:nvSpPr>
        <p:spPr>
          <a:xfrm>
            <a:off x="274637" y="1209973"/>
            <a:ext cx="10056816" cy="1181864"/>
          </a:xfrm>
          <a:prstGeom prst="rect">
            <a:avLst/>
          </a:prstGeom>
        </p:spPr>
        <p:txBody>
          <a:bodyPr/>
          <a:lstStyle>
            <a:lvl1pPr defTabSz="848794">
              <a:defRPr sz="6500"/>
            </a:lvl1pPr>
          </a:lstStyle>
          <a:p>
            <a:pPr/>
            <a:r>
              <a:t>DEMO </a:t>
            </a:r>
          </a:p>
        </p:txBody>
      </p:sp>
      <p:sp>
        <p:nvSpPr>
          <p:cNvPr id="743" name="Shape 743"/>
          <p:cNvSpPr/>
          <p:nvPr>
            <p:ph type="body" sz="quarter" idx="1"/>
          </p:nvPr>
        </p:nvSpPr>
        <p:spPr>
          <a:xfrm>
            <a:off x="273843" y="2710283"/>
            <a:ext cx="10058404" cy="794066"/>
          </a:xfrm>
          <a:prstGeom prst="rect">
            <a:avLst/>
          </a:prstGeom>
        </p:spPr>
        <p:txBody>
          <a:bodyPr/>
          <a:lstStyle>
            <a:lvl1pPr defTabSz="848794">
              <a:defRPr sz="3200"/>
            </a:lvl1pPr>
          </a:lstStyle>
          <a:p>
            <a:pPr/>
            <a:r>
              <a:t>Start locally - init vs. clone</a:t>
            </a:r>
          </a:p>
        </p:txBody>
      </p:sp>
      <p:sp>
        <p:nvSpPr>
          <p:cNvPr id="744" name="Shape 744"/>
          <p:cNvSpPr/>
          <p:nvPr/>
        </p:nvSpPr>
        <p:spPr>
          <a:xfrm>
            <a:off x="273843" y="3370683"/>
            <a:ext cx="10058404" cy="775209"/>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848794">
              <a:lnSpc>
                <a:spcPct val="90000"/>
              </a:lnSpc>
              <a:defRPr sz="3200">
                <a:solidFill>
                  <a:srgbClr val="FFFFFF"/>
                </a:solidFill>
              </a:defRPr>
            </a:lvl1pPr>
          </a:lstStyle>
          <a:p>
            <a:pPr/>
            <a:r>
              <a:t>Which drive is best on Windows?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6" name="Shape 746"/>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747" name="Shape 747"/>
          <p:cNvSpPr/>
          <p:nvPr>
            <p:ph type="title"/>
          </p:nvPr>
        </p:nvSpPr>
        <p:spPr>
          <a:xfrm>
            <a:off x="274637" y="1677398"/>
            <a:ext cx="8436348" cy="1896063"/>
          </a:xfrm>
          <a:prstGeom prst="rect">
            <a:avLst/>
          </a:prstGeom>
        </p:spPr>
        <p:txBody>
          <a:bodyPr/>
          <a:lstStyle>
            <a:lvl1pPr>
              <a:defRPr spc="-100"/>
            </a:lvl1pPr>
          </a:lstStyle>
          <a:p>
            <a:pPr/>
            <a:r>
              <a:t>Git’s CLI Workflow</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9" name="Shape 749"/>
          <p:cNvSpPr/>
          <p:nvPr>
            <p:ph type="title"/>
          </p:nvPr>
        </p:nvSpPr>
        <p:spPr>
          <a:xfrm>
            <a:off x="274637" y="1209973"/>
            <a:ext cx="10056816" cy="1181864"/>
          </a:xfrm>
          <a:prstGeom prst="rect">
            <a:avLst/>
          </a:prstGeom>
        </p:spPr>
        <p:txBody>
          <a:bodyPr/>
          <a:lstStyle>
            <a:lvl1pPr defTabSz="848794">
              <a:defRPr sz="6500"/>
            </a:lvl1pPr>
          </a:lstStyle>
          <a:p>
            <a:pPr/>
            <a:r>
              <a:t>DEMO</a:t>
            </a:r>
          </a:p>
        </p:txBody>
      </p:sp>
      <p:sp>
        <p:nvSpPr>
          <p:cNvPr id="750" name="Shape 750"/>
          <p:cNvSpPr/>
          <p:nvPr>
            <p:ph type="body" sz="quarter" idx="1"/>
          </p:nvPr>
        </p:nvSpPr>
        <p:spPr>
          <a:xfrm>
            <a:off x="173038" y="5694362"/>
            <a:ext cx="10058401" cy="1056054"/>
          </a:xfrm>
          <a:prstGeom prst="rect">
            <a:avLst/>
          </a:prstGeom>
        </p:spPr>
        <p:txBody>
          <a:bodyPr/>
          <a:lstStyle/>
          <a:p>
            <a:pPr defTabSz="475697">
              <a:defRPr sz="1800"/>
            </a:pPr>
            <a:r>
              <a:t>Another cheat sheet: </a:t>
            </a:r>
            <a:r>
              <a:rPr u="sng">
                <a:solidFill>
                  <a:srgbClr val="0000FF"/>
                </a:solidFill>
                <a:uFill>
                  <a:solidFill>
                    <a:srgbClr val="0000FF"/>
                  </a:solidFill>
                </a:uFill>
                <a:hlinkClick r:id="rId2" invalidUrl="" action="" tgtFrame="" tooltip="" history="1" highlightClick="0" endSnd="0"/>
              </a:rPr>
              <a:t>https://thoughtfulplay.files.wordpress.com/2014/03/git_cheat_sheet.png</a:t>
            </a:r>
          </a:p>
        </p:txBody>
      </p:sp>
      <p:sp>
        <p:nvSpPr>
          <p:cNvPr id="751" name="Shape 751"/>
          <p:cNvSpPr/>
          <p:nvPr/>
        </p:nvSpPr>
        <p:spPr>
          <a:xfrm>
            <a:off x="273843" y="4593163"/>
            <a:ext cx="10058404" cy="597409"/>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540989">
              <a:lnSpc>
                <a:spcPct val="90000"/>
              </a:lnSpc>
              <a:defRPr sz="2000">
                <a:solidFill>
                  <a:srgbClr val="FFFFFF"/>
                </a:solidFill>
              </a:defRPr>
            </a:lvl1pPr>
          </a:lstStyle>
          <a:p>
            <a:pPr/>
            <a:r>
              <a:t>Cheat sheet: https://services.github.com/kit/downloads/github-git-cheat-sheet.pdf</a:t>
            </a:r>
          </a:p>
        </p:txBody>
      </p:sp>
      <p:sp>
        <p:nvSpPr>
          <p:cNvPr id="752" name="Shape 752"/>
          <p:cNvSpPr/>
          <p:nvPr/>
        </p:nvSpPr>
        <p:spPr>
          <a:xfrm>
            <a:off x="273843" y="2522140"/>
            <a:ext cx="10058404" cy="686309"/>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680900">
              <a:lnSpc>
                <a:spcPct val="90000"/>
              </a:lnSpc>
              <a:defRPr sz="2600">
                <a:solidFill>
                  <a:srgbClr val="FFFFFF"/>
                </a:solidFill>
              </a:defRPr>
            </a:lvl1pPr>
          </a:lstStyle>
          <a:p>
            <a:pPr/>
            <a:r>
              <a:t>show workflow: https://guides.github.com/introduction/flow/</a:t>
            </a:r>
          </a:p>
        </p:txBody>
      </p:sp>
      <p:sp>
        <p:nvSpPr>
          <p:cNvPr id="753" name="Shape 753"/>
          <p:cNvSpPr/>
          <p:nvPr/>
        </p:nvSpPr>
        <p:spPr>
          <a:xfrm>
            <a:off x="273843" y="3383574"/>
            <a:ext cx="10058404" cy="686309"/>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680900">
              <a:lnSpc>
                <a:spcPct val="90000"/>
              </a:lnSpc>
              <a:defRPr sz="2600">
                <a:solidFill>
                  <a:srgbClr val="FFFFFF"/>
                </a:solidFill>
              </a:defRPr>
            </a:lvl1pPr>
          </a:lstStyle>
          <a:p>
            <a:pPr/>
            <a:r>
              <a:t>DEMO workflow locally, make PR on browser, merge locally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Segoe UI Light"/>
        <a:ea typeface="Segoe UI Light"/>
        <a:cs typeface="Segoe UI Light"/>
      </a:majorFont>
      <a:minorFont>
        <a:latin typeface="Helvetica"/>
        <a:ea typeface="Helvetica"/>
        <a:cs typeface="Helvetica"/>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Segoe UI Light"/>
        <a:ea typeface="Segoe UI Light"/>
        <a:cs typeface="Segoe UI Light"/>
      </a:majorFont>
      <a:minorFont>
        <a:latin typeface="Helvetica"/>
        <a:ea typeface="Helvetica"/>
        <a:cs typeface="Helvetica"/>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j-lt"/>
            <a:ea typeface="+mj-ea"/>
            <a:cs typeface="+mj-cs"/>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