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4"/>
  </p:notesMasterIdLst>
  <p:handoutMasterIdLst>
    <p:handoutMasterId r:id="rId55"/>
  </p:handoutMasterIdLst>
  <p:sldIdLst>
    <p:sldId id="283" r:id="rId35"/>
    <p:sldId id="263" r:id="rId36"/>
    <p:sldId id="279" r:id="rId37"/>
    <p:sldId id="299" r:id="rId38"/>
    <p:sldId id="290" r:id="rId39"/>
    <p:sldId id="293" r:id="rId40"/>
    <p:sldId id="295" r:id="rId41"/>
    <p:sldId id="294" r:id="rId42"/>
    <p:sldId id="301" r:id="rId43"/>
    <p:sldId id="296" r:id="rId44"/>
    <p:sldId id="291" r:id="rId45"/>
    <p:sldId id="297" r:id="rId46"/>
    <p:sldId id="298" r:id="rId47"/>
    <p:sldId id="302" r:id="rId48"/>
    <p:sldId id="303" r:id="rId49"/>
    <p:sldId id="304" r:id="rId50"/>
    <p:sldId id="305" r:id="rId51"/>
    <p:sldId id="300" r:id="rId52"/>
    <p:sldId id="257" r:id="rId5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C69594-0ADE-4BE2-8ADD-1BD08A5CD6F4}">
          <p14:sldIdLst>
            <p14:sldId id="283"/>
            <p14:sldId id="263"/>
            <p14:sldId id="279"/>
            <p14:sldId id="299"/>
          </p14:sldIdLst>
        </p14:section>
        <p14:section name="GitHub Extension for Visual Studio" id="{DBB8B737-95CD-43BD-8541-5776359FFD98}">
          <p14:sldIdLst>
            <p14:sldId id="290"/>
            <p14:sldId id="293"/>
            <p14:sldId id="295"/>
          </p14:sldIdLst>
        </p14:section>
        <p14:section name="Bing Developer Assistant" id="{B1487B02-2A9C-4E2C-A03B-5BC26CF87C5B}">
          <p14:sldIdLst>
            <p14:sldId id="294"/>
            <p14:sldId id="301"/>
            <p14:sldId id="296"/>
          </p14:sldIdLst>
        </p14:section>
        <p14:section name="Visual Studio Code" id="{FEDFA2C9-189E-4710-A82A-E28D0C9E2153}">
          <p14:sldIdLst>
            <p14:sldId id="291"/>
            <p14:sldId id="297"/>
            <p14:sldId id="298"/>
            <p14:sldId id="302"/>
          </p14:sldIdLst>
        </p14:section>
        <p14:section name="Visual Studio Code Extensions" id="{4547D3D9-64FD-4819-BFFF-00F0078E46EA}">
          <p14:sldIdLst>
            <p14:sldId id="303"/>
            <p14:sldId id="304"/>
            <p14:sldId id="305"/>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68249" autoAdjust="0"/>
  </p:normalViewPr>
  <p:slideViewPr>
    <p:cSldViewPr>
      <p:cViewPr varScale="1">
        <p:scale>
          <a:sx n="88" d="100"/>
          <a:sy n="88" d="100"/>
        </p:scale>
        <p:origin x="444"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02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8/3/2016 9:28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8/3/2016 9:28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6372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repo</a:t>
            </a:r>
          </a:p>
          <a:p>
            <a:r>
              <a:rPr lang="en-US" dirty="0"/>
              <a:t>Create solution (console</a:t>
            </a:r>
            <a:r>
              <a:rPr lang="en-US" baseline="0" dirty="0"/>
              <a:t> app)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10086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console application</a:t>
            </a:r>
          </a:p>
          <a:p>
            <a:r>
              <a:rPr lang="en-US" dirty="0" err="1"/>
              <a:t>Nuget</a:t>
            </a:r>
            <a:r>
              <a:rPr lang="en-US" dirty="0"/>
              <a:t> install </a:t>
            </a:r>
            <a:r>
              <a:rPr lang="en-US" dirty="0" err="1"/>
              <a:t>HtmlAgilityPack</a:t>
            </a:r>
            <a:endParaRPr lang="en-US" dirty="0"/>
          </a:p>
          <a:p>
            <a:r>
              <a:rPr lang="en-US" sz="900" kern="1200" dirty="0" err="1">
                <a:solidFill>
                  <a:schemeClr val="tx1"/>
                </a:solidFill>
                <a:latin typeface="Segoe UI Light" pitchFamily="34" charset="0"/>
                <a:ea typeface="+mn-ea"/>
                <a:cs typeface="+mn-cs"/>
              </a:rPr>
              <a:t>var</a:t>
            </a:r>
            <a:r>
              <a:rPr lang="en-US" sz="900" kern="1200" dirty="0">
                <a:solidFill>
                  <a:schemeClr val="tx1"/>
                </a:solidFill>
                <a:latin typeface="Segoe UI Light" pitchFamily="34" charset="0"/>
                <a:ea typeface="+mn-ea"/>
                <a:cs typeface="+mn-cs"/>
              </a:rPr>
              <a:t> doc = new </a:t>
            </a:r>
            <a:r>
              <a:rPr lang="en-US" sz="900" kern="1200" dirty="0" err="1">
                <a:solidFill>
                  <a:schemeClr val="tx1"/>
                </a:solidFill>
                <a:latin typeface="Segoe UI Light" pitchFamily="34" charset="0"/>
                <a:ea typeface="+mn-ea"/>
                <a:cs typeface="+mn-cs"/>
              </a:rPr>
              <a:t>HtmlDocument</a:t>
            </a:r>
            <a:r>
              <a:rPr lang="en-US" sz="900" kern="1200" dirty="0">
                <a:solidFill>
                  <a:schemeClr val="tx1"/>
                </a:solidFill>
                <a:latin typeface="Segoe UI Light" pitchFamily="34" charset="0"/>
                <a:ea typeface="+mn-ea"/>
                <a:cs typeface="+mn-cs"/>
              </a:rPr>
              <a:t>();</a:t>
            </a:r>
          </a:p>
          <a:p>
            <a:r>
              <a:rPr lang="en-US" sz="900" kern="1200" dirty="0" err="1">
                <a:solidFill>
                  <a:schemeClr val="tx1"/>
                </a:solidFill>
                <a:latin typeface="Segoe UI Light" pitchFamily="34" charset="0"/>
                <a:ea typeface="+mn-ea"/>
                <a:cs typeface="+mn-cs"/>
              </a:rPr>
              <a:t>doc.Load</a:t>
            </a:r>
            <a:r>
              <a:rPr lang="en-US" sz="900" kern="1200" dirty="0">
                <a:solidFill>
                  <a:schemeClr val="tx1"/>
                </a:solidFill>
                <a:latin typeface="Segoe UI Light" pitchFamily="34" charset="0"/>
                <a:ea typeface="+mn-ea"/>
                <a:cs typeface="+mn-cs"/>
              </a:rPr>
              <a:t>… (let BDA</a:t>
            </a:r>
            <a:r>
              <a:rPr lang="en-US" sz="900" kern="1200" baseline="0" dirty="0">
                <a:solidFill>
                  <a:schemeClr val="tx1"/>
                </a:solidFill>
                <a:latin typeface="Segoe UI Light" pitchFamily="34" charset="0"/>
                <a:ea typeface="+mn-ea"/>
                <a:cs typeface="+mn-cs"/>
              </a:rPr>
              <a:t> come up with github.com code sample)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81834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4840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10:34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5182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console application</a:t>
            </a:r>
          </a:p>
          <a:p>
            <a:r>
              <a:rPr lang="en-US" dirty="0" err="1"/>
              <a:t>Nuget</a:t>
            </a:r>
            <a:r>
              <a:rPr lang="en-US" dirty="0"/>
              <a:t> install </a:t>
            </a:r>
            <a:r>
              <a:rPr lang="en-US" dirty="0" err="1"/>
              <a:t>HtmlAgilityPack</a:t>
            </a:r>
            <a:endParaRPr lang="en-US" dirty="0"/>
          </a:p>
          <a:p>
            <a:r>
              <a:rPr lang="en-US" sz="900" kern="1200" dirty="0" err="1">
                <a:solidFill>
                  <a:schemeClr val="tx1"/>
                </a:solidFill>
                <a:latin typeface="Segoe UI Light" pitchFamily="34" charset="0"/>
                <a:ea typeface="+mn-ea"/>
                <a:cs typeface="+mn-cs"/>
              </a:rPr>
              <a:t>var</a:t>
            </a:r>
            <a:r>
              <a:rPr lang="en-US" sz="900" kern="1200" dirty="0">
                <a:solidFill>
                  <a:schemeClr val="tx1"/>
                </a:solidFill>
                <a:latin typeface="Segoe UI Light" pitchFamily="34" charset="0"/>
                <a:ea typeface="+mn-ea"/>
                <a:cs typeface="+mn-cs"/>
              </a:rPr>
              <a:t> doc = new </a:t>
            </a:r>
            <a:r>
              <a:rPr lang="en-US" sz="900" kern="1200" dirty="0" err="1">
                <a:solidFill>
                  <a:schemeClr val="tx1"/>
                </a:solidFill>
                <a:latin typeface="Segoe UI Light" pitchFamily="34" charset="0"/>
                <a:ea typeface="+mn-ea"/>
                <a:cs typeface="+mn-cs"/>
              </a:rPr>
              <a:t>HtmlDocument</a:t>
            </a:r>
            <a:r>
              <a:rPr lang="en-US" sz="900" kern="1200" dirty="0">
                <a:solidFill>
                  <a:schemeClr val="tx1"/>
                </a:solidFill>
                <a:latin typeface="Segoe UI Light" pitchFamily="34" charset="0"/>
                <a:ea typeface="+mn-ea"/>
                <a:cs typeface="+mn-cs"/>
              </a:rPr>
              <a:t>();</a:t>
            </a:r>
          </a:p>
          <a:p>
            <a:r>
              <a:rPr lang="en-US" sz="900" kern="1200" dirty="0" err="1">
                <a:solidFill>
                  <a:schemeClr val="tx1"/>
                </a:solidFill>
                <a:latin typeface="Segoe UI Light" pitchFamily="34" charset="0"/>
                <a:ea typeface="+mn-ea"/>
                <a:cs typeface="+mn-cs"/>
              </a:rPr>
              <a:t>doc.Load</a:t>
            </a:r>
            <a:r>
              <a:rPr lang="en-US" sz="900" kern="1200" dirty="0">
                <a:solidFill>
                  <a:schemeClr val="tx1"/>
                </a:solidFill>
                <a:latin typeface="Segoe UI Light" pitchFamily="34" charset="0"/>
                <a:ea typeface="+mn-ea"/>
                <a:cs typeface="+mn-cs"/>
              </a:rPr>
              <a:t>… (let BDA</a:t>
            </a:r>
            <a:r>
              <a:rPr lang="en-US" sz="900" kern="1200" baseline="0" dirty="0">
                <a:solidFill>
                  <a:schemeClr val="tx1"/>
                </a:solidFill>
                <a:latin typeface="Segoe UI Light" pitchFamily="34" charset="0"/>
                <a:ea typeface="+mn-ea"/>
                <a:cs typeface="+mn-cs"/>
              </a:rPr>
              <a:t> come up with github.com code sample)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10:57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62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0260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console application</a:t>
            </a:r>
          </a:p>
          <a:p>
            <a:r>
              <a:rPr lang="en-US" dirty="0" err="1"/>
              <a:t>Nuget</a:t>
            </a:r>
            <a:r>
              <a:rPr lang="en-US" dirty="0"/>
              <a:t> install </a:t>
            </a:r>
            <a:r>
              <a:rPr lang="en-US" dirty="0" err="1"/>
              <a:t>HtmlAgilityPack</a:t>
            </a:r>
            <a:endParaRPr lang="en-US" dirty="0"/>
          </a:p>
          <a:p>
            <a:r>
              <a:rPr lang="en-US" sz="900" kern="1200" dirty="0" err="1">
                <a:solidFill>
                  <a:schemeClr val="tx1"/>
                </a:solidFill>
                <a:latin typeface="Segoe UI Light" pitchFamily="34" charset="0"/>
                <a:ea typeface="+mn-ea"/>
                <a:cs typeface="+mn-cs"/>
              </a:rPr>
              <a:t>var</a:t>
            </a:r>
            <a:r>
              <a:rPr lang="en-US" sz="900" kern="1200" dirty="0">
                <a:solidFill>
                  <a:schemeClr val="tx1"/>
                </a:solidFill>
                <a:latin typeface="Segoe UI Light" pitchFamily="34" charset="0"/>
                <a:ea typeface="+mn-ea"/>
                <a:cs typeface="+mn-cs"/>
              </a:rPr>
              <a:t> doc = new </a:t>
            </a:r>
            <a:r>
              <a:rPr lang="en-US" sz="900" kern="1200" dirty="0" err="1">
                <a:solidFill>
                  <a:schemeClr val="tx1"/>
                </a:solidFill>
                <a:latin typeface="Segoe UI Light" pitchFamily="34" charset="0"/>
                <a:ea typeface="+mn-ea"/>
                <a:cs typeface="+mn-cs"/>
              </a:rPr>
              <a:t>HtmlDocument</a:t>
            </a:r>
            <a:r>
              <a:rPr lang="en-US" sz="900" kern="1200" dirty="0">
                <a:solidFill>
                  <a:schemeClr val="tx1"/>
                </a:solidFill>
                <a:latin typeface="Segoe UI Light" pitchFamily="34" charset="0"/>
                <a:ea typeface="+mn-ea"/>
                <a:cs typeface="+mn-cs"/>
              </a:rPr>
              <a:t>();</a:t>
            </a:r>
          </a:p>
          <a:p>
            <a:r>
              <a:rPr lang="en-US" sz="900" kern="1200" dirty="0" err="1">
                <a:solidFill>
                  <a:schemeClr val="tx1"/>
                </a:solidFill>
                <a:latin typeface="Segoe UI Light" pitchFamily="34" charset="0"/>
                <a:ea typeface="+mn-ea"/>
                <a:cs typeface="+mn-cs"/>
              </a:rPr>
              <a:t>doc.Load</a:t>
            </a:r>
            <a:r>
              <a:rPr lang="en-US" sz="900" kern="1200" dirty="0">
                <a:solidFill>
                  <a:schemeClr val="tx1"/>
                </a:solidFill>
                <a:latin typeface="Segoe UI Light" pitchFamily="34" charset="0"/>
                <a:ea typeface="+mn-ea"/>
                <a:cs typeface="+mn-cs"/>
              </a:rPr>
              <a:t>… (let BDA</a:t>
            </a:r>
            <a:r>
              <a:rPr lang="en-US" sz="900" kern="1200" baseline="0" dirty="0">
                <a:solidFill>
                  <a:schemeClr val="tx1"/>
                </a:solidFill>
                <a:latin typeface="Segoe UI Light" pitchFamily="34" charset="0"/>
                <a:ea typeface="+mn-ea"/>
                <a:cs typeface="+mn-cs"/>
              </a:rPr>
              <a:t> come up with github.com code sample)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5692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3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8.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7.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21.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6.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1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Jeremy Foster</a:t>
            </a:r>
          </a:p>
          <a:p>
            <a:pPr lvl="0"/>
            <a:r>
              <a:rPr lang="en-US" dirty="0">
                <a:solidFill>
                  <a:schemeClr val="bg1"/>
                </a:solidFill>
              </a:rPr>
              <a:t>Briana Swift</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5634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Visual Studio Code</a:t>
            </a:r>
          </a:p>
        </p:txBody>
      </p:sp>
    </p:spTree>
    <p:extLst>
      <p:ext uri="{BB962C8B-B14F-4D97-AF65-F5344CB8AC3E}">
        <p14:creationId xmlns:p14="http://schemas.microsoft.com/office/powerpoint/2010/main" val="302146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280160"/>
            <a:ext cx="11704320" cy="2939266"/>
          </a:xfrm>
        </p:spPr>
        <p:txBody>
          <a:bodyPr/>
          <a:lstStyle/>
          <a:p>
            <a:r>
              <a:rPr lang="en-US" dirty="0"/>
              <a:t>Changes</a:t>
            </a:r>
          </a:p>
          <a:p>
            <a:r>
              <a:rPr lang="en-US" dirty="0"/>
              <a:t>Diffs</a:t>
            </a:r>
          </a:p>
          <a:p>
            <a:pPr lvl="1"/>
            <a:r>
              <a:rPr lang="en-US" dirty="0"/>
              <a:t>Side-by-side and inline</a:t>
            </a:r>
          </a:p>
          <a:p>
            <a:pPr lvl="1"/>
            <a:r>
              <a:rPr lang="en-US" dirty="0"/>
              <a:t>Stage selected lines</a:t>
            </a:r>
          </a:p>
          <a:p>
            <a:r>
              <a:rPr lang="en-US" dirty="0"/>
              <a:t>Push, pull, and sync</a:t>
            </a:r>
          </a:p>
          <a:p>
            <a:r>
              <a:rPr lang="en-US" dirty="0"/>
              <a:t>Branches</a:t>
            </a:r>
          </a:p>
          <a:p>
            <a:r>
              <a:rPr lang="en-US" dirty="0"/>
              <a:t>Git output</a:t>
            </a:r>
          </a:p>
          <a:p>
            <a:r>
              <a:rPr lang="en-US" dirty="0"/>
              <a:t>Extensions</a:t>
            </a:r>
          </a:p>
        </p:txBody>
      </p:sp>
      <p:sp>
        <p:nvSpPr>
          <p:cNvPr id="3" name="Title 2"/>
          <p:cNvSpPr>
            <a:spLocks noGrp="1"/>
          </p:cNvSpPr>
          <p:nvPr>
            <p:ph type="title"/>
          </p:nvPr>
        </p:nvSpPr>
        <p:spPr/>
        <p:txBody>
          <a:bodyPr/>
          <a:lstStyle/>
          <a:p>
            <a:r>
              <a:rPr lang="en-US" dirty="0"/>
              <a:t>Visual Studio Code Integration Points</a:t>
            </a:r>
          </a:p>
        </p:txBody>
      </p:sp>
    </p:spTree>
    <p:extLst>
      <p:ext uri="{BB962C8B-B14F-4D97-AF65-F5344CB8AC3E}">
        <p14:creationId xmlns:p14="http://schemas.microsoft.com/office/powerpoint/2010/main" val="278509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VISUAL STUDIO CODE</a:t>
            </a:r>
          </a:p>
        </p:txBody>
      </p:sp>
    </p:spTree>
    <p:extLst>
      <p:ext uri="{BB962C8B-B14F-4D97-AF65-F5344CB8AC3E}">
        <p14:creationId xmlns:p14="http://schemas.microsoft.com/office/powerpoint/2010/main" val="407950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7910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sz="4400" dirty="0"/>
              <a:t>Visual Studio Code</a:t>
            </a:r>
            <a:br>
              <a:rPr lang="en-US" dirty="0"/>
            </a:br>
            <a:r>
              <a:rPr lang="en-US" dirty="0"/>
              <a:t>Extensions</a:t>
            </a:r>
          </a:p>
        </p:txBody>
      </p:sp>
    </p:spTree>
    <p:extLst>
      <p:ext uri="{BB962C8B-B14F-4D97-AF65-F5344CB8AC3E}">
        <p14:creationId xmlns:p14="http://schemas.microsoft.com/office/powerpoint/2010/main" val="363304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280160"/>
            <a:ext cx="11704320" cy="2231380"/>
          </a:xfrm>
        </p:spPr>
        <p:txBody>
          <a:bodyPr/>
          <a:lstStyle/>
          <a:p>
            <a:r>
              <a:rPr lang="en-US" dirty="0"/>
              <a:t>Annotator</a:t>
            </a:r>
          </a:p>
          <a:p>
            <a:r>
              <a:rPr lang="en-US" dirty="0"/>
              <a:t>Git History</a:t>
            </a:r>
          </a:p>
          <a:p>
            <a:r>
              <a:rPr lang="en-US" dirty="0"/>
              <a:t>Share Code</a:t>
            </a:r>
          </a:p>
          <a:p>
            <a:r>
              <a:rPr lang="en-US" dirty="0"/>
              <a:t>Open in GitHub</a:t>
            </a:r>
          </a:p>
          <a:p>
            <a:r>
              <a:rPr lang="en-US" dirty="0"/>
              <a:t>Partial Diff</a:t>
            </a:r>
          </a:p>
          <a:p>
            <a:r>
              <a:rPr lang="en-US" dirty="0" err="1"/>
              <a:t>gitignore</a:t>
            </a:r>
            <a:endParaRPr lang="en-US" dirty="0"/>
          </a:p>
        </p:txBody>
      </p:sp>
      <p:sp>
        <p:nvSpPr>
          <p:cNvPr id="3" name="Title 2"/>
          <p:cNvSpPr>
            <a:spLocks noGrp="1"/>
          </p:cNvSpPr>
          <p:nvPr>
            <p:ph type="title"/>
          </p:nvPr>
        </p:nvSpPr>
        <p:spPr/>
        <p:txBody>
          <a:bodyPr/>
          <a:lstStyle/>
          <a:p>
            <a:r>
              <a:rPr lang="en-US" dirty="0"/>
              <a:t>Visual Studio Code</a:t>
            </a:r>
          </a:p>
        </p:txBody>
      </p:sp>
    </p:spTree>
    <p:extLst>
      <p:ext uri="{BB962C8B-B14F-4D97-AF65-F5344CB8AC3E}">
        <p14:creationId xmlns:p14="http://schemas.microsoft.com/office/powerpoint/2010/main" val="160686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VISUAL STUDIO CODE EXTENSIONS</a:t>
            </a:r>
          </a:p>
        </p:txBody>
      </p:sp>
    </p:spTree>
    <p:extLst>
      <p:ext uri="{BB962C8B-B14F-4D97-AF65-F5344CB8AC3E}">
        <p14:creationId xmlns:p14="http://schemas.microsoft.com/office/powerpoint/2010/main" val="327964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9419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a:t>GitHub Integrations with Visual Studio</a:t>
            </a:r>
            <a:endParaRPr lang="en-US" dirty="0"/>
          </a:p>
        </p:txBody>
      </p:sp>
    </p:spTree>
    <p:extLst>
      <p:ext uri="{BB962C8B-B14F-4D97-AF65-F5344CB8AC3E}">
        <p14:creationId xmlns:p14="http://schemas.microsoft.com/office/powerpoint/2010/main" val="12516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1523494"/>
          </a:xfrm>
        </p:spPr>
        <p:txBody>
          <a:bodyPr/>
          <a:lstStyle/>
          <a:p>
            <a:r>
              <a:rPr lang="en-US" dirty="0"/>
              <a:t>GitHub Extension for Visual Studio</a:t>
            </a:r>
          </a:p>
          <a:p>
            <a:r>
              <a:rPr lang="en-US" dirty="0"/>
              <a:t>Bing Developer Assistant</a:t>
            </a:r>
          </a:p>
          <a:p>
            <a:r>
              <a:rPr lang="en-US" dirty="0"/>
              <a:t>Visual Studio Code</a:t>
            </a:r>
          </a:p>
          <a:p>
            <a:r>
              <a:rPr lang="en-US" dirty="0"/>
              <a:t>Visual Studio Code Extensions</a:t>
            </a:r>
          </a:p>
        </p:txBody>
      </p:sp>
      <p:sp>
        <p:nvSpPr>
          <p:cNvPr id="2" name="Title 1"/>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68030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Extension</a:t>
            </a:r>
            <a:br>
              <a:rPr lang="en-US" dirty="0"/>
            </a:br>
            <a:r>
              <a:rPr lang="en-US" sz="4800" dirty="0"/>
              <a:t>for Visual Studio 2015</a:t>
            </a:r>
          </a:p>
        </p:txBody>
      </p:sp>
    </p:spTree>
    <p:extLst>
      <p:ext uri="{BB962C8B-B14F-4D97-AF65-F5344CB8AC3E}">
        <p14:creationId xmlns:p14="http://schemas.microsoft.com/office/powerpoint/2010/main" val="358047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59" y="731520"/>
            <a:ext cx="8824277" cy="615553"/>
          </a:xfrm>
        </p:spPr>
        <p:txBody>
          <a:bodyPr/>
          <a:lstStyle/>
          <a:p>
            <a:r>
              <a:rPr lang="en-US" i="1" dirty="0"/>
              <a:t>GitHub Extension for Visual Studio</a:t>
            </a:r>
            <a:r>
              <a:rPr lang="en-US" dirty="0"/>
              <a:t> is the current best way to use Git in Visual Studio.</a:t>
            </a:r>
            <a:br>
              <a:rPr lang="en-US" dirty="0"/>
            </a:br>
            <a:br>
              <a:rPr lang="en-US" dirty="0"/>
            </a:br>
            <a:r>
              <a:rPr lang="en-US" dirty="0"/>
              <a:t>The older method was called </a:t>
            </a:r>
            <a:r>
              <a:rPr lang="en-US" i="1" dirty="0"/>
              <a:t>Visual Studio Tools for Git</a:t>
            </a:r>
            <a:r>
              <a:rPr lang="en-US" dirty="0"/>
              <a:t>.</a:t>
            </a:r>
          </a:p>
        </p:txBody>
      </p:sp>
    </p:spTree>
    <p:extLst>
      <p:ext uri="{BB962C8B-B14F-4D97-AF65-F5344CB8AC3E}">
        <p14:creationId xmlns:p14="http://schemas.microsoft.com/office/powerpoint/2010/main" val="399853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1181862"/>
          </a:xfrm>
        </p:spPr>
        <p:txBody>
          <a:bodyPr/>
          <a:lstStyle/>
          <a:p>
            <a:r>
              <a:rPr lang="en-US" dirty="0"/>
              <a:t>DEMO</a:t>
            </a:r>
          </a:p>
        </p:txBody>
      </p:sp>
      <p:sp>
        <p:nvSpPr>
          <p:cNvPr id="4" name="Text Placeholder 3"/>
          <p:cNvSpPr>
            <a:spLocks noGrp="1"/>
          </p:cNvSpPr>
          <p:nvPr>
            <p:ph type="body" sz="quarter" idx="12"/>
          </p:nvPr>
        </p:nvSpPr>
        <p:spPr/>
        <p:txBody>
          <a:bodyPr/>
          <a:lstStyle/>
          <a:p>
            <a:r>
              <a:rPr lang="en-US" dirty="0"/>
              <a:t>GITHUB EXTENSION FOR VISUAL STUDIO</a:t>
            </a:r>
          </a:p>
        </p:txBody>
      </p:sp>
    </p:spTree>
    <p:extLst>
      <p:ext uri="{BB962C8B-B14F-4D97-AF65-F5344CB8AC3E}">
        <p14:creationId xmlns:p14="http://schemas.microsoft.com/office/powerpoint/2010/main" val="39898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BING DEVELOPER ASSISTANT</a:t>
            </a:r>
          </a:p>
        </p:txBody>
      </p:sp>
    </p:spTree>
    <p:extLst>
      <p:ext uri="{BB962C8B-B14F-4D97-AF65-F5344CB8AC3E}">
        <p14:creationId xmlns:p14="http://schemas.microsoft.com/office/powerpoint/2010/main" val="171108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59" y="731520"/>
            <a:ext cx="9357678" cy="2769989"/>
          </a:xfrm>
        </p:spPr>
        <p:txBody>
          <a:bodyPr/>
          <a:lstStyle/>
          <a:p>
            <a:r>
              <a:rPr lang="en-US" i="1" dirty="0"/>
              <a:t>Bing Developer Assistant</a:t>
            </a:r>
            <a:r>
              <a:rPr lang="en-US" dirty="0"/>
              <a:t> brings together Sample Browser and Bing Code Search to enable developers to find and reuse millions of code snippets.</a:t>
            </a:r>
            <a:br>
              <a:rPr lang="en-US" dirty="0"/>
            </a:br>
            <a:br>
              <a:rPr lang="en-US" dirty="0"/>
            </a:br>
            <a:r>
              <a:rPr lang="en-US" dirty="0"/>
              <a:t>Code is pulled from MSDN, </a:t>
            </a:r>
            <a:r>
              <a:rPr lang="en-US" dirty="0" err="1"/>
              <a:t>StackOverflow</a:t>
            </a:r>
            <a:r>
              <a:rPr lang="en-US" dirty="0"/>
              <a:t>, GitHub, and more!</a:t>
            </a:r>
          </a:p>
        </p:txBody>
      </p:sp>
    </p:spTree>
    <p:extLst>
      <p:ext uri="{BB962C8B-B14F-4D97-AF65-F5344CB8AC3E}">
        <p14:creationId xmlns:p14="http://schemas.microsoft.com/office/powerpoint/2010/main" val="3170591398"/>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schemas.microsoft.com/office/infopath/2007/PartnerControls"/>
    <ds:schemaRef ds:uri="83cd2334-221a-48c3-9034-bfd1542dfe28"/>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purl.org/dc/elements/1.1/"/>
  </ds:schemaRefs>
</ds:datastoreItem>
</file>

<file path=customXml/itemProps1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2926</TotalTime>
  <Words>519</Words>
  <Application>Microsoft Office PowerPoint</Application>
  <PresentationFormat>Custom</PresentationFormat>
  <Paragraphs>100</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Consolas</vt:lpstr>
      <vt:lpstr>Segoe UI</vt:lpstr>
      <vt:lpstr>Segoe UI Light</vt:lpstr>
      <vt:lpstr>Wingdings</vt:lpstr>
      <vt:lpstr>WHITE TEMPLATE</vt:lpstr>
      <vt:lpstr>GitHub for Windows Users</vt:lpstr>
      <vt:lpstr>Agenda</vt:lpstr>
      <vt:lpstr>GitHub Integrations with Visual Studio</vt:lpstr>
      <vt:lpstr>In this module…</vt:lpstr>
      <vt:lpstr>GitHub Extension for Visual Studio 2015</vt:lpstr>
      <vt:lpstr>GitHub Extension for Visual Studio is the current best way to use Git in Visual Studio.  The older method was called Visual Studio Tools for Git.</vt:lpstr>
      <vt:lpstr>DEMO</vt:lpstr>
      <vt:lpstr>DEMO</vt:lpstr>
      <vt:lpstr>Bing Developer Assistant brings together Sample Browser and Bing Code Search to enable developers to find and reuse millions of code snippets.  Code is pulled from MSDN, StackOverflow, GitHub, and more!</vt:lpstr>
      <vt:lpstr>PowerPoint Presentation</vt:lpstr>
      <vt:lpstr>Visual Studio Code</vt:lpstr>
      <vt:lpstr>Visual Studio Code Integration Points</vt:lpstr>
      <vt:lpstr>DEMO</vt:lpstr>
      <vt:lpstr>PowerPoint Presentation</vt:lpstr>
      <vt:lpstr>Visual Studio Code Extensions</vt:lpstr>
      <vt:lpstr>Visual Studio Code</vt:lpstr>
      <vt:lpstr>DEMO</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221</cp:revision>
  <dcterms:created xsi:type="dcterms:W3CDTF">2015-06-04T21:40:17Z</dcterms:created>
  <dcterms:modified xsi:type="dcterms:W3CDTF">2016-08-04T06:27:59Z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