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6"/>
  </p:notesMasterIdLst>
  <p:handoutMasterIdLst>
    <p:handoutMasterId r:id="rId67"/>
  </p:handoutMasterIdLst>
  <p:sldIdLst>
    <p:sldId id="283" r:id="rId35"/>
    <p:sldId id="290" r:id="rId36"/>
    <p:sldId id="292" r:id="rId37"/>
    <p:sldId id="293" r:id="rId38"/>
    <p:sldId id="263" r:id="rId39"/>
    <p:sldId id="279" r:id="rId40"/>
    <p:sldId id="294" r:id="rId41"/>
    <p:sldId id="295" r:id="rId42"/>
    <p:sldId id="296" r:id="rId43"/>
    <p:sldId id="297" r:id="rId44"/>
    <p:sldId id="257" r:id="rId45"/>
    <p:sldId id="261" r:id="rId46"/>
    <p:sldId id="260" r:id="rId47"/>
    <p:sldId id="271" r:id="rId48"/>
    <p:sldId id="264" r:id="rId49"/>
    <p:sldId id="268" r:id="rId50"/>
    <p:sldId id="275" r:id="rId51"/>
    <p:sldId id="265" r:id="rId52"/>
    <p:sldId id="269" r:id="rId53"/>
    <p:sldId id="288" r:id="rId54"/>
    <p:sldId id="286" r:id="rId55"/>
    <p:sldId id="272" r:id="rId56"/>
    <p:sldId id="273" r:id="rId57"/>
    <p:sldId id="274" r:id="rId58"/>
    <p:sldId id="267" r:id="rId59"/>
    <p:sldId id="259" r:id="rId60"/>
    <p:sldId id="289" r:id="rId61"/>
    <p:sldId id="280" r:id="rId62"/>
    <p:sldId id="285" r:id="rId63"/>
    <p:sldId id="277" r:id="rId64"/>
    <p:sldId id="256"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2"/>
            <p14:sldId id="293"/>
            <p14:sldId id="263"/>
            <p14:sldId id="279"/>
            <p14:sldId id="294"/>
            <p14:sldId id="295"/>
            <p14:sldId id="296"/>
            <p14:sldId id="297"/>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0" d="100"/>
          <a:sy n="80" d="100"/>
        </p:scale>
        <p:origin x="900"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12:28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12:28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6/10/2016 12:28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5.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4.xml"/><Relationship Id="rId5" Type="http://schemas.openxmlformats.org/officeDocument/2006/relationships/image" Target="../media/image17.emf"/><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4.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image" Target="../media/image52.emf"/><Relationship Id="rId18" Type="http://schemas.openxmlformats.org/officeDocument/2006/relationships/image" Target="../media/image17.emf"/><Relationship Id="rId26" Type="http://schemas.openxmlformats.org/officeDocument/2006/relationships/image" Target="../media/image63.emf"/><Relationship Id="rId3" Type="http://schemas.openxmlformats.org/officeDocument/2006/relationships/image" Target="../media/image21.emf"/><Relationship Id="rId21" Type="http://schemas.openxmlformats.org/officeDocument/2006/relationships/image" Target="../media/image59.emf"/><Relationship Id="rId7" Type="http://schemas.openxmlformats.org/officeDocument/2006/relationships/image" Target="../media/image46.emf"/><Relationship Id="rId12" Type="http://schemas.openxmlformats.org/officeDocument/2006/relationships/image" Target="../media/image51.emf"/><Relationship Id="rId17" Type="http://schemas.openxmlformats.org/officeDocument/2006/relationships/image" Target="../media/image56.emf"/><Relationship Id="rId25" Type="http://schemas.openxmlformats.org/officeDocument/2006/relationships/image" Target="../media/image62.emf"/><Relationship Id="rId33" Type="http://schemas.openxmlformats.org/officeDocument/2006/relationships/image" Target="../media/image70.emf"/><Relationship Id="rId2" Type="http://schemas.openxmlformats.org/officeDocument/2006/relationships/image" Target="../media/image20.emf"/><Relationship Id="rId16" Type="http://schemas.openxmlformats.org/officeDocument/2006/relationships/image" Target="../media/image55.emf"/><Relationship Id="rId20" Type="http://schemas.openxmlformats.org/officeDocument/2006/relationships/image" Target="../media/image58.emf"/><Relationship Id="rId29" Type="http://schemas.openxmlformats.org/officeDocument/2006/relationships/image" Target="../media/image66.emf"/><Relationship Id="rId1" Type="http://schemas.openxmlformats.org/officeDocument/2006/relationships/slideLayout" Target="../slideLayouts/slideLayout23.xml"/><Relationship Id="rId6" Type="http://schemas.openxmlformats.org/officeDocument/2006/relationships/image" Target="../media/image45.emf"/><Relationship Id="rId11" Type="http://schemas.openxmlformats.org/officeDocument/2006/relationships/image" Target="../media/image50.emf"/><Relationship Id="rId24" Type="http://schemas.openxmlformats.org/officeDocument/2006/relationships/image" Target="../media/image16.emf"/><Relationship Id="rId32" Type="http://schemas.openxmlformats.org/officeDocument/2006/relationships/image" Target="../media/image69.emf"/><Relationship Id="rId5" Type="http://schemas.openxmlformats.org/officeDocument/2006/relationships/image" Target="../media/image22.emf"/><Relationship Id="rId15" Type="http://schemas.openxmlformats.org/officeDocument/2006/relationships/image" Target="../media/image54.emf"/><Relationship Id="rId23" Type="http://schemas.openxmlformats.org/officeDocument/2006/relationships/image" Target="../media/image61.emf"/><Relationship Id="rId28" Type="http://schemas.openxmlformats.org/officeDocument/2006/relationships/image" Target="../media/image65.emf"/><Relationship Id="rId10" Type="http://schemas.openxmlformats.org/officeDocument/2006/relationships/image" Target="../media/image49.emf"/><Relationship Id="rId19" Type="http://schemas.openxmlformats.org/officeDocument/2006/relationships/image" Target="../media/image57.emf"/><Relationship Id="rId31" Type="http://schemas.openxmlformats.org/officeDocument/2006/relationships/image" Target="../media/image68.emf"/><Relationship Id="rId4" Type="http://schemas.openxmlformats.org/officeDocument/2006/relationships/image" Target="../media/image44.emf"/><Relationship Id="rId9" Type="http://schemas.openxmlformats.org/officeDocument/2006/relationships/image" Target="../media/image48.emf"/><Relationship Id="rId14" Type="http://schemas.openxmlformats.org/officeDocument/2006/relationships/image" Target="../media/image53.emf"/><Relationship Id="rId22" Type="http://schemas.openxmlformats.org/officeDocument/2006/relationships/image" Target="../media/image60.emf"/><Relationship Id="rId27" Type="http://schemas.openxmlformats.org/officeDocument/2006/relationships/image" Target="../media/image64.emf"/><Relationship Id="rId30" Type="http://schemas.openxmlformats.org/officeDocument/2006/relationships/image" Target="../media/image6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Fred Flintstone</a:t>
            </a:r>
          </a:p>
          <a:p>
            <a:pPr lvl="0"/>
            <a:r>
              <a:rPr lang="en-US" dirty="0">
                <a:solidFill>
                  <a:schemeClr val="bg1"/>
                </a:solidFill>
              </a:rPr>
              <a:t>Barney Rubble</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12730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5637" y="715962"/>
            <a:ext cx="3581400"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Jeremy Foster</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I like to make, teach, learn, explorer, lead, and love.</a:t>
            </a:r>
          </a:p>
          <a:p>
            <a:pPr>
              <a:spcBef>
                <a:spcPts val="1200"/>
              </a:spcBef>
            </a:pPr>
            <a:r>
              <a:rPr lang="en-US" dirty="0">
                <a:solidFill>
                  <a:schemeClr val="tx1"/>
                </a:solidFill>
              </a:rPr>
              <a:t>Developer Evangelist at Microsoft</a:t>
            </a:r>
          </a:p>
          <a:p>
            <a:pPr>
              <a:spcBef>
                <a:spcPts val="1200"/>
              </a:spcBef>
            </a:pPr>
            <a:r>
              <a:rPr lang="en-US" dirty="0">
                <a:solidFill>
                  <a:schemeClr val="tx1"/>
                </a:solidFill>
              </a:rPr>
              <a:t>Find me </a:t>
            </a:r>
            <a:r>
              <a:rPr lang="en-US">
                <a:solidFill>
                  <a:schemeClr val="tx1"/>
                </a:solidFill>
              </a:rPr>
              <a:t>at codefoster.com</a:t>
            </a:r>
            <a:endParaRPr lang="en-US" dirty="0">
              <a:solidFill>
                <a:schemeClr val="tx1"/>
              </a:solidFill>
            </a:endParaRPr>
          </a:p>
        </p:txBody>
      </p:sp>
      <p:sp>
        <p:nvSpPr>
          <p:cNvPr id="9" name="Title 1"/>
          <p:cNvSpPr txBox="1">
            <a:spLocks/>
          </p:cNvSpPr>
          <p:nvPr/>
        </p:nvSpPr>
        <p:spPr>
          <a:xfrm>
            <a:off x="655637" y="4934901"/>
            <a:ext cx="35814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@codefoster</a:t>
            </a:r>
          </a:p>
        </p:txBody>
      </p:sp>
    </p:spTree>
    <p:extLst>
      <p:ext uri="{BB962C8B-B14F-4D97-AF65-F5344CB8AC3E}">
        <p14:creationId xmlns:p14="http://schemas.microsoft.com/office/powerpoint/2010/main" val="3053345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47872"/>
          <a:stretch/>
        </p:blipFill>
        <p:spPr>
          <a:xfrm>
            <a:off x="655637" y="715962"/>
            <a:ext cx="3587520"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Fred Flintstone</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Author of granite.js</a:t>
            </a:r>
          </a:p>
          <a:p>
            <a:pPr>
              <a:spcBef>
                <a:spcPts val="1200"/>
              </a:spcBef>
            </a:pPr>
            <a:r>
              <a:rPr lang="en-US" dirty="0" err="1">
                <a:solidFill>
                  <a:schemeClr val="tx1"/>
                </a:solidFill>
              </a:rPr>
              <a:t>Bronto</a:t>
            </a:r>
            <a:r>
              <a:rPr lang="en-US" dirty="0">
                <a:solidFill>
                  <a:schemeClr val="tx1"/>
                </a:solidFill>
              </a:rPr>
              <a:t> Crane Operator at Slate Rock and Gravel</a:t>
            </a:r>
          </a:p>
          <a:p>
            <a:pPr>
              <a:spcBef>
                <a:spcPts val="1200"/>
              </a:spcBef>
            </a:pPr>
            <a:r>
              <a:rPr lang="en-US" dirty="0">
                <a:solidFill>
                  <a:schemeClr val="tx1"/>
                </a:solidFill>
              </a:rPr>
              <a:t>Find me at prehistoricfred.com</a:t>
            </a:r>
          </a:p>
        </p:txBody>
      </p:sp>
      <p:sp>
        <p:nvSpPr>
          <p:cNvPr id="9" name="Title 1"/>
          <p:cNvSpPr txBox="1">
            <a:spLocks/>
          </p:cNvSpPr>
          <p:nvPr/>
        </p:nvSpPr>
        <p:spPr>
          <a:xfrm>
            <a:off x="655637" y="4934900"/>
            <a:ext cx="5638800" cy="1305561"/>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3600" dirty="0">
                <a:solidFill>
                  <a:schemeClr val="tx1"/>
                </a:solidFill>
              </a:rPr>
              <a:t>twitter.com/</a:t>
            </a:r>
            <a:r>
              <a:rPr lang="en-US" sz="3600" dirty="0" err="1">
                <a:solidFill>
                  <a:schemeClr val="tx1"/>
                </a:solidFill>
              </a:rPr>
              <a:t>prehistoric_fred</a:t>
            </a:r>
            <a:endParaRPr lang="en-US" sz="3600" dirty="0">
              <a:solidFill>
                <a:schemeClr val="tx1"/>
              </a:solidFill>
            </a:endParaRPr>
          </a:p>
          <a:p>
            <a:r>
              <a:rPr lang="en-US" sz="3600" dirty="0">
                <a:solidFill>
                  <a:schemeClr val="tx1"/>
                </a:solidFill>
              </a:rPr>
              <a:t>github.com/</a:t>
            </a:r>
            <a:r>
              <a:rPr lang="en-US" sz="3600" dirty="0" err="1">
                <a:solidFill>
                  <a:schemeClr val="tx1"/>
                </a:solidFill>
              </a:rPr>
              <a:t>prehistoric_fred</a:t>
            </a:r>
            <a:endParaRPr lang="en-US" sz="3600" dirty="0">
              <a:solidFill>
                <a:schemeClr val="tx1"/>
              </a:solidFill>
            </a:endParaRPr>
          </a:p>
        </p:txBody>
      </p:sp>
    </p:spTree>
    <p:extLst>
      <p:ext uri="{BB962C8B-B14F-4D97-AF65-F5344CB8AC3E}">
        <p14:creationId xmlns:p14="http://schemas.microsoft.com/office/powerpoint/2010/main" val="199356339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Barney Rubble</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Contributor to granite.js</a:t>
            </a:r>
          </a:p>
          <a:p>
            <a:pPr>
              <a:spcBef>
                <a:spcPts val="1200"/>
              </a:spcBef>
            </a:pPr>
            <a:r>
              <a:rPr lang="en-US" dirty="0">
                <a:solidFill>
                  <a:schemeClr val="tx1"/>
                </a:solidFill>
              </a:rPr>
              <a:t>Dino-crane Operator at Slate Rock and Gravel</a:t>
            </a:r>
          </a:p>
          <a:p>
            <a:pPr>
              <a:spcBef>
                <a:spcPts val="1200"/>
              </a:spcBef>
            </a:pPr>
            <a:r>
              <a:rPr lang="en-US" dirty="0">
                <a:solidFill>
                  <a:schemeClr val="tx1"/>
                </a:solidFill>
              </a:rPr>
              <a:t>Find me at brubble.com</a:t>
            </a:r>
          </a:p>
        </p:txBody>
      </p:sp>
      <p:sp>
        <p:nvSpPr>
          <p:cNvPr id="9" name="Title 1"/>
          <p:cNvSpPr txBox="1">
            <a:spLocks/>
          </p:cNvSpPr>
          <p:nvPr/>
        </p:nvSpPr>
        <p:spPr>
          <a:xfrm>
            <a:off x="655637" y="4934900"/>
            <a:ext cx="5638800" cy="1305561"/>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3600" dirty="0">
                <a:solidFill>
                  <a:schemeClr val="tx1"/>
                </a:solidFill>
              </a:rPr>
              <a:t>twitter.com/</a:t>
            </a:r>
            <a:r>
              <a:rPr lang="en-US" sz="3600" dirty="0" err="1">
                <a:solidFill>
                  <a:schemeClr val="tx1"/>
                </a:solidFill>
              </a:rPr>
              <a:t>brubble</a:t>
            </a:r>
            <a:endParaRPr lang="en-US" sz="3600" dirty="0">
              <a:solidFill>
                <a:schemeClr val="tx1"/>
              </a:solidFill>
            </a:endParaRPr>
          </a:p>
          <a:p>
            <a:r>
              <a:rPr lang="en-US" sz="3600" dirty="0">
                <a:solidFill>
                  <a:schemeClr val="tx1"/>
                </a:solidFill>
              </a:rPr>
              <a:t>github.com/</a:t>
            </a:r>
            <a:r>
              <a:rPr lang="en-US" sz="3600" dirty="0" err="1">
                <a:solidFill>
                  <a:schemeClr val="tx1"/>
                </a:solidFill>
              </a:rPr>
              <a:t>brubble</a:t>
            </a:r>
            <a:endParaRPr lang="en-US" sz="3600" dirty="0">
              <a:solidFill>
                <a:schemeClr val="tx1"/>
              </a:solidFill>
            </a:endParaRPr>
          </a:p>
        </p:txBody>
      </p:sp>
      <p:pic>
        <p:nvPicPr>
          <p:cNvPr id="7" name="Picture 6"/>
          <p:cNvPicPr>
            <a:picLocks noChangeAspect="1"/>
          </p:cNvPicPr>
          <p:nvPr/>
        </p:nvPicPr>
        <p:blipFill rotWithShape="1">
          <a:blip r:embed="rId2"/>
          <a:srcRect b="47872"/>
          <a:stretch/>
        </p:blipFill>
        <p:spPr>
          <a:xfrm>
            <a:off x="655637" y="715962"/>
            <a:ext cx="3587520" cy="3581400"/>
          </a:xfrm>
          <a:prstGeom prst="ellipse">
            <a:avLst/>
          </a:prstGeom>
          <a:ln w="38100">
            <a:solidFill>
              <a:schemeClr val="tx1"/>
            </a:solidFill>
          </a:ln>
        </p:spPr>
      </p:pic>
    </p:spTree>
    <p:extLst>
      <p:ext uri="{BB962C8B-B14F-4D97-AF65-F5344CB8AC3E}">
        <p14:creationId xmlns:p14="http://schemas.microsoft.com/office/powerpoint/2010/main" val="21048730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Basic Concepts and the GitHub Workflow</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741177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281811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10393747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2156</TotalTime>
  <Words>1193</Words>
  <Application>Microsoft Office PowerPoint</Application>
  <PresentationFormat>Custom</PresentationFormat>
  <Paragraphs>187</Paragraphs>
  <Slides>31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Consolas</vt:lpstr>
      <vt:lpstr>Segoe UI</vt:lpstr>
      <vt:lpstr>Segoe UI Light</vt:lpstr>
      <vt:lpstr>Wingdings</vt:lpstr>
      <vt:lpstr>WHITE TEMPLATE</vt:lpstr>
      <vt:lpstr>GitHub for Windows Users</vt:lpstr>
      <vt:lpstr>PowerPoint Presentation</vt:lpstr>
      <vt:lpstr>PowerPoint Presentation</vt:lpstr>
      <vt:lpstr>PowerPoint Presentation</vt:lpstr>
      <vt:lpstr>Agenda</vt:lpstr>
      <vt:lpstr>Basic Concepts and the GitHub Workflow</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204</cp:revision>
  <dcterms:created xsi:type="dcterms:W3CDTF">2015-06-04T21:40:17Z</dcterms:created>
  <dcterms:modified xsi:type="dcterms:W3CDTF">2016-06-10T19:45:09Z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