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in the Browser</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1126</Words>
  <Application>Microsoft Office PowerPoint</Application>
  <PresentationFormat>Custom</PresentationFormat>
  <Paragraphs>170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in the Browser</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204</cp:revision>
  <dcterms:created xsi:type="dcterms:W3CDTF">2015-06-04T21:40:17Z</dcterms:created>
  <dcterms:modified xsi:type="dcterms:W3CDTF">2016-06-10T19:45:12Z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