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6/10/2016 12:45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6/10/2016 12:45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6/10/2016 12:45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0.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16.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19.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Fred Flintstone</a:t>
            </a:r>
          </a:p>
          <a:p>
            <a:pPr lvl="0"/>
            <a:r>
              <a:rPr lang="en-US" dirty="0">
                <a:solidFill>
                  <a:schemeClr val="bg1"/>
                </a:solidFill>
              </a:rPr>
              <a:t>Barney Rubble</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Desktop</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1124</Words>
  <Application>Microsoft Office PowerPoint</Application>
  <PresentationFormat>Custom</PresentationFormat>
  <Paragraphs>170</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Desktop</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205</cp:revision>
  <dcterms:created xsi:type="dcterms:W3CDTF">2015-06-04T21:40:17Z</dcterms:created>
  <dcterms:modified xsi:type="dcterms:W3CDTF">2016-06-10T19:45:53Z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