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3"/>
  </p:notesMasterIdLst>
  <p:handoutMasterIdLst>
    <p:handoutMasterId r:id="rId64"/>
  </p:handoutMasterIdLst>
  <p:sldIdLst>
    <p:sldId id="283" r:id="rId35"/>
    <p:sldId id="263" r:id="rId36"/>
    <p:sldId id="279" r:id="rId37"/>
    <p:sldId id="290" r:id="rId38"/>
    <p:sldId id="291" r:id="rId39"/>
    <p:sldId id="292" r:id="rId40"/>
    <p:sldId id="293" r:id="rId41"/>
    <p:sldId id="257" r:id="rId42"/>
    <p:sldId id="261" r:id="rId43"/>
    <p:sldId id="260" r:id="rId44"/>
    <p:sldId id="271" r:id="rId45"/>
    <p:sldId id="264" r:id="rId46"/>
    <p:sldId id="268" r:id="rId47"/>
    <p:sldId id="275" r:id="rId48"/>
    <p:sldId id="265" r:id="rId49"/>
    <p:sldId id="269" r:id="rId50"/>
    <p:sldId id="288" r:id="rId51"/>
    <p:sldId id="286" r:id="rId52"/>
    <p:sldId id="272" r:id="rId53"/>
    <p:sldId id="273" r:id="rId54"/>
    <p:sldId id="274" r:id="rId55"/>
    <p:sldId id="267" r:id="rId56"/>
    <p:sldId id="259" r:id="rId57"/>
    <p:sldId id="289" r:id="rId58"/>
    <p:sldId id="280" r:id="rId59"/>
    <p:sldId id="285" r:id="rId60"/>
    <p:sldId id="277" r:id="rId61"/>
    <p:sldId id="256" r:id="rId6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63"/>
            <p14:sldId id="279"/>
            <p14:sldId id="290"/>
            <p14:sldId id="291"/>
            <p14:sldId id="292"/>
            <p14:sldId id="293"/>
            <p14:sldId id="257"/>
          </p14:sldIdLst>
        </p14:sectio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84" d="100"/>
          <a:sy n="84" d="100"/>
        </p:scale>
        <p:origin x="948"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6/10/2016 12:46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6/10/2016 12:45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6/10/2016 12:46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1.xml"/><Relationship Id="rId7" Type="http://schemas.openxmlformats.org/officeDocument/2006/relationships/image" Target="../media/image1.png"/><Relationship Id="rId2" Type="http://schemas.openxmlformats.org/officeDocument/2006/relationships/customXml" Target="../../customXml/item7.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24.xml"/><Relationship Id="rId4" Type="http://schemas.openxmlformats.org/officeDocument/2006/relationships/customXml" Target="../../customXml/item1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0.xml"/><Relationship Id="rId7" Type="http://schemas.openxmlformats.org/officeDocument/2006/relationships/image" Target="../media/image1.png"/><Relationship Id="rId2" Type="http://schemas.openxmlformats.org/officeDocument/2006/relationships/customXml" Target="../../customXml/item26.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6.xml"/><Relationship Id="rId7" Type="http://schemas.openxmlformats.org/officeDocument/2006/relationships/image" Target="../media/image1.png"/><Relationship Id="rId2" Type="http://schemas.openxmlformats.org/officeDocument/2006/relationships/customXml" Target="../../customXml/item23.xml"/><Relationship Id="rId1" Type="http://schemas.openxmlformats.org/officeDocument/2006/relationships/customXml" Target="../../customXml/item22.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14.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17.xml"/><Relationship Id="rId7" Type="http://schemas.openxmlformats.org/officeDocument/2006/relationships/image" Target="../media/image1.png"/><Relationship Id="rId2" Type="http://schemas.openxmlformats.org/officeDocument/2006/relationships/customXml" Target="../../customXml/item8.xml"/><Relationship Id="rId1" Type="http://schemas.openxmlformats.org/officeDocument/2006/relationships/customXml" Target="../../customXml/item9.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3.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2.png"/><Relationship Id="rId2" Type="http://schemas.openxmlformats.org/officeDocument/2006/relationships/customXml" Target="../../customXml/item19.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15.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2.xml"/><Relationship Id="rId7" Type="http://schemas.openxmlformats.org/officeDocument/2006/relationships/image" Target="../media/image2.png"/><Relationship Id="rId2" Type="http://schemas.openxmlformats.org/officeDocument/2006/relationships/customXml" Target="../../customXml/item4.xml"/><Relationship Id="rId1" Type="http://schemas.openxmlformats.org/officeDocument/2006/relationships/customXml" Target="../../customXml/item29.xml"/><Relationship Id="rId6" Type="http://schemas.openxmlformats.org/officeDocument/2006/relationships/slideMaster" Target="../slideMasters/slideMaster1.xml"/><Relationship Id="rId5" Type="http://schemas.openxmlformats.org/officeDocument/2006/relationships/customXml" Target="../../customXml/item18.xml"/><Relationship Id="rId4" Type="http://schemas.openxmlformats.org/officeDocument/2006/relationships/customXml" Target="../../customXml/item3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4.xml"/><Relationship Id="rId5" Type="http://schemas.openxmlformats.org/officeDocument/2006/relationships/image" Target="../media/image14.emf"/><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chart" Target="../charts/chart4.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4.x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7.x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image" Target="../media/image49.emf"/><Relationship Id="rId18" Type="http://schemas.openxmlformats.org/officeDocument/2006/relationships/image" Target="../media/image14.emf"/><Relationship Id="rId26" Type="http://schemas.openxmlformats.org/officeDocument/2006/relationships/image" Target="../media/image60.emf"/><Relationship Id="rId3" Type="http://schemas.openxmlformats.org/officeDocument/2006/relationships/image" Target="../media/image18.emf"/><Relationship Id="rId21" Type="http://schemas.openxmlformats.org/officeDocument/2006/relationships/image" Target="../media/image56.emf"/><Relationship Id="rId7" Type="http://schemas.openxmlformats.org/officeDocument/2006/relationships/image" Target="../media/image43.emf"/><Relationship Id="rId12" Type="http://schemas.openxmlformats.org/officeDocument/2006/relationships/image" Target="../media/image48.emf"/><Relationship Id="rId17" Type="http://schemas.openxmlformats.org/officeDocument/2006/relationships/image" Target="../media/image53.emf"/><Relationship Id="rId25" Type="http://schemas.openxmlformats.org/officeDocument/2006/relationships/image" Target="../media/image59.emf"/><Relationship Id="rId33" Type="http://schemas.openxmlformats.org/officeDocument/2006/relationships/image" Target="../media/image67.emf"/><Relationship Id="rId2" Type="http://schemas.openxmlformats.org/officeDocument/2006/relationships/image" Target="../media/image17.emf"/><Relationship Id="rId16" Type="http://schemas.openxmlformats.org/officeDocument/2006/relationships/image" Target="../media/image52.emf"/><Relationship Id="rId20" Type="http://schemas.openxmlformats.org/officeDocument/2006/relationships/image" Target="../media/image55.emf"/><Relationship Id="rId29" Type="http://schemas.openxmlformats.org/officeDocument/2006/relationships/image" Target="../media/image63.emf"/><Relationship Id="rId1" Type="http://schemas.openxmlformats.org/officeDocument/2006/relationships/slideLayout" Target="../slideLayouts/slideLayout23.xml"/><Relationship Id="rId6" Type="http://schemas.openxmlformats.org/officeDocument/2006/relationships/image" Target="../media/image42.emf"/><Relationship Id="rId11" Type="http://schemas.openxmlformats.org/officeDocument/2006/relationships/image" Target="../media/image47.emf"/><Relationship Id="rId24" Type="http://schemas.openxmlformats.org/officeDocument/2006/relationships/image" Target="../media/image13.emf"/><Relationship Id="rId32" Type="http://schemas.openxmlformats.org/officeDocument/2006/relationships/image" Target="../media/image66.emf"/><Relationship Id="rId5" Type="http://schemas.openxmlformats.org/officeDocument/2006/relationships/image" Target="../media/image19.emf"/><Relationship Id="rId15" Type="http://schemas.openxmlformats.org/officeDocument/2006/relationships/image" Target="../media/image51.emf"/><Relationship Id="rId23" Type="http://schemas.openxmlformats.org/officeDocument/2006/relationships/image" Target="../media/image58.emf"/><Relationship Id="rId28" Type="http://schemas.openxmlformats.org/officeDocument/2006/relationships/image" Target="../media/image62.emf"/><Relationship Id="rId10" Type="http://schemas.openxmlformats.org/officeDocument/2006/relationships/image" Target="../media/image46.emf"/><Relationship Id="rId19" Type="http://schemas.openxmlformats.org/officeDocument/2006/relationships/image" Target="../media/image54.emf"/><Relationship Id="rId31" Type="http://schemas.openxmlformats.org/officeDocument/2006/relationships/image" Target="../media/image65.emf"/><Relationship Id="rId4" Type="http://schemas.openxmlformats.org/officeDocument/2006/relationships/image" Target="../media/image41.emf"/><Relationship Id="rId9" Type="http://schemas.openxmlformats.org/officeDocument/2006/relationships/image" Target="../media/image45.emf"/><Relationship Id="rId14" Type="http://schemas.openxmlformats.org/officeDocument/2006/relationships/image" Target="../media/image50.emf"/><Relationship Id="rId22" Type="http://schemas.openxmlformats.org/officeDocument/2006/relationships/image" Target="../media/image57.emf"/><Relationship Id="rId27" Type="http://schemas.openxmlformats.org/officeDocument/2006/relationships/image" Target="../media/image61.emf"/><Relationship Id="rId30" Type="http://schemas.openxmlformats.org/officeDocument/2006/relationships/image" Target="../media/image6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8"/>
            <a:ext cx="8229599" cy="1865583"/>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Jeremy Foster</a:t>
            </a:r>
          </a:p>
          <a:p>
            <a:pPr lvl="0"/>
            <a:r>
              <a:rPr lang="en-US" dirty="0">
                <a:solidFill>
                  <a:schemeClr val="bg1"/>
                </a:solidFill>
              </a:rPr>
              <a:t>Fred Flintstone</a:t>
            </a:r>
          </a:p>
          <a:p>
            <a:pPr lvl="0"/>
            <a:r>
              <a:rPr lang="en-US" dirty="0">
                <a:solidFill>
                  <a:schemeClr val="bg1"/>
                </a:solidFill>
              </a:rPr>
              <a:t>Barney Rubble</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GitHub for Windows Users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layout for list with graphics</a:t>
            </a:r>
          </a:p>
        </p:txBody>
      </p:sp>
      <p:sp>
        <p:nvSpPr>
          <p:cNvPr id="3" name="Text Placeholder 2"/>
          <p:cNvSpPr>
            <a:spLocks noGrp="1"/>
          </p:cNvSpPr>
          <p:nvPr>
            <p:ph type="body" sz="quarter" idx="10"/>
          </p:nvPr>
        </p:nvSpPr>
        <p:spPr/>
        <p:txBody>
          <a:bodyPr/>
          <a:lstStyle/>
          <a:p>
            <a:r>
              <a:rPr lang="en-US" dirty="0"/>
              <a:t>Perfect for instructions with just a few steps</a:t>
            </a:r>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1:</a:t>
            </a:r>
            <a:r>
              <a:rPr lang="en-US" sz="1600" b="1" dirty="0">
                <a:solidFill>
                  <a:schemeClr val="tx2"/>
                </a:solidFill>
              </a:rPr>
              <a:t> </a:t>
            </a:r>
            <a:r>
              <a:rPr lang="en-US" sz="1600" dirty="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2:</a:t>
            </a:r>
            <a:r>
              <a:rPr lang="en-US" sz="1600" b="1" dirty="0">
                <a:solidFill>
                  <a:schemeClr val="tx2"/>
                </a:solidFill>
              </a:rPr>
              <a:t> </a:t>
            </a:r>
            <a:r>
              <a:rPr lang="en-US" sz="1600" dirty="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3:</a:t>
            </a:r>
            <a:r>
              <a:rPr lang="en-US" sz="1600" b="1" dirty="0">
                <a:solidFill>
                  <a:schemeClr val="tx2"/>
                </a:solidFill>
              </a:rPr>
              <a:t> </a:t>
            </a:r>
            <a:r>
              <a:rPr lang="en-US" sz="1600" dirty="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grid of data points</a:t>
            </a:r>
          </a:p>
        </p:txBody>
      </p:sp>
      <p:sp>
        <p:nvSpPr>
          <p:cNvPr id="3" name="Text Placeholder 2"/>
          <p:cNvSpPr>
            <a:spLocks noGrp="1"/>
          </p:cNvSpPr>
          <p:nvPr>
            <p:ph type="body" sz="quarter" idx="10"/>
          </p:nvPr>
        </p:nvSpPr>
        <p:spPr/>
        <p:txBody>
          <a:bodyPr/>
          <a:lstStyle/>
          <a:p>
            <a:r>
              <a:rPr lang="en-US" dirty="0"/>
              <a:t>Check out the cool tips inline!</a:t>
            </a:r>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47%</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2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3,000</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a:gradFill>
                  <a:gsLst>
                    <a:gs pos="0">
                      <a:srgbClr val="FFFFFF"/>
                    </a:gs>
                    <a:gs pos="100000">
                      <a:srgbClr val="FFFFFF"/>
                    </a:gs>
                  </a:gsLst>
                  <a:lin ang="5400000" scaled="0"/>
                </a:gradFill>
                <a:ea typeface="Segoe UI" pitchFamily="34" charset="0"/>
                <a:cs typeface="Segoe UI" pitchFamily="34" charset="0"/>
              </a:rPr>
              <a:t>DO NOT</a:t>
            </a:r>
            <a:r>
              <a:rPr lang="en-US" sz="1400" dirty="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a:t>“This slide can be used to dress up a pull quote or key statistic. Text should be styled as 28pt Segoe UI Light. Reference should be styled as 24pt Segoe UI Regular. Text must be left as black to align to Microsoft’s accessibility standards.”</a:t>
            </a:r>
            <a:br>
              <a:rPr lang="en-US" dirty="0"/>
            </a:br>
            <a:br>
              <a:rPr lang="en-US" dirty="0"/>
            </a:br>
            <a:r>
              <a:rPr lang="en-US" sz="2400" dirty="0" err="1">
                <a:latin typeface="+mn-lt"/>
              </a:rPr>
              <a:t>Firstname</a:t>
            </a:r>
            <a:r>
              <a:rPr lang="en-US" sz="2400" dirty="0">
                <a:latin typeface="+mn-lt"/>
              </a:rPr>
              <a:t> </a:t>
            </a:r>
            <a:r>
              <a:rPr lang="en-US" sz="2400" dirty="0" err="1">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name</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a:t>This slide layout uses Consolas</a:t>
            </a:r>
          </a:p>
          <a:p>
            <a:r>
              <a:rPr lang="en-US" b="1" dirty="0"/>
              <a:t>Tips:</a:t>
            </a:r>
          </a:p>
          <a:p>
            <a:r>
              <a:rPr lang="en-US" dirty="0"/>
              <a:t>Copy and paste from Visual Studio, keeping formatting, to include color coding</a:t>
            </a:r>
          </a:p>
          <a:p>
            <a:endParaRPr lang="en-US" dirty="0"/>
          </a:p>
          <a:p>
            <a:r>
              <a:rPr lang="en-US" dirty="0"/>
              <a:t>To disable reformatting of quotes - " and '</a:t>
            </a:r>
          </a:p>
          <a:p>
            <a:pPr lvl="1"/>
            <a:r>
              <a:rPr lang="en-US" dirty="0"/>
              <a:t>In PowerPoint, click </a:t>
            </a:r>
            <a:r>
              <a:rPr lang="en-US" b="1" dirty="0"/>
              <a:t>File</a:t>
            </a:r>
            <a:r>
              <a:rPr lang="en-US" dirty="0"/>
              <a:t> &gt; </a:t>
            </a:r>
            <a:r>
              <a:rPr lang="en-US" b="1" dirty="0"/>
              <a:t>Options</a:t>
            </a:r>
          </a:p>
          <a:p>
            <a:pPr lvl="1"/>
            <a:r>
              <a:rPr lang="en-US" dirty="0"/>
              <a:t>Choose </a:t>
            </a:r>
            <a:r>
              <a:rPr lang="en-US" b="1" dirty="0"/>
              <a:t>Proofing</a:t>
            </a:r>
            <a:r>
              <a:rPr lang="en-US" dirty="0"/>
              <a:t> &gt; </a:t>
            </a:r>
            <a:r>
              <a:rPr lang="en-US" b="1" dirty="0"/>
              <a:t>Autocorrect Options</a:t>
            </a:r>
          </a:p>
          <a:p>
            <a:pPr lvl="1"/>
            <a:r>
              <a:rPr lang="en-US" dirty="0"/>
              <a:t>Remove the check from </a:t>
            </a:r>
            <a:r>
              <a:rPr lang="en-US" b="1" dirty="0"/>
              <a:t>"Straight quotes" with "Smart quotes"</a:t>
            </a:r>
          </a:p>
          <a:p>
            <a:endParaRPr lang="en-US" b="1" dirty="0"/>
          </a:p>
          <a:p>
            <a:r>
              <a:rPr lang="en-US" dirty="0"/>
              <a:t>Consider using </a:t>
            </a:r>
            <a:r>
              <a:rPr lang="en-US" b="1" dirty="0"/>
              <a:t>Code Presenter Pro</a:t>
            </a:r>
            <a:r>
              <a:rPr lang="en-US" dirty="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pie chart graphics</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15" name="Rectangle 14"/>
          <p:cNvSpPr/>
          <p:nvPr/>
        </p:nvSpPr>
        <p:spPr bwMode="auto">
          <a:xfrm>
            <a:off x="630936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30936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30936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Basic Concepts and the GitHub Workflow</a:t>
            </a: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 the Browser</a:t>
            </a:r>
          </a:p>
        </p:txBody>
      </p:sp>
      <p:sp>
        <p:nvSpPr>
          <p:cNvPr id="22" name="Rectangle 21"/>
          <p:cNvSpPr/>
          <p:nvPr/>
        </p:nvSpPr>
        <p:spPr bwMode="auto">
          <a:xfrm>
            <a:off x="118872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Desktop</a:t>
            </a:r>
          </a:p>
        </p:txBody>
      </p:sp>
      <p:sp>
        <p:nvSpPr>
          <p:cNvPr id="25" name="Rectangle 24"/>
          <p:cNvSpPr/>
          <p:nvPr/>
        </p:nvSpPr>
        <p:spPr bwMode="auto">
          <a:xfrm>
            <a:off x="7040880" y="1463040"/>
            <a:ext cx="4937760" cy="731520"/>
          </a:xfrm>
          <a:prstGeom prst="rect">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Integrations with Visual Studio</a:t>
            </a:r>
          </a:p>
        </p:txBody>
      </p:sp>
      <p:sp>
        <p:nvSpPr>
          <p:cNvPr id="26" name="Rectangle 25"/>
          <p:cNvSpPr/>
          <p:nvPr/>
        </p:nvSpPr>
        <p:spPr bwMode="auto">
          <a:xfrm>
            <a:off x="704088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on the Command Line</a:t>
            </a:r>
          </a:p>
        </p:txBody>
      </p:sp>
      <p:sp>
        <p:nvSpPr>
          <p:cNvPr id="27" name="Rectangle 26"/>
          <p:cNvSpPr/>
          <p:nvPr/>
        </p:nvSpPr>
        <p:spPr bwMode="auto">
          <a:xfrm>
            <a:off x="704088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Beyond the Basics</a:t>
            </a:r>
          </a:p>
        </p:txBody>
      </p:sp>
    </p:spTree>
    <p:extLst>
      <p:ext uri="{BB962C8B-B14F-4D97-AF65-F5344CB8AC3E}">
        <p14:creationId xmlns:p14="http://schemas.microsoft.com/office/powerpoint/2010/main" val="2743253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bar chart graphic</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a:t>Text goes</a:t>
            </a:r>
            <a:br>
              <a:rPr lang="en-US"/>
            </a:br>
            <a:r>
              <a:rPr lang="en-US"/>
              <a:t>here</a:t>
            </a:r>
            <a:endParaRPr lang="en-US" dirty="0"/>
          </a:p>
        </p:txBody>
      </p:sp>
      <p:sp>
        <p:nvSpPr>
          <p:cNvPr id="3" name="Text Placeholder 2"/>
          <p:cNvSpPr>
            <a:spLocks noGrp="1"/>
          </p:cNvSpPr>
          <p:nvPr>
            <p:ph type="body" sz="quarter" idx="18"/>
          </p:nvPr>
        </p:nvSpPr>
        <p:spPr/>
        <p:txBody>
          <a:bodyPr/>
          <a:lstStyle/>
          <a:p>
            <a:r>
              <a:rPr lang="en-US"/>
              <a:t>Text goes</a:t>
            </a:r>
            <a:br>
              <a:rPr lang="en-US"/>
            </a:br>
            <a:r>
              <a:rPr lang="en-US"/>
              <a:t>here</a:t>
            </a:r>
            <a:endParaRPr lang="en-US" dirty="0"/>
          </a:p>
        </p:txBody>
      </p:sp>
      <p:sp>
        <p:nvSpPr>
          <p:cNvPr id="4" name="Text Placeholder 3"/>
          <p:cNvSpPr>
            <a:spLocks noGrp="1"/>
          </p:cNvSpPr>
          <p:nvPr>
            <p:ph type="body" sz="quarter" idx="19"/>
          </p:nvPr>
        </p:nvSpPr>
        <p:spPr/>
        <p:txBody>
          <a:bodyPr/>
          <a:lstStyle/>
          <a:p>
            <a:r>
              <a:rPr lang="en-US"/>
              <a:t>Text goes</a:t>
            </a:r>
            <a:br>
              <a:rPr lang="en-US"/>
            </a:br>
            <a:r>
              <a:rPr lang="en-US"/>
              <a:t>here</a:t>
            </a:r>
            <a:endParaRPr lang="en-US" dirty="0"/>
          </a:p>
        </p:txBody>
      </p:sp>
      <p:sp>
        <p:nvSpPr>
          <p:cNvPr id="5" name="Title 4"/>
          <p:cNvSpPr>
            <a:spLocks noGrp="1"/>
          </p:cNvSpPr>
          <p:nvPr>
            <p:ph type="title"/>
          </p:nvPr>
        </p:nvSpPr>
        <p:spPr/>
        <p:txBody>
          <a:bodyPr/>
          <a:lstStyle/>
          <a:p>
            <a:r>
              <a:rPr lang="en-US"/>
              <a:t>Text layout for with content boxes</a:t>
            </a:r>
            <a:endParaRPr lang="en-US" dirty="0"/>
          </a:p>
        </p:txBody>
      </p:sp>
      <p:sp>
        <p:nvSpPr>
          <p:cNvPr id="6" name="Text Placeholder 5"/>
          <p:cNvSpPr>
            <a:spLocks noGrp="1"/>
          </p:cNvSpPr>
          <p:nvPr>
            <p:ph type="body" sz="quarter" idx="10"/>
          </p:nvPr>
        </p:nvSpPr>
        <p:spPr/>
        <p:txBody>
          <a:bodyPr/>
          <a:lstStyle/>
          <a:p>
            <a:r>
              <a:rPr lang="en-US"/>
              <a:t>Subhead goes here</a:t>
            </a:r>
            <a:endParaRPr lang="en-US" dirty="0"/>
          </a:p>
        </p:txBody>
      </p:sp>
      <p:sp>
        <p:nvSpPr>
          <p:cNvPr id="7" name="Text Placeholder 6"/>
          <p:cNvSpPr>
            <a:spLocks noGrp="1"/>
          </p:cNvSpPr>
          <p:nvPr>
            <p:ph type="body" sz="quarter" idx="20"/>
          </p:nvPr>
        </p:nvSpPr>
        <p:spPr/>
        <p:txBody>
          <a:bodyPr/>
          <a:lstStyle/>
          <a:p>
            <a:r>
              <a:rPr lang="en-US"/>
              <a:t>Text goes</a:t>
            </a:r>
            <a:br>
              <a:rPr lang="en-US"/>
            </a:br>
            <a:r>
              <a:rPr lang="en-US"/>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layout for tables and charts</a:t>
            </a:r>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a:t>Three column layout with graphics</a:t>
            </a:r>
          </a:p>
        </p:txBody>
      </p:sp>
      <p:sp>
        <p:nvSpPr>
          <p:cNvPr id="3" name="Text Placeholder 2"/>
          <p:cNvSpPr>
            <a:spLocks noGrp="1"/>
          </p:cNvSpPr>
          <p:nvPr>
            <p:ph type="body" sz="quarter" idx="10"/>
          </p:nvPr>
        </p:nvSpPr>
        <p:spPr/>
        <p:txBody>
          <a:bodyPr/>
          <a:lstStyle/>
          <a:p>
            <a:r>
              <a:rPr lang="en-US" dirty="0"/>
              <a:t>Subhead goes here</a:t>
            </a:r>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a:spcAft>
                <a:spcPts val="600"/>
              </a:spcAft>
            </a:pPr>
            <a:r>
              <a:rPr lang="en-US" sz="1600" dirty="0">
                <a:gradFill>
                  <a:gsLst>
                    <a:gs pos="2917">
                      <a:schemeClr val="tx1"/>
                    </a:gs>
                    <a:gs pos="30000">
                      <a:schemeClr val="tx1"/>
                    </a:gs>
                  </a:gsLst>
                  <a:lin ang="5400000" scaled="0"/>
                </a:gradFill>
              </a:rPr>
              <a:t>Size 16 </a:t>
            </a:r>
            <a:r>
              <a:rPr lang="en-US" sz="1600" dirty="0" err="1">
                <a:gradFill>
                  <a:gsLst>
                    <a:gs pos="2917">
                      <a:schemeClr val="tx1"/>
                    </a:gs>
                    <a:gs pos="30000">
                      <a:schemeClr val="tx1"/>
                    </a:gs>
                  </a:gsLst>
                  <a:lin ang="5400000" scaled="0"/>
                </a:gradFill>
              </a:rPr>
              <a:t>pt</a:t>
            </a:r>
            <a:r>
              <a:rPr lang="en-US" sz="1600" dirty="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Art Resources</a:t>
            </a:r>
          </a:p>
        </p:txBody>
      </p:sp>
      <p:sp>
        <p:nvSpPr>
          <p:cNvPr id="3" name="Text Placeholder 2"/>
          <p:cNvSpPr>
            <a:spLocks noGrp="1"/>
          </p:cNvSpPr>
          <p:nvPr>
            <p:ph type="body" sz="quarter" idx="10"/>
          </p:nvPr>
        </p:nvSpPr>
        <p:spPr>
          <a:xfrm>
            <a:off x="365760" y="1371600"/>
            <a:ext cx="11704320" cy="1966692"/>
          </a:xfrm>
        </p:spPr>
        <p:txBody>
          <a:bodyPr/>
          <a:lstStyle/>
          <a:p>
            <a:r>
              <a:rPr lang="en-US" dirty="0"/>
              <a:t>If you don't find a logo you like in this deck, here are two starting points:</a:t>
            </a:r>
          </a:p>
          <a:p>
            <a:endParaRPr lang="en-US" dirty="0"/>
          </a:p>
          <a:p>
            <a:r>
              <a:rPr lang="en-US" dirty="0">
                <a:hlinkClick r:id="rId2"/>
              </a:rPr>
              <a:t>MLX Course Cover Art Library</a:t>
            </a:r>
            <a:endParaRPr lang="en-US" dirty="0"/>
          </a:p>
          <a:p>
            <a:r>
              <a:rPr lang="en-US" dirty="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spTree>
    <p:extLst>
      <p:ext uri="{BB962C8B-B14F-4D97-AF65-F5344CB8AC3E}">
        <p14:creationId xmlns:p14="http://schemas.microsoft.com/office/powerpoint/2010/main" val="350826661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890407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a:t>GitHub Integrations with Visual Studio</a:t>
            </a:r>
            <a:endParaRPr lang="en-US" dirty="0"/>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2}</a:t>
            </a:r>
          </a:p>
        </p:txBody>
      </p:sp>
    </p:spTree>
    <p:extLst>
      <p:ext uri="{BB962C8B-B14F-4D97-AF65-F5344CB8AC3E}">
        <p14:creationId xmlns:p14="http://schemas.microsoft.com/office/powerpoint/2010/main" val="35804704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3}</a:t>
            </a:r>
          </a:p>
        </p:txBody>
      </p:sp>
    </p:spTree>
    <p:extLst>
      <p:ext uri="{BB962C8B-B14F-4D97-AF65-F5344CB8AC3E}">
        <p14:creationId xmlns:p14="http://schemas.microsoft.com/office/powerpoint/2010/main" val="3021460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4}</a:t>
            </a:r>
          </a:p>
        </p:txBody>
      </p:sp>
    </p:spTree>
    <p:extLst>
      <p:ext uri="{BB962C8B-B14F-4D97-AF65-F5344CB8AC3E}">
        <p14:creationId xmlns:p14="http://schemas.microsoft.com/office/powerpoint/2010/main" val="22704984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Jeremy Foster</a:t>
            </a:r>
          </a:p>
          <a:p>
            <a:pPr lvl="0"/>
            <a:r>
              <a:rPr lang="en-US" dirty="0"/>
              <a:t>Fred Flintstone</a:t>
            </a:r>
          </a:p>
          <a:p>
            <a:pPr lvl="0"/>
            <a:r>
              <a:rPr lang="en-US" dirty="0"/>
              <a:t>Barney Rubble</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5}</a:t>
            </a:r>
          </a:p>
        </p:txBody>
      </p:sp>
    </p:spTree>
    <p:extLst>
      <p:ext uri="{BB962C8B-B14F-4D97-AF65-F5344CB8AC3E}">
        <p14:creationId xmlns:p14="http://schemas.microsoft.com/office/powerpoint/2010/main" val="181819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without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a2191c86-fc50-4add-948c-129f6b5a88d8"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a2191c86-fc50-4add-948c-129f6b5a88d8"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mso-contentType ?>
<FormTemplates xmlns="http://schemas.microsoft.com/sharepoint/v3/contenttype/forms">
  <Display>DocumentLibraryForm</Display>
  <Edit>DocumentLibraryForm</Edit>
  <New>DocumentLibraryForm</New>
</FormTemplates>
</file>

<file path=customXml/item27.xml><?xml version="1.0" encoding="utf-8"?>
<Control xmlns="http://schemas.microsoft.com/VisualStudio/2011/storyboarding/control">
  <Id Name="d69996e1-3d61-4686-9b63-f1b855c596ab" Revision="1" Stencil="7276b9ef-3953-4dce-a89b-ed85f20b8b93" StencilVersion="1.0"/>
</Control>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5.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0.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1.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2.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14.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5.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6.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7.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8.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9.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0.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1.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2.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3.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4.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5.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6.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7.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8.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9.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0.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3.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4.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5.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7.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8.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9.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2153</TotalTime>
  <Words>1127</Words>
  <Application>Microsoft Office PowerPoint</Application>
  <PresentationFormat>Custom</PresentationFormat>
  <Paragraphs>170</Paragraphs>
  <Slides>28</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Consolas</vt:lpstr>
      <vt:lpstr>Segoe UI</vt:lpstr>
      <vt:lpstr>Segoe UI Light</vt:lpstr>
      <vt:lpstr>Wingdings</vt:lpstr>
      <vt:lpstr>WHITE TEMPLATE</vt:lpstr>
      <vt:lpstr>GitHub for Windows Users</vt:lpstr>
      <vt:lpstr>Agenda</vt:lpstr>
      <vt:lpstr>GitHub Integrations with Visual Studio</vt:lpstr>
      <vt:lpstr>{Clip 2}</vt:lpstr>
      <vt:lpstr>{Clip 3}</vt:lpstr>
      <vt:lpstr>{Clip 4}</vt:lpstr>
      <vt:lpstr>{Clip 5}</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206</cp:revision>
  <dcterms:created xsi:type="dcterms:W3CDTF">2015-06-04T21:40:17Z</dcterms:created>
  <dcterms:modified xsi:type="dcterms:W3CDTF">2016-06-10T19:46:24Z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