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00B0-3948-4CB3-ADA6-7037E7222EA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6166-9BD5-4167-8887-465053EA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Markers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032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Node – </a:t>
            </a:r>
            <a:r>
              <a:rPr lang="en-US" dirty="0" err="1"/>
              <a:t>Namawala</a:t>
            </a:r>
            <a:endParaRPr lang="en-US" dirty="0"/>
          </a:p>
          <a:p>
            <a:r>
              <a:rPr lang="en-US" dirty="0"/>
              <a:t>0 initial prevalence</a:t>
            </a:r>
          </a:p>
          <a:p>
            <a:r>
              <a:rPr lang="en-US" dirty="0"/>
              <a:t>Constant temperature</a:t>
            </a:r>
          </a:p>
          <a:p>
            <a:r>
              <a:rPr lang="en-US" dirty="0" err="1"/>
              <a:t>x_Temporary_Larval_Habitat</a:t>
            </a:r>
            <a:r>
              <a:rPr lang="en-US"/>
              <a:t>=0.1</a:t>
            </a:r>
            <a:endParaRPr lang="en-US" dirty="0"/>
          </a:p>
          <a:p>
            <a:r>
              <a:rPr lang="en-US" dirty="0"/>
              <a:t>TRACK_ALL_VECTORS</a:t>
            </a:r>
          </a:p>
          <a:p>
            <a:r>
              <a:rPr lang="en-US" dirty="0"/>
              <a:t>1000 people</a:t>
            </a:r>
          </a:p>
          <a:p>
            <a:r>
              <a:rPr lang="en-US" dirty="0"/>
              <a:t>4 markers</a:t>
            </a:r>
          </a:p>
          <a:p>
            <a:r>
              <a:rPr lang="en-US" dirty="0"/>
              <a:t>4 outbreaks on day 10</a:t>
            </a:r>
          </a:p>
          <a:p>
            <a:pPr lvl="1"/>
            <a:r>
              <a:rPr lang="en-US" dirty="0"/>
              <a:t>Each outbreak has one marker</a:t>
            </a:r>
          </a:p>
          <a:p>
            <a:pPr lvl="1"/>
            <a:r>
              <a:rPr lang="en-US" dirty="0"/>
              <a:t>0.01 coverage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See infections develop different combinations of markers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 err="1"/>
              <a:t>ReportNodeDemographicsMalaria</a:t>
            </a:r>
            <a:endParaRPr lang="en-US" dirty="0"/>
          </a:p>
          <a:p>
            <a:pPr lvl="2"/>
            <a:r>
              <a:rPr lang="en-US" dirty="0" err="1"/>
              <a:t>ReportVectorStats</a:t>
            </a:r>
            <a:endParaRPr lang="en-US" dirty="0"/>
          </a:p>
          <a:p>
            <a:pPr lvl="2"/>
            <a:r>
              <a:rPr lang="en-US" dirty="0" err="1"/>
              <a:t>OutbreakIndividualMalaria</a:t>
            </a:r>
            <a:endParaRPr lang="en-US" dirty="0"/>
          </a:p>
          <a:p>
            <a:pPr lvl="2"/>
            <a:r>
              <a:rPr lang="en-US" dirty="0"/>
              <a:t>New </a:t>
            </a:r>
            <a:r>
              <a:rPr lang="en-US" dirty="0" err="1"/>
              <a:t>Genome_Markers</a:t>
            </a:r>
            <a:r>
              <a:rPr lang="en-US" dirty="0"/>
              <a:t> config parameter</a:t>
            </a:r>
          </a:p>
        </p:txBody>
      </p:sp>
    </p:spTree>
    <p:extLst>
      <p:ext uri="{BB962C8B-B14F-4D97-AF65-F5344CB8AC3E}">
        <p14:creationId xmlns:p14="http://schemas.microsoft.com/office/powerpoint/2010/main" val="12276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9" y="1547924"/>
            <a:ext cx="9138696" cy="531007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Infections per Person</a:t>
            </a:r>
          </a:p>
        </p:txBody>
      </p:sp>
    </p:spTree>
    <p:extLst>
      <p:ext uri="{BB962C8B-B14F-4D97-AF65-F5344CB8AC3E}">
        <p14:creationId xmlns:p14="http://schemas.microsoft.com/office/powerpoint/2010/main" val="94444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Markers Combine and Disappear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1651565"/>
            <a:ext cx="9297206" cy="52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95" y="1310159"/>
            <a:ext cx="9406943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vector infections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8" y="1310159"/>
            <a:ext cx="10321423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Markers Combine and Disappear in 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9" y="1310159"/>
            <a:ext cx="9797121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Infections with No Markers – Human vs Vector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00" y="1438186"/>
            <a:ext cx="9949534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Markers</vt:lpstr>
      <vt:lpstr>Scenario</vt:lpstr>
      <vt:lpstr>3.5 Infections per Person</vt:lpstr>
      <vt:lpstr>Markers Combine and Disappear</vt:lpstr>
      <vt:lpstr>Vectors</vt:lpstr>
      <vt:lpstr>Keeping track of vector infections</vt:lpstr>
      <vt:lpstr>Markers Combine and Disappear in Vectors</vt:lpstr>
      <vt:lpstr>Infections with No Markers – Human vs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Markers</dc:title>
  <dc:creator>Dan Bridenbecker</dc:creator>
  <cp:lastModifiedBy>Dan Bridenbecker</cp:lastModifiedBy>
  <cp:revision>5</cp:revision>
  <dcterms:created xsi:type="dcterms:W3CDTF">2017-10-04T13:36:49Z</dcterms:created>
  <dcterms:modified xsi:type="dcterms:W3CDTF">2017-10-04T21:25:24Z</dcterms:modified>
</cp:coreProperties>
</file>