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Resistance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032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Four Nodes</a:t>
            </a:r>
          </a:p>
          <a:p>
            <a:r>
              <a:rPr lang="en-US" dirty="0"/>
              <a:t>0 initial prevalence</a:t>
            </a:r>
          </a:p>
          <a:p>
            <a:r>
              <a:rPr lang="en-US" dirty="0"/>
              <a:t>Zero vectors</a:t>
            </a:r>
          </a:p>
          <a:p>
            <a:r>
              <a:rPr lang="en-US" dirty="0"/>
              <a:t>1000 people per node</a:t>
            </a:r>
          </a:p>
          <a:p>
            <a:r>
              <a:rPr lang="en-US" dirty="0"/>
              <a:t>2 markers</a:t>
            </a:r>
          </a:p>
          <a:p>
            <a:r>
              <a:rPr lang="en-US" dirty="0"/>
              <a:t>4 outbreaks on day 10</a:t>
            </a:r>
          </a:p>
          <a:p>
            <a:pPr lvl="1"/>
            <a:r>
              <a:rPr lang="en-US" dirty="0"/>
              <a:t>Node 1 gets no markers</a:t>
            </a:r>
          </a:p>
          <a:p>
            <a:pPr lvl="1"/>
            <a:r>
              <a:rPr lang="en-US" dirty="0"/>
              <a:t>Node 2 gets marker A</a:t>
            </a:r>
          </a:p>
          <a:p>
            <a:pPr lvl="1"/>
            <a:r>
              <a:rPr lang="en-US" dirty="0"/>
              <a:t>Node 3 gets marker B</a:t>
            </a:r>
          </a:p>
          <a:p>
            <a:pPr lvl="1"/>
            <a:r>
              <a:rPr lang="en-US" dirty="0"/>
              <a:t>Node 4 gets markers A &amp; B</a:t>
            </a:r>
          </a:p>
          <a:p>
            <a:pPr lvl="1"/>
            <a:r>
              <a:rPr lang="en-US" dirty="0"/>
              <a:t>1.0 coverage</a:t>
            </a:r>
          </a:p>
          <a:p>
            <a:r>
              <a:rPr lang="en-US" dirty="0"/>
              <a:t>Day 30 all nodes, all people get </a:t>
            </a:r>
            <a:r>
              <a:rPr lang="en-US" dirty="0" err="1"/>
              <a:t>Chloroquin</a:t>
            </a:r>
            <a:endParaRPr lang="en-US" dirty="0"/>
          </a:p>
          <a:p>
            <a:pPr lvl="1"/>
            <a:r>
              <a:rPr lang="en-US" dirty="0" err="1"/>
              <a:t>FullTreatmentCourse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Drug Resistance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See drugs have different effectiveness depending on what strain it is trying to kill.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/>
              <a:t>Both resistant modifiers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6382" y="2332517"/>
            <a:ext cx="313433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"Resistance"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"A"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"PKPD_C50_Modifier" : 8.0,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"B"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"PKPD_C50_Modifier" : 16.0,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7" name="Rectangle 6"/>
          <p:cNvSpPr/>
          <p:nvPr/>
        </p:nvSpPr>
        <p:spPr>
          <a:xfrm>
            <a:off x="8900719" y="2332517"/>
            <a:ext cx="3214381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"Resistance"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"A"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"PKPD_C50_Modifier" : 1.0,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0.5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"B"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"PKPD_C50_Modifier" : 1.0,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0.25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4669" y="207163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Scenario C50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30623" y="2063853"/>
            <a:ext cx="1608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Scenario </a:t>
            </a:r>
            <a:r>
              <a:rPr lang="en-US" sz="1400" dirty="0" err="1"/>
              <a:t>MaxKilling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76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</a:t>
            </a:r>
            <a:r>
              <a:rPr lang="en-US" dirty="0" err="1"/>
              <a:t>MaxKilling</a:t>
            </a:r>
            <a:r>
              <a:rPr lang="en-US" dirty="0"/>
              <a:t> - </a:t>
            </a:r>
            <a:r>
              <a:rPr lang="en-US" dirty="0" err="1"/>
              <a:t>NumInfections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6" y="1358931"/>
            <a:ext cx="10278747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 </a:t>
            </a:r>
            <a:r>
              <a:rPr lang="en-US" sz="4000" dirty="0" err="1"/>
              <a:t>MaxKilling</a:t>
            </a:r>
            <a:r>
              <a:rPr lang="en-US" sz="4000" dirty="0"/>
              <a:t> – Average Parasite Density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2" y="1358931"/>
            <a:ext cx="11802879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 </a:t>
            </a:r>
            <a:r>
              <a:rPr lang="en-US" sz="4000" dirty="0" err="1"/>
              <a:t>MaxKilling</a:t>
            </a:r>
            <a:r>
              <a:rPr lang="en-US" sz="4000" dirty="0"/>
              <a:t> – Average </a:t>
            </a:r>
            <a:r>
              <a:rPr lang="en-US" sz="4000" dirty="0" err="1"/>
              <a:t>Gameocyte</a:t>
            </a:r>
            <a:r>
              <a:rPr lang="en-US" sz="4000" dirty="0"/>
              <a:t> Density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" y="1358931"/>
            <a:ext cx="12058933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C50 - </a:t>
            </a:r>
            <a:r>
              <a:rPr lang="en-US" dirty="0" err="1"/>
              <a:t>NumInfections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70" y="1377221"/>
            <a:ext cx="9553260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C50 – Average Parasite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4" y="1377221"/>
            <a:ext cx="11077392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C50 – Average </a:t>
            </a:r>
            <a:r>
              <a:rPr lang="en-US" dirty="0" err="1"/>
              <a:t>Gameocyte</a:t>
            </a:r>
            <a:r>
              <a:rPr lang="en-US" dirty="0"/>
              <a:t> Density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1377221"/>
            <a:ext cx="11339543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0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Drug Resistance</vt:lpstr>
      <vt:lpstr>Scenario</vt:lpstr>
      <vt:lpstr>Scenario MaxKilling - NumInfections</vt:lpstr>
      <vt:lpstr>Scenario MaxKilling – Average Parasite Density</vt:lpstr>
      <vt:lpstr>Scenario MaxKilling – Average Gameocyte Density</vt:lpstr>
      <vt:lpstr>Scenario C50 - NumInfections</vt:lpstr>
      <vt:lpstr>Scenario C50 – Average Parasite Density</vt:lpstr>
      <vt:lpstr>Scenario C50 – Average Gameocyte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Markers</dc:title>
  <dc:creator>Dan Bridenbecker</dc:creator>
  <cp:lastModifiedBy>Dan Bridenbecker</cp:lastModifiedBy>
  <cp:revision>11</cp:revision>
  <dcterms:created xsi:type="dcterms:W3CDTF">2017-10-04T13:36:49Z</dcterms:created>
  <dcterms:modified xsi:type="dcterms:W3CDTF">2017-10-05T00:08:42Z</dcterms:modified>
</cp:coreProperties>
</file>