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Resistance</a:t>
            </a:r>
            <a:br>
              <a:rPr lang="en-US" dirty="0"/>
            </a:br>
            <a:r>
              <a:rPr lang="en-US" dirty="0"/>
              <a:t>Strain Dominance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– Infected Per Marker – Nodes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6" y="1432090"/>
            <a:ext cx="11156647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InsetChart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51" y="1442906"/>
            <a:ext cx="9997097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0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03209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Four Nodes</a:t>
            </a:r>
          </a:p>
          <a:p>
            <a:r>
              <a:rPr lang="en-US" dirty="0"/>
              <a:t>0 initial prevalence</a:t>
            </a:r>
          </a:p>
          <a:p>
            <a:r>
              <a:rPr lang="en-US" dirty="0"/>
              <a:t>Constant Temperature</a:t>
            </a:r>
          </a:p>
          <a:p>
            <a:r>
              <a:rPr lang="en-US" dirty="0" err="1"/>
              <a:t>x_Temporary_Larval_Habitat</a:t>
            </a:r>
            <a:r>
              <a:rPr lang="en-US" dirty="0"/>
              <a:t>=0.1</a:t>
            </a:r>
          </a:p>
          <a:p>
            <a:r>
              <a:rPr lang="en-US" dirty="0"/>
              <a:t>1000 people per node</a:t>
            </a:r>
          </a:p>
          <a:p>
            <a:r>
              <a:rPr lang="en-US" dirty="0"/>
              <a:t>2 markers</a:t>
            </a:r>
          </a:p>
          <a:p>
            <a:r>
              <a:rPr lang="en-US" dirty="0"/>
              <a:t>5 outbreaks on day 10</a:t>
            </a:r>
          </a:p>
          <a:p>
            <a:pPr lvl="1"/>
            <a:r>
              <a:rPr lang="en-US" dirty="0"/>
              <a:t>Node 1 gets no markers, coverage = 0.04</a:t>
            </a:r>
          </a:p>
          <a:p>
            <a:pPr lvl="1"/>
            <a:r>
              <a:rPr lang="en-US" dirty="0"/>
              <a:t>Node 2 gets marker A, coverage = 0.04</a:t>
            </a:r>
          </a:p>
          <a:p>
            <a:pPr lvl="1"/>
            <a:r>
              <a:rPr lang="en-US" dirty="0"/>
              <a:t>Node 3 gets marker B, coverage = 0.04</a:t>
            </a:r>
          </a:p>
          <a:p>
            <a:pPr lvl="1"/>
            <a:r>
              <a:rPr lang="en-US" dirty="0"/>
              <a:t>Node 4 gets markers A, coverage = 0.02</a:t>
            </a:r>
          </a:p>
          <a:p>
            <a:pPr lvl="1"/>
            <a:r>
              <a:rPr lang="en-US" dirty="0"/>
              <a:t>Node 4 gets markers B, coverage = 0.02</a:t>
            </a:r>
          </a:p>
          <a:p>
            <a:r>
              <a:rPr lang="en-US" dirty="0"/>
              <a:t>Day 700 all nodes, 75% of people get </a:t>
            </a:r>
            <a:r>
              <a:rPr lang="en-US" dirty="0" err="1"/>
              <a:t>FullTreatmentCourse</a:t>
            </a:r>
            <a:endParaRPr lang="en-US" dirty="0"/>
          </a:p>
          <a:p>
            <a:pPr lvl="1"/>
            <a:r>
              <a:rPr lang="en-US" dirty="0" err="1"/>
              <a:t>Chloroquin</a:t>
            </a:r>
            <a:endParaRPr lang="en-US" dirty="0"/>
          </a:p>
          <a:p>
            <a:pPr lvl="1"/>
            <a:r>
              <a:rPr lang="en-US" dirty="0"/>
              <a:t>Quinine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Drug Resistance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See that the A-B strain of the infection in Node 4 becomes dominant because it is resistant to both drugs.</a:t>
            </a:r>
          </a:p>
          <a:p>
            <a:pPr lvl="1"/>
            <a:r>
              <a:rPr lang="en-US" dirty="0"/>
              <a:t>Tests</a:t>
            </a:r>
          </a:p>
          <a:p>
            <a:pPr lvl="2"/>
            <a:r>
              <a:rPr lang="en-US" dirty="0"/>
              <a:t>Infection with one strain is impacted by one drug but not the other</a:t>
            </a:r>
          </a:p>
          <a:p>
            <a:pPr lvl="2"/>
            <a:r>
              <a:rPr lang="en-US" dirty="0"/>
              <a:t>Infection with both strains is not effective to either drug</a:t>
            </a:r>
          </a:p>
          <a:p>
            <a:pPr lvl="2"/>
            <a:r>
              <a:rPr lang="en-US" dirty="0"/>
              <a:t>Each modifier</a:t>
            </a:r>
          </a:p>
          <a:p>
            <a:pPr lvl="2"/>
            <a:r>
              <a:rPr lang="en-US" dirty="0"/>
              <a:t>Resistance to different drugs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7381" y="2095915"/>
            <a:ext cx="361565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"Chloroquine":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"Resistance"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"PKPD_C50_Modifier" : 1.0,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0.05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"PKPD_C50_Modifier" : 1.0,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1.0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74434" y="2095915"/>
            <a:ext cx="361565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"Quinine":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"Resistance"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"PKPD_C50_Modifier" : 1.0,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1.0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"B" 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"PKPD_C50_Modifier" : 500.0,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Max_IRBC_Kill_Modifier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1.0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6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NumInfected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1486958"/>
            <a:ext cx="9693480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NumInfections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8" y="1486958"/>
            <a:ext cx="9827604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Parasite Density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743479"/>
            <a:ext cx="10668925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</a:t>
            </a:r>
            <a:r>
              <a:rPr lang="en-US" sz="4000" dirty="0" err="1"/>
              <a:t>Gameocyte</a:t>
            </a:r>
            <a:r>
              <a:rPr lang="en-US" sz="4000" dirty="0"/>
              <a:t> Density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743479"/>
            <a:ext cx="10668925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Infections Per Marker Nodes 1, 2,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43" y="1486958"/>
            <a:ext cx="9809314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Infections Per Marker Node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32" y="1486958"/>
            <a:ext cx="11138357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– Infected Per Marker – Nodes 1, 2,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8" y="1432090"/>
            <a:ext cx="9827604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Drug Resistance Strain Dominance</vt:lpstr>
      <vt:lpstr>Scenario</vt:lpstr>
      <vt:lpstr>NumInfected</vt:lpstr>
      <vt:lpstr>NumInfections</vt:lpstr>
      <vt:lpstr>Average Parasite Density</vt:lpstr>
      <vt:lpstr>Average Gameocyte Density</vt:lpstr>
      <vt:lpstr>Infections Per Marker Nodes 1, 2, 3</vt:lpstr>
      <vt:lpstr>Infections Per Marker Node 4</vt:lpstr>
      <vt:lpstr>Vectors – Infected Per Marker – Nodes 1, 2, 3</vt:lpstr>
      <vt:lpstr>Vectors – Infected Per Marker – Nodes 4</vt:lpstr>
      <vt:lpstr>InsetChart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Markers</dc:title>
  <dc:creator>Dan Bridenbecker</dc:creator>
  <cp:lastModifiedBy>Dan Bridenbecker</cp:lastModifiedBy>
  <cp:revision>21</cp:revision>
  <dcterms:created xsi:type="dcterms:W3CDTF">2017-10-04T13:36:49Z</dcterms:created>
  <dcterms:modified xsi:type="dcterms:W3CDTF">2017-10-05T00:26:56Z</dcterms:modified>
</cp:coreProperties>
</file>