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A8A8-3585-457A-8111-94271597220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258-37A0-494A-B583-67966FC5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A8A8-3585-457A-8111-94271597220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258-37A0-494A-B583-67966FC5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9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A8A8-3585-457A-8111-94271597220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258-37A0-494A-B583-67966FC5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0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A8A8-3585-457A-8111-94271597220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258-37A0-494A-B583-67966FC5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7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A8A8-3585-457A-8111-94271597220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258-37A0-494A-B583-67966FC5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A8A8-3585-457A-8111-94271597220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258-37A0-494A-B583-67966FC5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8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A8A8-3585-457A-8111-94271597220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258-37A0-494A-B583-67966FC5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2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A8A8-3585-457A-8111-94271597220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258-37A0-494A-B583-67966FC5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96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A8A8-3585-457A-8111-94271597220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258-37A0-494A-B583-67966FC5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93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A8A8-3585-457A-8111-94271597220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258-37A0-494A-B583-67966FC5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7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A8A8-3585-457A-8111-94271597220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D258-37A0-494A-B583-67966FC5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3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5A8A8-3585-457A-8111-94271597220A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5D258-37A0-494A-B583-67966FC51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4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Drug Adherence</a:t>
            </a:r>
            <a:br>
              <a:rPr lang="en-US" dirty="0"/>
            </a:br>
            <a:r>
              <a:rPr lang="en-US" dirty="0"/>
              <a:t>Regression 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1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7 Nodes</a:t>
            </a:r>
          </a:p>
          <a:p>
            <a:r>
              <a:rPr lang="en-US" dirty="0"/>
              <a:t>1000 people per node</a:t>
            </a:r>
          </a:p>
          <a:p>
            <a:r>
              <a:rPr lang="en-US" dirty="0"/>
              <a:t>No Migration</a:t>
            </a:r>
          </a:p>
          <a:p>
            <a:r>
              <a:rPr lang="en-US" dirty="0"/>
              <a:t>Zero Vectors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86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Drug Parameters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385561" y="2466095"/>
            <a:ext cx="402336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PKPD_Model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"CONCENTRATION_VERSUS_TIME",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Malaria_Drug_Params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TestDrug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Bodyweight_Exponent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0,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Drug_Cmax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1000,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"Drug_Decay_T1": 1,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"Drug_Decay_T2": 4,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Drug_Dose_Interval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5, 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Drug_Fulltreatment_Doses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4,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"Drug_Gametocyte02_Killrate": 0,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"Drug_Gametocyte34_Killrate": 0,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Drug_GametocyteM_Killrate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0,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Drug_Hepatocyte_Killrate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0,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"Drug_PKPD_C50": 500,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Drug_Vd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3,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Max_Drug_IRBC_Kill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3.45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00324" y="3161332"/>
            <a:ext cx="1155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decay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390097" y="3909128"/>
            <a:ext cx="1896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 20 day regimen</a:t>
            </a:r>
          </a:p>
        </p:txBody>
      </p: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8991600" y="3345998"/>
            <a:ext cx="708724" cy="36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1"/>
          </p:cNvCxnSpPr>
          <p:nvPr/>
        </p:nvCxnSpPr>
        <p:spPr>
          <a:xfrm flipH="1" flipV="1">
            <a:off x="9906000" y="4159624"/>
            <a:ext cx="484097" cy="7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55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Campaign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 nodes, Day 10, Outbreak</a:t>
            </a:r>
          </a:p>
          <a:p>
            <a:r>
              <a:rPr lang="en-US" dirty="0"/>
              <a:t>Node 1, No drugs</a:t>
            </a:r>
          </a:p>
          <a:p>
            <a:r>
              <a:rPr lang="en-US" dirty="0"/>
              <a:t>Node 2, Day 30, </a:t>
            </a:r>
            <a:r>
              <a:rPr lang="en-US" dirty="0" err="1"/>
              <a:t>AntimalarialDrug</a:t>
            </a:r>
            <a:endParaRPr lang="en-US" dirty="0"/>
          </a:p>
          <a:p>
            <a:r>
              <a:rPr lang="en-US" dirty="0"/>
              <a:t>Node 3, Day 30, </a:t>
            </a:r>
            <a:r>
              <a:rPr lang="en-US" dirty="0" err="1"/>
              <a:t>AdherentDrug</a:t>
            </a:r>
            <a:r>
              <a:rPr lang="en-US" dirty="0"/>
              <a:t>, STOP</a:t>
            </a:r>
          </a:p>
          <a:p>
            <a:r>
              <a:rPr lang="en-US" dirty="0"/>
              <a:t>Node 4, Day 30, </a:t>
            </a:r>
            <a:r>
              <a:rPr lang="en-US" dirty="0" err="1"/>
              <a:t>AdherentDrug</a:t>
            </a:r>
            <a:r>
              <a:rPr lang="en-US" dirty="0"/>
              <a:t>, LOST_TAKE_NEXT</a:t>
            </a:r>
          </a:p>
          <a:p>
            <a:r>
              <a:rPr lang="en-US" dirty="0"/>
              <a:t>Node 5, Day 30, </a:t>
            </a:r>
            <a:r>
              <a:rPr lang="en-US" dirty="0" err="1"/>
              <a:t>AdherentDrug</a:t>
            </a:r>
            <a:r>
              <a:rPr lang="en-US" dirty="0"/>
              <a:t>, NEXT_DOSAGE_TIME</a:t>
            </a:r>
          </a:p>
          <a:p>
            <a:r>
              <a:rPr lang="en-US" dirty="0"/>
              <a:t>Node 6, Day 30, </a:t>
            </a:r>
            <a:r>
              <a:rPr lang="en-US" dirty="0" err="1"/>
              <a:t>AdherentDrug</a:t>
            </a:r>
            <a:r>
              <a:rPr lang="en-US" dirty="0"/>
              <a:t>, NEXT_UPDATE</a:t>
            </a:r>
          </a:p>
          <a:p>
            <a:r>
              <a:rPr lang="en-US" dirty="0"/>
              <a:t>Node 7, Day 30, </a:t>
            </a:r>
            <a:r>
              <a:rPr lang="en-US" dirty="0" err="1"/>
              <a:t>AdherentDrug</a:t>
            </a:r>
            <a:r>
              <a:rPr lang="en-US" dirty="0"/>
              <a:t>, Combination</a:t>
            </a:r>
          </a:p>
          <a:p>
            <a:r>
              <a:rPr lang="en-US" dirty="0"/>
              <a:t>Adherence</a:t>
            </a:r>
          </a:p>
          <a:p>
            <a:pPr lvl="1"/>
            <a:r>
              <a:rPr lang="en-US" dirty="0"/>
              <a:t>Nodes 3-6 - 10% chance to take each dose</a:t>
            </a:r>
          </a:p>
          <a:p>
            <a:pPr lvl="1"/>
            <a:r>
              <a:rPr lang="en-US" dirty="0"/>
              <a:t>Node 7 – Dose and Age dependent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307106" y="2940423"/>
            <a:ext cx="3012140" cy="208877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38029" y="3334888"/>
            <a:ext cx="2796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action the person takes if they do not take a particular dose.</a:t>
            </a:r>
          </a:p>
        </p:txBody>
      </p:sp>
    </p:spTree>
    <p:extLst>
      <p:ext uri="{BB962C8B-B14F-4D97-AF65-F5344CB8AC3E}">
        <p14:creationId xmlns:p14="http://schemas.microsoft.com/office/powerpoint/2010/main" val="233842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Infected Per Node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25" y="1690688"/>
            <a:ext cx="11150550" cy="51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8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285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Drug Adherence Regression Test</vt:lpstr>
      <vt:lpstr>Scenario</vt:lpstr>
      <vt:lpstr>Campaign</vt:lpstr>
      <vt:lpstr>Number Infected Per Node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Adherence Regression Test</dc:title>
  <dc:creator>Dan Bridenbecker</dc:creator>
  <cp:lastModifiedBy>Dan Bridenbecker</cp:lastModifiedBy>
  <cp:revision>4</cp:revision>
  <dcterms:created xsi:type="dcterms:W3CDTF">2017-10-25T22:56:39Z</dcterms:created>
  <dcterms:modified xsi:type="dcterms:W3CDTF">2017-10-25T23:32:46Z</dcterms:modified>
</cp:coreProperties>
</file>