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6" r:id="rId5"/>
    <p:sldId id="260" r:id="rId6"/>
    <p:sldId id="257" r:id="rId7"/>
    <p:sldId id="259" r:id="rId8"/>
    <p:sldId id="261" r:id="rId9"/>
    <p:sldId id="267" r:id="rId10"/>
    <p:sldId id="25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5952" y="3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9FC7-0E58-EABC-B32D-90E92297D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BEA87-8469-0C93-3160-AC2992E68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12982-ECF8-BAA0-E8BD-918910E3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9A2-9A9E-4C42-B797-B7A56F22A19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AA8D-2BDD-605E-A713-247B798D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BB090-F0FB-C901-8D59-68E979DE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EF7E-EF31-4EDB-8471-F1ED47B3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8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E511-57F4-7604-FB11-DB83D762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28301-4097-D8F7-F5A7-03308A7DC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C65BD-AB4B-ED74-7C8D-694E253E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9A2-9A9E-4C42-B797-B7A56F22A19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71479-A1C5-D40C-3B8B-AA8CA2F1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AD765-F774-EC43-B80F-C8CAC55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EF7E-EF31-4EDB-8471-F1ED47B3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4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9DC1D-04F4-0B26-4EA2-5A4FD702F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209D3-8763-1466-5B5D-2C3CB1C1B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F10EC-A386-64CE-8C2C-9E3B1CA2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9A2-9A9E-4C42-B797-B7A56F22A19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3F046-1B14-4B10-3CB7-BFE49487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E06C7-500F-A6D9-C038-FC84735D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EF7E-EF31-4EDB-8471-F1ED47B3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7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E7F8-68A5-9E97-DA5D-E6DBC3B7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C27A-05AD-B1B1-8659-35C628041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AF8A3-43F6-87B5-AD40-69ECA6F8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9A2-9A9E-4C42-B797-B7A56F22A19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C9738-9ED1-51FE-81D0-396B5DEF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42CA-3859-FB91-FB1A-8D309554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EF7E-EF31-4EDB-8471-F1ED47B3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1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0019-CF9E-0E72-3625-059BB248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BB050-AEB0-20ED-4D4D-34610EBB2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6A479-B725-AF49-CFF0-0C7630AA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9A2-9A9E-4C42-B797-B7A56F22A19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35103-F06B-D739-1239-F2BC71A6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8B78D-B9A1-A640-DFA9-1C032D85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EF7E-EF31-4EDB-8471-F1ED47B3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2FA7-E1A6-FC3B-953F-F7520F735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1335-9289-3AC2-E606-5F339BD34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51A43-1C74-A481-2B45-86900BF9A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E5DB8-2C70-C331-CB60-A9D7FBDF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9A2-9A9E-4C42-B797-B7A56F22A19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2CF70-2640-978F-B981-53338822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0F75E-B58C-252D-2676-7B5B0283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EF7E-EF31-4EDB-8471-F1ED47B3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6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3F7B-D154-87B2-9805-0961C84C2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B5EA5-1D71-F341-4112-8EF8B31B9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25244-1EFE-E231-2694-079C20A24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07E24-528A-FAA3-384B-A34BDA716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A9128-05E9-3515-98B9-E0ED695D6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B201F-F5D3-F1CD-BB41-71BC6B0C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9A2-9A9E-4C42-B797-B7A56F22A19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4719C-C943-A71A-3666-D9FCF34E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49B51-B19A-EA21-DF5A-864B27DD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EF7E-EF31-4EDB-8471-F1ED47B3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1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744B-B227-F9ED-D22F-5C4BBB6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8854D-BDD7-E2C0-C9FD-602C7880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9A2-9A9E-4C42-B797-B7A56F22A19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F1635-2FC0-0CC5-CEE3-841942F9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F8D4E-5098-BE9C-A48C-CAE21CE0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EF7E-EF31-4EDB-8471-F1ED47B3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7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B93D0-78A1-7B16-B724-368B5506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9A2-9A9E-4C42-B797-B7A56F22A19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17371-6FD8-DEF4-05A2-970D3D05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BCADF-939A-AF05-0B2C-250973A8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EF7E-EF31-4EDB-8471-F1ED47B3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8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4ACC-784A-207B-84FB-96A8E991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0FFDC-24DD-3855-B55D-14900A49F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245E9-812A-4C63-A9C5-21EFCE369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80F92-D1C4-6407-88FA-19DDB337E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9A2-9A9E-4C42-B797-B7A56F22A19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B7F3C-0DDA-2519-E3E1-D4D94193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55F3F-5EA8-7985-8DD8-68664771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EF7E-EF31-4EDB-8471-F1ED47B3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DCCA-4812-E4B4-9E16-22D17F95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A6D73-72F9-0290-98E2-4D6501147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16965-A34A-7710-604C-30A23BC1D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2788C-C5F1-836D-97E9-28F88120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9A2-9A9E-4C42-B797-B7A56F22A19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009FD-892F-BB5D-6556-B85BB767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57C58-4025-57D9-D158-D4047B98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EF7E-EF31-4EDB-8471-F1ED47B3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9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A6CDFE-54B1-FA7C-58BF-C374AAAB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E2E03-6A6D-2248-7998-8047945C4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1A5AD-4B99-F9CC-58FC-D6ECE8575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7459A2-9A9E-4C42-B797-B7A56F22A19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FE0D1-293A-84E3-5275-EF7D3FFA4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851A6-5F79-A222-1F7F-083AE67D2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AEF7E-EF31-4EDB-8471-F1ED47B3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1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55A3-D9E9-8717-2213-09D822ABD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BLE2TCP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39C74-0F74-20D2-F4ED-1EB345E62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Suggestion for application improvement</a:t>
            </a:r>
          </a:p>
        </p:txBody>
      </p:sp>
    </p:spTree>
    <p:extLst>
      <p:ext uri="{BB962C8B-B14F-4D97-AF65-F5344CB8AC3E}">
        <p14:creationId xmlns:p14="http://schemas.microsoft.com/office/powerpoint/2010/main" val="423592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adybug on a colorful background&#10;&#10;Description automatically generated">
            <a:extLst>
              <a:ext uri="{FF2B5EF4-FFF2-40B4-BE49-F238E27FC236}">
                <a16:creationId xmlns:a16="http://schemas.microsoft.com/office/drawing/2014/main" id="{C69B216F-F877-9775-10AD-33577EBD6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48" y="2545089"/>
            <a:ext cx="688493" cy="688493"/>
          </a:xfrm>
          <a:prstGeom prst="rect">
            <a:avLst/>
          </a:prstGeom>
        </p:spPr>
      </p:pic>
      <p:pic>
        <p:nvPicPr>
          <p:cNvPr id="5" name="Picture 4" descr="A red and white ladybug toy">
            <a:extLst>
              <a:ext uri="{FF2B5EF4-FFF2-40B4-BE49-F238E27FC236}">
                <a16:creationId xmlns:a16="http://schemas.microsoft.com/office/drawing/2014/main" id="{94C1468A-9B1B-567E-E896-4C8B7C01F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51954">
            <a:off x="2309092" y="1768815"/>
            <a:ext cx="3006596" cy="25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3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97461-3F09-E920-6CE0-741696C15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686CFF-F6CD-B8EC-8E21-80E00D4D9F17}"/>
              </a:ext>
            </a:extLst>
          </p:cNvPr>
          <p:cNvGrpSpPr/>
          <p:nvPr/>
        </p:nvGrpSpPr>
        <p:grpSpPr>
          <a:xfrm>
            <a:off x="544581" y="1585053"/>
            <a:ext cx="2491486" cy="4234740"/>
            <a:chOff x="356264" y="1673001"/>
            <a:chExt cx="2491486" cy="423474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5D7A57B-14D5-5860-42EF-1454CB2BEBDB}"/>
                </a:ext>
              </a:extLst>
            </p:cNvPr>
            <p:cNvSpPr/>
            <p:nvPr/>
          </p:nvSpPr>
          <p:spPr>
            <a:xfrm>
              <a:off x="356264" y="1673001"/>
              <a:ext cx="2491486" cy="42347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Smart Motion board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489E7F-9EF5-D2E4-148C-C1AE716DE441}"/>
                </a:ext>
              </a:extLst>
            </p:cNvPr>
            <p:cNvSpPr/>
            <p:nvPr/>
          </p:nvSpPr>
          <p:spPr>
            <a:xfrm>
              <a:off x="890813" y="4590449"/>
              <a:ext cx="1368805" cy="4798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USB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4CC2EE0-F330-17E4-418B-DE89C8BAF77B}"/>
              </a:ext>
            </a:extLst>
          </p:cNvPr>
          <p:cNvSpPr/>
          <p:nvPr/>
        </p:nvSpPr>
        <p:spPr>
          <a:xfrm>
            <a:off x="9685948" y="1585053"/>
            <a:ext cx="2429852" cy="4234740"/>
          </a:xfrm>
          <a:prstGeom prst="rect">
            <a:avLst/>
          </a:prstGeom>
          <a:ln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Client browser</a:t>
            </a:r>
          </a:p>
        </p:txBody>
      </p:sp>
      <p:pic>
        <p:nvPicPr>
          <p:cNvPr id="14" name="Picture 13" descr="A logo of a google chrome browser&#10;&#10;Description automatically generated">
            <a:extLst>
              <a:ext uri="{FF2B5EF4-FFF2-40B4-BE49-F238E27FC236}">
                <a16:creationId xmlns:a16="http://schemas.microsoft.com/office/drawing/2014/main" id="{ACDF575C-5ED8-8FB9-E12B-BD6966764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34" y="4982335"/>
            <a:ext cx="522632" cy="522632"/>
          </a:xfrm>
          <a:prstGeom prst="rect">
            <a:avLst/>
          </a:prstGeom>
        </p:spPr>
      </p:pic>
      <p:pic>
        <p:nvPicPr>
          <p:cNvPr id="15" name="Picture 14" descr="A blue and green swirly logo&#10;&#10;Description automatically generated">
            <a:extLst>
              <a:ext uri="{FF2B5EF4-FFF2-40B4-BE49-F238E27FC236}">
                <a16:creationId xmlns:a16="http://schemas.microsoft.com/office/drawing/2014/main" id="{1B544649-C070-6631-48F6-B6F43D015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352" y="4982335"/>
            <a:ext cx="479403" cy="479403"/>
          </a:xfrm>
          <a:prstGeom prst="rect">
            <a:avLst/>
          </a:prstGeom>
        </p:spPr>
      </p:pic>
      <p:pic>
        <p:nvPicPr>
          <p:cNvPr id="16" name="Picture 15" descr="A logo of a fox and firefox&#10;&#10;Description automatically generated">
            <a:extLst>
              <a:ext uri="{FF2B5EF4-FFF2-40B4-BE49-F238E27FC236}">
                <a16:creationId xmlns:a16="http://schemas.microsoft.com/office/drawing/2014/main" id="{25C67352-8400-8690-97F7-64ACC8E7F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717" y="4966762"/>
            <a:ext cx="479403" cy="494976"/>
          </a:xfrm>
          <a:prstGeom prst="rect">
            <a:avLst/>
          </a:prstGeom>
        </p:spPr>
      </p:pic>
      <p:pic>
        <p:nvPicPr>
          <p:cNvPr id="18" name="Graphic 17" descr="User with solid fill">
            <a:extLst>
              <a:ext uri="{FF2B5EF4-FFF2-40B4-BE49-F238E27FC236}">
                <a16:creationId xmlns:a16="http://schemas.microsoft.com/office/drawing/2014/main" id="{40FC3CF9-B09D-8D00-7D20-01357A0B42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83150" y="2585338"/>
            <a:ext cx="1435447" cy="14354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8022BC6-DEC0-DF07-6FA9-F2661E9F62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0749" y="2452721"/>
            <a:ext cx="3616985" cy="18163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FC46A1D-F23D-AE6E-CDB0-EAF4664EB0C9}"/>
              </a:ext>
            </a:extLst>
          </p:cNvPr>
          <p:cNvSpPr txBox="1"/>
          <p:nvPr/>
        </p:nvSpPr>
        <p:spPr>
          <a:xfrm>
            <a:off x="4922793" y="3497565"/>
            <a:ext cx="2876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</a:rPr>
              <a:t>Flask WEB Server</a:t>
            </a: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8608EA5F-53F2-B630-33E1-B4550A03448F}"/>
              </a:ext>
            </a:extLst>
          </p:cNvPr>
          <p:cNvSpPr/>
          <p:nvPr/>
        </p:nvSpPr>
        <p:spPr>
          <a:xfrm>
            <a:off x="3091451" y="3070649"/>
            <a:ext cx="1539297" cy="58053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Serial interface</a:t>
            </a: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C012A6C6-D831-75FC-1069-1EC20694907E}"/>
              </a:ext>
            </a:extLst>
          </p:cNvPr>
          <p:cNvSpPr/>
          <p:nvPr/>
        </p:nvSpPr>
        <p:spPr>
          <a:xfrm>
            <a:off x="8272729" y="3178642"/>
            <a:ext cx="1413218" cy="58053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HTTP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093557-B92B-4A7C-857B-6E91EB1D7918}"/>
              </a:ext>
            </a:extLst>
          </p:cNvPr>
          <p:cNvSpPr txBox="1"/>
          <p:nvPr/>
        </p:nvSpPr>
        <p:spPr>
          <a:xfrm>
            <a:off x="3000039" y="304576"/>
            <a:ext cx="5312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SIF2 application structure</a:t>
            </a:r>
          </a:p>
        </p:txBody>
      </p:sp>
    </p:spTree>
    <p:extLst>
      <p:ext uri="{BB962C8B-B14F-4D97-AF65-F5344CB8AC3E}">
        <p14:creationId xmlns:p14="http://schemas.microsoft.com/office/powerpoint/2010/main" val="313329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5F0DD2-C07F-769D-7849-89427B8B0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736" y="1307811"/>
            <a:ext cx="3588935" cy="181639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A8F49F5-936E-4B8D-8FA6-CDD6D6E2EFF4}"/>
              </a:ext>
            </a:extLst>
          </p:cNvPr>
          <p:cNvGrpSpPr/>
          <p:nvPr/>
        </p:nvGrpSpPr>
        <p:grpSpPr>
          <a:xfrm>
            <a:off x="544581" y="1585053"/>
            <a:ext cx="2491486" cy="4234740"/>
            <a:chOff x="356264" y="1673001"/>
            <a:chExt cx="2491486" cy="423474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81519CB-7CD5-A435-32FB-BAD788A003EB}"/>
                </a:ext>
              </a:extLst>
            </p:cNvPr>
            <p:cNvSpPr/>
            <p:nvPr/>
          </p:nvSpPr>
          <p:spPr>
            <a:xfrm>
              <a:off x="356264" y="1673001"/>
              <a:ext cx="2491486" cy="42347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Smart Bug board</a:t>
              </a:r>
            </a:p>
          </p:txBody>
        </p:sp>
        <p:pic>
          <p:nvPicPr>
            <p:cNvPr id="9" name="Picture 8" descr="A blue circuit board with many small chips">
              <a:extLst>
                <a:ext uri="{FF2B5EF4-FFF2-40B4-BE49-F238E27FC236}">
                  <a16:creationId xmlns:a16="http://schemas.microsoft.com/office/drawing/2014/main" id="{B717ED39-3305-A4DE-BFC3-AD92A771E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35775">
              <a:off x="482363" y="2128725"/>
              <a:ext cx="2239290" cy="1915837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F185DC-714C-48BC-1F27-CC18E7ED6720}"/>
                </a:ext>
              </a:extLst>
            </p:cNvPr>
            <p:cNvSpPr/>
            <p:nvPr/>
          </p:nvSpPr>
          <p:spPr>
            <a:xfrm>
              <a:off x="890813" y="4590449"/>
              <a:ext cx="1368805" cy="4798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USB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41F5DC-7B92-FC98-77D5-95197A5D5588}"/>
                </a:ext>
              </a:extLst>
            </p:cNvPr>
            <p:cNvSpPr/>
            <p:nvPr/>
          </p:nvSpPr>
          <p:spPr>
            <a:xfrm>
              <a:off x="890813" y="5175073"/>
              <a:ext cx="1368805" cy="4798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AD3EB66-1540-5B80-C027-F0D3F20E4BEB}"/>
              </a:ext>
            </a:extLst>
          </p:cNvPr>
          <p:cNvSpPr/>
          <p:nvPr/>
        </p:nvSpPr>
        <p:spPr>
          <a:xfrm>
            <a:off x="9685948" y="1585053"/>
            <a:ext cx="2429852" cy="4234740"/>
          </a:xfrm>
          <a:prstGeom prst="rect">
            <a:avLst/>
          </a:prstGeom>
          <a:ln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Client browser</a:t>
            </a:r>
          </a:p>
        </p:txBody>
      </p:sp>
      <p:pic>
        <p:nvPicPr>
          <p:cNvPr id="14" name="Picture 13" descr="A logo of a google chrome browser&#10;&#10;Description automatically generated">
            <a:extLst>
              <a:ext uri="{FF2B5EF4-FFF2-40B4-BE49-F238E27FC236}">
                <a16:creationId xmlns:a16="http://schemas.microsoft.com/office/drawing/2014/main" id="{1D67E134-6083-62F7-64ED-D21B48EF7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34" y="4982335"/>
            <a:ext cx="522632" cy="522632"/>
          </a:xfrm>
          <a:prstGeom prst="rect">
            <a:avLst/>
          </a:prstGeom>
        </p:spPr>
      </p:pic>
      <p:pic>
        <p:nvPicPr>
          <p:cNvPr id="15" name="Picture 14" descr="A blue and green swirly logo&#10;&#10;Description automatically generated">
            <a:extLst>
              <a:ext uri="{FF2B5EF4-FFF2-40B4-BE49-F238E27FC236}">
                <a16:creationId xmlns:a16="http://schemas.microsoft.com/office/drawing/2014/main" id="{534B1D0E-0815-0A3D-0AC3-A4E2E39C08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352" y="4982335"/>
            <a:ext cx="479403" cy="479403"/>
          </a:xfrm>
          <a:prstGeom prst="rect">
            <a:avLst/>
          </a:prstGeom>
        </p:spPr>
      </p:pic>
      <p:pic>
        <p:nvPicPr>
          <p:cNvPr id="16" name="Picture 15" descr="A logo of a fox and firefox&#10;&#10;Description automatically generated">
            <a:extLst>
              <a:ext uri="{FF2B5EF4-FFF2-40B4-BE49-F238E27FC236}">
                <a16:creationId xmlns:a16="http://schemas.microsoft.com/office/drawing/2014/main" id="{0BE0FF62-32E5-9EDA-5BFC-4641ACD248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717" y="4966762"/>
            <a:ext cx="479403" cy="494976"/>
          </a:xfrm>
          <a:prstGeom prst="rect">
            <a:avLst/>
          </a:prstGeom>
        </p:spPr>
      </p:pic>
      <p:pic>
        <p:nvPicPr>
          <p:cNvPr id="18" name="Graphic 17" descr="User with solid fill">
            <a:extLst>
              <a:ext uri="{FF2B5EF4-FFF2-40B4-BE49-F238E27FC236}">
                <a16:creationId xmlns:a16="http://schemas.microsoft.com/office/drawing/2014/main" id="{1921A9E3-C42E-B710-9D46-EF7894990F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83150" y="2585338"/>
            <a:ext cx="1435447" cy="14354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E4489F-7E1E-FA41-8D46-C02948565E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0736" y="4502501"/>
            <a:ext cx="3616985" cy="18163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AD91379-B206-08BB-1964-51FE092F420F}"/>
              </a:ext>
            </a:extLst>
          </p:cNvPr>
          <p:cNvSpPr txBox="1"/>
          <p:nvPr/>
        </p:nvSpPr>
        <p:spPr>
          <a:xfrm>
            <a:off x="5320675" y="2216006"/>
            <a:ext cx="176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BLE2TCP 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9A677A-D558-BE87-F1CB-B9AE5FB176BC}"/>
              </a:ext>
            </a:extLst>
          </p:cNvPr>
          <p:cNvSpPr txBox="1"/>
          <p:nvPr/>
        </p:nvSpPr>
        <p:spPr>
          <a:xfrm>
            <a:off x="4921014" y="5508875"/>
            <a:ext cx="2876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</a:rPr>
              <a:t>Flask WEB Server</a:t>
            </a: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CDD4B790-AC3D-BF30-52D3-16B5ADCA6B23}"/>
              </a:ext>
            </a:extLst>
          </p:cNvPr>
          <p:cNvSpPr/>
          <p:nvPr/>
        </p:nvSpPr>
        <p:spPr>
          <a:xfrm>
            <a:off x="3086778" y="2216006"/>
            <a:ext cx="1463958" cy="58053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Windows API</a:t>
            </a: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190AFDBF-5667-AEF0-1ABA-0EC72D6EABEA}"/>
              </a:ext>
            </a:extLst>
          </p:cNvPr>
          <p:cNvSpPr/>
          <p:nvPr/>
        </p:nvSpPr>
        <p:spPr>
          <a:xfrm>
            <a:off x="8201074" y="4923983"/>
            <a:ext cx="1472798" cy="58053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HTTP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8D3DAD70-856C-F9BB-B6D8-155E3AD674E6}"/>
              </a:ext>
            </a:extLst>
          </p:cNvPr>
          <p:cNvSpPr/>
          <p:nvPr/>
        </p:nvSpPr>
        <p:spPr>
          <a:xfrm rot="16200000">
            <a:off x="5670080" y="3523084"/>
            <a:ext cx="1378300" cy="58053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TCP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04DC2A-1460-1A50-E192-1DAFB56B7A42}"/>
              </a:ext>
            </a:extLst>
          </p:cNvPr>
          <p:cNvSpPr txBox="1"/>
          <p:nvPr/>
        </p:nvSpPr>
        <p:spPr>
          <a:xfrm>
            <a:off x="1678993" y="285920"/>
            <a:ext cx="875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SIF1, SIF3, </a:t>
            </a:r>
            <a:r>
              <a:rPr lang="en-US" sz="3600" dirty="0" err="1"/>
              <a:t>DiceDemo</a:t>
            </a:r>
            <a:r>
              <a:rPr lang="en-US" sz="3600" dirty="0"/>
              <a:t> application structure</a:t>
            </a:r>
          </a:p>
        </p:txBody>
      </p:sp>
    </p:spTree>
    <p:extLst>
      <p:ext uri="{BB962C8B-B14F-4D97-AF65-F5344CB8AC3E}">
        <p14:creationId xmlns:p14="http://schemas.microsoft.com/office/powerpoint/2010/main" val="169518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3D1AA5-343C-B5DD-33EE-64D55CDD2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04" y="1684943"/>
            <a:ext cx="2524216" cy="127752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F4B75AB-A0ED-CE34-6B59-89EDB6A767BE}"/>
              </a:ext>
            </a:extLst>
          </p:cNvPr>
          <p:cNvSpPr/>
          <p:nvPr/>
        </p:nvSpPr>
        <p:spPr>
          <a:xfrm>
            <a:off x="5457824" y="1996896"/>
            <a:ext cx="1194436" cy="107034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DA774F-8244-690C-39F1-5D4129C04A72}"/>
              </a:ext>
            </a:extLst>
          </p:cNvPr>
          <p:cNvSpPr txBox="1"/>
          <p:nvPr/>
        </p:nvSpPr>
        <p:spPr>
          <a:xfrm>
            <a:off x="7391222" y="931720"/>
            <a:ext cx="354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board connect application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7A37E4-9AED-B64F-AE26-EAD369A10014}"/>
              </a:ext>
            </a:extLst>
          </p:cNvPr>
          <p:cNvSpPr txBox="1"/>
          <p:nvPr/>
        </p:nvSpPr>
        <p:spPr>
          <a:xfrm>
            <a:off x="474931" y="3486706"/>
            <a:ext cx="47235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Implemented features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Smart Bug 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BLE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USB connection via BLE interface emulation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information on available 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Accessible through TCP interface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26906E-558D-0B63-78E0-AD82EE0662E7}"/>
              </a:ext>
            </a:extLst>
          </p:cNvPr>
          <p:cNvSpPr txBox="1"/>
          <p:nvPr/>
        </p:nvSpPr>
        <p:spPr>
          <a:xfrm>
            <a:off x="6652260" y="3429000"/>
            <a:ext cx="65001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 features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a wide range of sensor 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all available board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board status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log and debug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GUI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65B47-6D8A-8FAE-7876-BD1CA011D00D}"/>
              </a:ext>
            </a:extLst>
          </p:cNvPr>
          <p:cNvSpPr txBox="1"/>
          <p:nvPr/>
        </p:nvSpPr>
        <p:spPr>
          <a:xfrm>
            <a:off x="1408991" y="1053493"/>
            <a:ext cx="175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BLE2TCP server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81D90B7-9A08-5E89-D611-AEDCA50A5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836" y="1520285"/>
            <a:ext cx="1935481" cy="14421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007CF25-1AD5-B867-B279-40DD2CA0BA1B}"/>
              </a:ext>
            </a:extLst>
          </p:cNvPr>
          <p:cNvSpPr txBox="1"/>
          <p:nvPr/>
        </p:nvSpPr>
        <p:spPr>
          <a:xfrm>
            <a:off x="3955256" y="196845"/>
            <a:ext cx="6577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Suggestion for application improvement</a:t>
            </a:r>
          </a:p>
        </p:txBody>
      </p:sp>
    </p:spTree>
    <p:extLst>
      <p:ext uri="{BB962C8B-B14F-4D97-AF65-F5344CB8AC3E}">
        <p14:creationId xmlns:p14="http://schemas.microsoft.com/office/powerpoint/2010/main" val="350143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3959C4-8BD2-B823-FD91-21A5FEADD3CB}"/>
              </a:ext>
            </a:extLst>
          </p:cNvPr>
          <p:cNvSpPr txBox="1"/>
          <p:nvPr/>
        </p:nvSpPr>
        <p:spPr>
          <a:xfrm>
            <a:off x="1111458" y="1116940"/>
            <a:ext cx="9346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Advantages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Accelerate development by simplifying the addition of new hardware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flexibility to hardware connectivity from any platform, including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Simplify development by providing hardware logging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end user experience by using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Improves stability by using a single connection library for all sensor boards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Secure and easy distribution via MS 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5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612420F-4271-3EFC-AB48-6819EC24ABDE}"/>
              </a:ext>
            </a:extLst>
          </p:cNvPr>
          <p:cNvGrpSpPr/>
          <p:nvPr/>
        </p:nvGrpSpPr>
        <p:grpSpPr>
          <a:xfrm>
            <a:off x="9079865" y="4171609"/>
            <a:ext cx="2223247" cy="1853653"/>
            <a:chOff x="6483194" y="4368031"/>
            <a:chExt cx="2223247" cy="1853653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1131C8E-F8C8-9037-D559-A41E20772E8E}"/>
                </a:ext>
              </a:extLst>
            </p:cNvPr>
            <p:cNvSpPr/>
            <p:nvPr/>
          </p:nvSpPr>
          <p:spPr>
            <a:xfrm>
              <a:off x="6483194" y="4368031"/>
              <a:ext cx="2223247" cy="185365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dirty="0"/>
                <a:t>Application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2CF22B-05DC-EAE9-A937-BCF766A772EC}"/>
                </a:ext>
              </a:extLst>
            </p:cNvPr>
            <p:cNvSpPr/>
            <p:nvPr/>
          </p:nvSpPr>
          <p:spPr>
            <a:xfrm>
              <a:off x="6910414" y="4726920"/>
              <a:ext cx="1368805" cy="4798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TCP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E68B62E-2E75-4136-116E-CA44A04624CE}"/>
              </a:ext>
            </a:extLst>
          </p:cNvPr>
          <p:cNvGrpSpPr/>
          <p:nvPr/>
        </p:nvGrpSpPr>
        <p:grpSpPr>
          <a:xfrm>
            <a:off x="1649717" y="1822596"/>
            <a:ext cx="2491486" cy="4234740"/>
            <a:chOff x="356264" y="1673001"/>
            <a:chExt cx="2491486" cy="423474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6A91F01-B842-0351-2AEC-DCC5571111F9}"/>
                </a:ext>
              </a:extLst>
            </p:cNvPr>
            <p:cNvSpPr/>
            <p:nvPr/>
          </p:nvSpPr>
          <p:spPr>
            <a:xfrm>
              <a:off x="356264" y="1673001"/>
              <a:ext cx="2491486" cy="42347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Sensor board</a:t>
              </a:r>
            </a:p>
          </p:txBody>
        </p:sp>
        <p:pic>
          <p:nvPicPr>
            <p:cNvPr id="6" name="Picture 5" descr="A blue circuit board with many small chips">
              <a:extLst>
                <a:ext uri="{FF2B5EF4-FFF2-40B4-BE49-F238E27FC236}">
                  <a16:creationId xmlns:a16="http://schemas.microsoft.com/office/drawing/2014/main" id="{ABD267B1-6495-8C70-FEE6-67A0AE269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35775">
              <a:off x="482363" y="2128725"/>
              <a:ext cx="2239290" cy="191583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A2FB562-A94F-3F82-328B-C6FE2FC23DC6}"/>
                </a:ext>
              </a:extLst>
            </p:cNvPr>
            <p:cNvSpPr/>
            <p:nvPr/>
          </p:nvSpPr>
          <p:spPr>
            <a:xfrm>
              <a:off x="890812" y="4005825"/>
              <a:ext cx="1368805" cy="4798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WIFI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AE9BC86-002D-12A3-A2BE-EBA9E8E62AF1}"/>
                </a:ext>
              </a:extLst>
            </p:cNvPr>
            <p:cNvSpPr/>
            <p:nvPr/>
          </p:nvSpPr>
          <p:spPr>
            <a:xfrm>
              <a:off x="890813" y="4590449"/>
              <a:ext cx="1368805" cy="4798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8E29E0-2F16-E70B-C73F-A6473065FE22}"/>
                </a:ext>
              </a:extLst>
            </p:cNvPr>
            <p:cNvSpPr/>
            <p:nvPr/>
          </p:nvSpPr>
          <p:spPr>
            <a:xfrm>
              <a:off x="890813" y="5175073"/>
              <a:ext cx="1368805" cy="4798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BLE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A8DA2A-8CB5-9021-8D10-BC6FD632788B}"/>
              </a:ext>
            </a:extLst>
          </p:cNvPr>
          <p:cNvCxnSpPr>
            <a:cxnSpLocks/>
          </p:cNvCxnSpPr>
          <p:nvPr/>
        </p:nvCxnSpPr>
        <p:spPr>
          <a:xfrm>
            <a:off x="3520130" y="4968291"/>
            <a:ext cx="2054825" cy="212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8D32EE-E9C4-C519-AA85-648F577C272D}"/>
              </a:ext>
            </a:extLst>
          </p:cNvPr>
          <p:cNvCxnSpPr>
            <a:cxnSpLocks/>
          </p:cNvCxnSpPr>
          <p:nvPr/>
        </p:nvCxnSpPr>
        <p:spPr>
          <a:xfrm>
            <a:off x="3564591" y="4395337"/>
            <a:ext cx="2010366" cy="25454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A9C6F3-C103-FC59-6DB2-6DB26B3DFE16}"/>
              </a:ext>
            </a:extLst>
          </p:cNvPr>
          <p:cNvCxnSpPr>
            <a:cxnSpLocks/>
          </p:cNvCxnSpPr>
          <p:nvPr/>
        </p:nvCxnSpPr>
        <p:spPr>
          <a:xfrm flipV="1">
            <a:off x="3520130" y="5307985"/>
            <a:ext cx="2054825" cy="2633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C4F39A-482E-2DD5-7C3B-585676DC86E1}"/>
              </a:ext>
            </a:extLst>
          </p:cNvPr>
          <p:cNvGrpSpPr/>
          <p:nvPr/>
        </p:nvGrpSpPr>
        <p:grpSpPr>
          <a:xfrm>
            <a:off x="5574957" y="4203683"/>
            <a:ext cx="2223247" cy="1853653"/>
            <a:chOff x="6483194" y="4368031"/>
            <a:chExt cx="2223247" cy="185365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524DF1B-E17C-1FDF-1402-B5E15B14311A}"/>
                </a:ext>
              </a:extLst>
            </p:cNvPr>
            <p:cNvSpPr/>
            <p:nvPr/>
          </p:nvSpPr>
          <p:spPr>
            <a:xfrm>
              <a:off x="6483194" y="4368031"/>
              <a:ext cx="2223247" cy="185365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dirty="0"/>
                <a:t>Sensor board connect application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8B946F-CC56-F570-B309-7A1BA429EE64}"/>
                </a:ext>
              </a:extLst>
            </p:cNvPr>
            <p:cNvSpPr/>
            <p:nvPr/>
          </p:nvSpPr>
          <p:spPr>
            <a:xfrm>
              <a:off x="6910414" y="4726920"/>
              <a:ext cx="1368805" cy="4798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TCP</a:t>
              </a:r>
            </a:p>
          </p:txBody>
        </p:sp>
      </p:grp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8F6DEDA2-2F7F-99E1-CB35-BA4E00DFCB29}"/>
              </a:ext>
            </a:extLst>
          </p:cNvPr>
          <p:cNvSpPr/>
          <p:nvPr/>
        </p:nvSpPr>
        <p:spPr>
          <a:xfrm rot="5400000">
            <a:off x="8320788" y="3751937"/>
            <a:ext cx="265983" cy="210660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6061A4-F6A9-1326-7807-AC27ADBC7AEC}"/>
              </a:ext>
            </a:extLst>
          </p:cNvPr>
          <p:cNvSpPr txBox="1"/>
          <p:nvPr/>
        </p:nvSpPr>
        <p:spPr>
          <a:xfrm>
            <a:off x="4141203" y="580856"/>
            <a:ext cx="7664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Sensor board connect application structure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0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579DD7D-F9A6-53D2-2ABA-BC4A7DF101A1}"/>
              </a:ext>
            </a:extLst>
          </p:cNvPr>
          <p:cNvSpPr/>
          <p:nvPr/>
        </p:nvSpPr>
        <p:spPr>
          <a:xfrm>
            <a:off x="8785412" y="197223"/>
            <a:ext cx="2465293" cy="6421757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Internet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002453-B4B0-1FA2-1878-D092CB947AE7}"/>
              </a:ext>
            </a:extLst>
          </p:cNvPr>
          <p:cNvGrpSpPr/>
          <p:nvPr/>
        </p:nvGrpSpPr>
        <p:grpSpPr>
          <a:xfrm>
            <a:off x="9284409" y="4392706"/>
            <a:ext cx="1532965" cy="2026024"/>
            <a:chOff x="6400800" y="3191435"/>
            <a:chExt cx="1532965" cy="20260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4E56170-9F20-6783-9FEB-F2B7F4C55196}"/>
                </a:ext>
              </a:extLst>
            </p:cNvPr>
            <p:cNvSpPr/>
            <p:nvPr/>
          </p:nvSpPr>
          <p:spPr>
            <a:xfrm>
              <a:off x="6400800" y="3191435"/>
              <a:ext cx="1532965" cy="202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dirty="0"/>
                <a:t>Microsoft Store</a:t>
              </a:r>
            </a:p>
          </p:txBody>
        </p:sp>
        <p:pic>
          <p:nvPicPr>
            <p:cNvPr id="8" name="Picture 7" descr="A logo of a blue bag&#10;&#10;Description automatically generated">
              <a:extLst>
                <a:ext uri="{FF2B5EF4-FFF2-40B4-BE49-F238E27FC236}">
                  <a16:creationId xmlns:a16="http://schemas.microsoft.com/office/drawing/2014/main" id="{99E077B3-BAB8-6078-C308-445D8FE03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727" y="3236258"/>
              <a:ext cx="1261110" cy="126111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0237B2-3195-A4DC-F7F0-4D8C5B816A18}"/>
              </a:ext>
            </a:extLst>
          </p:cNvPr>
          <p:cNvGrpSpPr/>
          <p:nvPr/>
        </p:nvGrpSpPr>
        <p:grpSpPr>
          <a:xfrm>
            <a:off x="9356126" y="1736475"/>
            <a:ext cx="1532965" cy="2026024"/>
            <a:chOff x="8346142" y="4019213"/>
            <a:chExt cx="1532965" cy="20260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5186C7C-2029-6E26-E636-785BD978AB63}"/>
                </a:ext>
              </a:extLst>
            </p:cNvPr>
            <p:cNvSpPr/>
            <p:nvPr/>
          </p:nvSpPr>
          <p:spPr>
            <a:xfrm>
              <a:off x="8346142" y="4019213"/>
              <a:ext cx="1532965" cy="202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dirty="0"/>
                <a:t>TDK Web server</a:t>
              </a:r>
            </a:p>
          </p:txBody>
        </p:sp>
        <p:pic>
          <p:nvPicPr>
            <p:cNvPr id="15" name="Graphic 14" descr="Server with solid fill">
              <a:extLst>
                <a:ext uri="{FF2B5EF4-FFF2-40B4-BE49-F238E27FC236}">
                  <a16:creationId xmlns:a16="http://schemas.microsoft.com/office/drawing/2014/main" id="{2F912C7C-A584-9F48-6B99-99988143C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55424" y="4217894"/>
              <a:ext cx="914400" cy="914400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B45F911-6B99-FE9B-73EA-4A541C03DAC1}"/>
              </a:ext>
            </a:extLst>
          </p:cNvPr>
          <p:cNvSpPr/>
          <p:nvPr/>
        </p:nvSpPr>
        <p:spPr>
          <a:xfrm>
            <a:off x="3810000" y="197223"/>
            <a:ext cx="4666128" cy="6421756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Client PC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1EB8708-7150-66E2-8855-BE51E430D9EB}"/>
              </a:ext>
            </a:extLst>
          </p:cNvPr>
          <p:cNvGrpSpPr/>
          <p:nvPr/>
        </p:nvGrpSpPr>
        <p:grpSpPr>
          <a:xfrm>
            <a:off x="858345" y="2320159"/>
            <a:ext cx="2491486" cy="4234740"/>
            <a:chOff x="356264" y="1673001"/>
            <a:chExt cx="2491486" cy="423474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8A7D852-FBB4-10A2-C30E-DF5104CD137B}"/>
                </a:ext>
              </a:extLst>
            </p:cNvPr>
            <p:cNvSpPr/>
            <p:nvPr/>
          </p:nvSpPr>
          <p:spPr>
            <a:xfrm>
              <a:off x="356264" y="1673001"/>
              <a:ext cx="2491486" cy="42347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Smart Bug board</a:t>
              </a:r>
            </a:p>
          </p:txBody>
        </p:sp>
        <p:pic>
          <p:nvPicPr>
            <p:cNvPr id="27" name="Picture 26" descr="A blue circuit board with many small chips">
              <a:extLst>
                <a:ext uri="{FF2B5EF4-FFF2-40B4-BE49-F238E27FC236}">
                  <a16:creationId xmlns:a16="http://schemas.microsoft.com/office/drawing/2014/main" id="{A4BFF0E5-00F8-D668-C431-84DFF4DEC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35775">
              <a:off x="482363" y="2128725"/>
              <a:ext cx="2239290" cy="1915837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3E8956-8606-872F-E81F-11E9F1211B45}"/>
                </a:ext>
              </a:extLst>
            </p:cNvPr>
            <p:cNvSpPr/>
            <p:nvPr/>
          </p:nvSpPr>
          <p:spPr>
            <a:xfrm>
              <a:off x="890812" y="4005825"/>
              <a:ext cx="1368805" cy="4798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WIFI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56160C-A84E-DB92-83FE-7D1481569810}"/>
                </a:ext>
              </a:extLst>
            </p:cNvPr>
            <p:cNvSpPr/>
            <p:nvPr/>
          </p:nvSpPr>
          <p:spPr>
            <a:xfrm>
              <a:off x="890813" y="4590449"/>
              <a:ext cx="1368805" cy="4798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USB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F1F696E-54F4-2606-44B2-82B5E35A9939}"/>
                </a:ext>
              </a:extLst>
            </p:cNvPr>
            <p:cNvSpPr/>
            <p:nvPr/>
          </p:nvSpPr>
          <p:spPr>
            <a:xfrm>
              <a:off x="890813" y="5175073"/>
              <a:ext cx="1368805" cy="4798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BLE</a:t>
              </a:r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4967B6C-20A2-673F-D64A-2A851D5C4E28}"/>
              </a:ext>
            </a:extLst>
          </p:cNvPr>
          <p:cNvSpPr/>
          <p:nvPr/>
        </p:nvSpPr>
        <p:spPr>
          <a:xfrm>
            <a:off x="5147255" y="4509247"/>
            <a:ext cx="2223247" cy="18674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/>
              <a:t>Smart Bug Server application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69283451-CCD6-256E-CD60-3C785D1BE319}"/>
              </a:ext>
            </a:extLst>
          </p:cNvPr>
          <p:cNvSpPr/>
          <p:nvPr/>
        </p:nvSpPr>
        <p:spPr>
          <a:xfrm rot="5400000">
            <a:off x="8150848" y="4489773"/>
            <a:ext cx="381356" cy="17478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5EFCAF-7638-FD04-89FC-F8A64145B7F9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2761699" y="6017325"/>
            <a:ext cx="2385556" cy="4482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AE2F4E-39D3-76F7-88B7-0E6CC99EE51D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 flipV="1">
            <a:off x="2761699" y="5442979"/>
            <a:ext cx="2385556" cy="345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E53F3FB-7AC6-C6BE-1B77-9ED92D3F0B35}"/>
              </a:ext>
            </a:extLst>
          </p:cNvPr>
          <p:cNvCxnSpPr>
            <a:cxnSpLocks/>
          </p:cNvCxnSpPr>
          <p:nvPr/>
        </p:nvCxnSpPr>
        <p:spPr>
          <a:xfrm flipV="1">
            <a:off x="2761698" y="4886148"/>
            <a:ext cx="2385557" cy="67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0D71B1B-88B8-9FD6-A8CB-FE442EF66556}"/>
              </a:ext>
            </a:extLst>
          </p:cNvPr>
          <p:cNvSpPr/>
          <p:nvPr/>
        </p:nvSpPr>
        <p:spPr>
          <a:xfrm>
            <a:off x="4598894" y="824754"/>
            <a:ext cx="3231777" cy="328500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Client browser application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15D811C-06A6-F34F-4068-639AF84435D5}"/>
              </a:ext>
            </a:extLst>
          </p:cNvPr>
          <p:cNvSpPr/>
          <p:nvPr/>
        </p:nvSpPr>
        <p:spPr>
          <a:xfrm>
            <a:off x="5147255" y="1962769"/>
            <a:ext cx="2223247" cy="17997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WebApp</a:t>
            </a:r>
          </a:p>
        </p:txBody>
      </p:sp>
      <p:sp>
        <p:nvSpPr>
          <p:cNvPr id="55" name="Arrow: Up-Down 54">
            <a:extLst>
              <a:ext uri="{FF2B5EF4-FFF2-40B4-BE49-F238E27FC236}">
                <a16:creationId xmlns:a16="http://schemas.microsoft.com/office/drawing/2014/main" id="{CD05600E-BBC5-4B09-8646-0A76B02C0FD4}"/>
              </a:ext>
            </a:extLst>
          </p:cNvPr>
          <p:cNvSpPr/>
          <p:nvPr/>
        </p:nvSpPr>
        <p:spPr>
          <a:xfrm>
            <a:off x="6069106" y="3803010"/>
            <a:ext cx="448235" cy="108988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id="{0C97DE50-5DB8-A2CD-D8BD-C04FE9CC937A}"/>
              </a:ext>
            </a:extLst>
          </p:cNvPr>
          <p:cNvSpPr/>
          <p:nvPr/>
        </p:nvSpPr>
        <p:spPr>
          <a:xfrm rot="5400000">
            <a:off x="8151887" y="1776719"/>
            <a:ext cx="448235" cy="181680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468DC2E-CB73-2DA6-2623-C93F3C21FD54}"/>
              </a:ext>
            </a:extLst>
          </p:cNvPr>
          <p:cNvSpPr/>
          <p:nvPr/>
        </p:nvSpPr>
        <p:spPr>
          <a:xfrm>
            <a:off x="5574475" y="4933104"/>
            <a:ext cx="1368805" cy="479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pic>
        <p:nvPicPr>
          <p:cNvPr id="70" name="Picture 69" descr="A logo of a google chrome browser&#10;&#10;Description automatically generated">
            <a:extLst>
              <a:ext uri="{FF2B5EF4-FFF2-40B4-BE49-F238E27FC236}">
                <a16:creationId xmlns:a16="http://schemas.microsoft.com/office/drawing/2014/main" id="{46255325-7B8C-A908-3F95-55D096F153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334" y="1240392"/>
            <a:ext cx="522632" cy="522632"/>
          </a:xfrm>
          <a:prstGeom prst="rect">
            <a:avLst/>
          </a:prstGeom>
        </p:spPr>
      </p:pic>
      <p:pic>
        <p:nvPicPr>
          <p:cNvPr id="72" name="Picture 71" descr="A blue and green swirly logo&#10;&#10;Description automatically generated">
            <a:extLst>
              <a:ext uri="{FF2B5EF4-FFF2-40B4-BE49-F238E27FC236}">
                <a16:creationId xmlns:a16="http://schemas.microsoft.com/office/drawing/2014/main" id="{0E95DBCB-56EB-EEE6-CD3D-E1D8BDFA4F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088" y="1271437"/>
            <a:ext cx="479403" cy="479403"/>
          </a:xfrm>
          <a:prstGeom prst="rect">
            <a:avLst/>
          </a:prstGeom>
        </p:spPr>
      </p:pic>
      <p:pic>
        <p:nvPicPr>
          <p:cNvPr id="74" name="Picture 73" descr="A logo of a fox and firefox&#10;&#10;Description automatically generated">
            <a:extLst>
              <a:ext uri="{FF2B5EF4-FFF2-40B4-BE49-F238E27FC236}">
                <a16:creationId xmlns:a16="http://schemas.microsoft.com/office/drawing/2014/main" id="{E42207E7-BD47-2FFD-26A4-4F2E284E25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958" y="1240392"/>
            <a:ext cx="479403" cy="49497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921F7C4A-E1DE-9456-24DD-775C57168475}"/>
              </a:ext>
            </a:extLst>
          </p:cNvPr>
          <p:cNvSpPr txBox="1"/>
          <p:nvPr/>
        </p:nvSpPr>
        <p:spPr>
          <a:xfrm>
            <a:off x="765757" y="764237"/>
            <a:ext cx="2046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based software distribution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9E06D69-7D12-7424-0367-9DEFF07E2794}"/>
              </a:ext>
            </a:extLst>
          </p:cNvPr>
          <p:cNvSpPr/>
          <p:nvPr/>
        </p:nvSpPr>
        <p:spPr>
          <a:xfrm>
            <a:off x="403412" y="1978305"/>
            <a:ext cx="11385176" cy="4741475"/>
          </a:xfrm>
          <a:custGeom>
            <a:avLst/>
            <a:gdLst>
              <a:gd name="connsiteX0" fmla="*/ 170329 w 11385176"/>
              <a:gd name="connsiteY0" fmla="*/ 522848 h 4741475"/>
              <a:gd name="connsiteX1" fmla="*/ 259976 w 11385176"/>
              <a:gd name="connsiteY1" fmla="*/ 397342 h 4741475"/>
              <a:gd name="connsiteX2" fmla="*/ 421341 w 11385176"/>
              <a:gd name="connsiteY2" fmla="*/ 253907 h 4741475"/>
              <a:gd name="connsiteX3" fmla="*/ 609600 w 11385176"/>
              <a:gd name="connsiteY3" fmla="*/ 155295 h 4741475"/>
              <a:gd name="connsiteX4" fmla="*/ 923364 w 11385176"/>
              <a:gd name="connsiteY4" fmla="*/ 65648 h 4741475"/>
              <a:gd name="connsiteX5" fmla="*/ 1129553 w 11385176"/>
              <a:gd name="connsiteY5" fmla="*/ 47719 h 4741475"/>
              <a:gd name="connsiteX6" fmla="*/ 1344706 w 11385176"/>
              <a:gd name="connsiteY6" fmla="*/ 29789 h 4741475"/>
              <a:gd name="connsiteX7" fmla="*/ 1443317 w 11385176"/>
              <a:gd name="connsiteY7" fmla="*/ 20825 h 4741475"/>
              <a:gd name="connsiteX8" fmla="*/ 1909482 w 11385176"/>
              <a:gd name="connsiteY8" fmla="*/ 2895 h 4741475"/>
              <a:gd name="connsiteX9" fmla="*/ 2644588 w 11385176"/>
              <a:gd name="connsiteY9" fmla="*/ 38754 h 4741475"/>
              <a:gd name="connsiteX10" fmla="*/ 2725270 w 11385176"/>
              <a:gd name="connsiteY10" fmla="*/ 65648 h 4741475"/>
              <a:gd name="connsiteX11" fmla="*/ 2761129 w 11385176"/>
              <a:gd name="connsiteY11" fmla="*/ 74613 h 4741475"/>
              <a:gd name="connsiteX12" fmla="*/ 2904564 w 11385176"/>
              <a:gd name="connsiteY12" fmla="*/ 146330 h 4741475"/>
              <a:gd name="connsiteX13" fmla="*/ 2976282 w 11385176"/>
              <a:gd name="connsiteY13" fmla="*/ 200119 h 4741475"/>
              <a:gd name="connsiteX14" fmla="*/ 3146611 w 11385176"/>
              <a:gd name="connsiteY14" fmla="*/ 325625 h 4741475"/>
              <a:gd name="connsiteX15" fmla="*/ 3209364 w 11385176"/>
              <a:gd name="connsiteY15" fmla="*/ 370448 h 4741475"/>
              <a:gd name="connsiteX16" fmla="*/ 3343835 w 11385176"/>
              <a:gd name="connsiteY16" fmla="*/ 531813 h 4741475"/>
              <a:gd name="connsiteX17" fmla="*/ 3523129 w 11385176"/>
              <a:gd name="connsiteY17" fmla="*/ 800754 h 4741475"/>
              <a:gd name="connsiteX18" fmla="*/ 3558988 w 11385176"/>
              <a:gd name="connsiteY18" fmla="*/ 908330 h 4741475"/>
              <a:gd name="connsiteX19" fmla="*/ 3621741 w 11385176"/>
              <a:gd name="connsiteY19" fmla="*/ 1015907 h 4741475"/>
              <a:gd name="connsiteX20" fmla="*/ 3657600 w 11385176"/>
              <a:gd name="connsiteY20" fmla="*/ 1105554 h 4741475"/>
              <a:gd name="connsiteX21" fmla="*/ 3729317 w 11385176"/>
              <a:gd name="connsiteY21" fmla="*/ 1240025 h 4741475"/>
              <a:gd name="connsiteX22" fmla="*/ 3845859 w 11385176"/>
              <a:gd name="connsiteY22" fmla="*/ 1491036 h 4741475"/>
              <a:gd name="connsiteX23" fmla="*/ 3872753 w 11385176"/>
              <a:gd name="connsiteY23" fmla="*/ 1535860 h 4741475"/>
              <a:gd name="connsiteX24" fmla="*/ 3917576 w 11385176"/>
              <a:gd name="connsiteY24" fmla="*/ 1571719 h 4741475"/>
              <a:gd name="connsiteX25" fmla="*/ 3989294 w 11385176"/>
              <a:gd name="connsiteY25" fmla="*/ 1634472 h 4741475"/>
              <a:gd name="connsiteX26" fmla="*/ 4034117 w 11385176"/>
              <a:gd name="connsiteY26" fmla="*/ 1679295 h 4741475"/>
              <a:gd name="connsiteX27" fmla="*/ 4087906 w 11385176"/>
              <a:gd name="connsiteY27" fmla="*/ 1742048 h 4741475"/>
              <a:gd name="connsiteX28" fmla="*/ 4186517 w 11385176"/>
              <a:gd name="connsiteY28" fmla="*/ 1822730 h 4741475"/>
              <a:gd name="connsiteX29" fmla="*/ 4276164 w 11385176"/>
              <a:gd name="connsiteY29" fmla="*/ 1912378 h 4741475"/>
              <a:gd name="connsiteX30" fmla="*/ 4320988 w 11385176"/>
              <a:gd name="connsiteY30" fmla="*/ 1957201 h 4741475"/>
              <a:gd name="connsiteX31" fmla="*/ 4374776 w 11385176"/>
              <a:gd name="connsiteY31" fmla="*/ 2002025 h 4741475"/>
              <a:gd name="connsiteX32" fmla="*/ 4401670 w 11385176"/>
              <a:gd name="connsiteY32" fmla="*/ 2037883 h 4741475"/>
              <a:gd name="connsiteX33" fmla="*/ 4437529 w 11385176"/>
              <a:gd name="connsiteY33" fmla="*/ 2064778 h 4741475"/>
              <a:gd name="connsiteX34" fmla="*/ 4473388 w 11385176"/>
              <a:gd name="connsiteY34" fmla="*/ 2100636 h 4741475"/>
              <a:gd name="connsiteX35" fmla="*/ 4572000 w 11385176"/>
              <a:gd name="connsiteY35" fmla="*/ 2145460 h 4741475"/>
              <a:gd name="connsiteX36" fmla="*/ 4616823 w 11385176"/>
              <a:gd name="connsiteY36" fmla="*/ 2172354 h 4741475"/>
              <a:gd name="connsiteX37" fmla="*/ 4679576 w 11385176"/>
              <a:gd name="connsiteY37" fmla="*/ 2190283 h 4741475"/>
              <a:gd name="connsiteX38" fmla="*/ 4858870 w 11385176"/>
              <a:gd name="connsiteY38" fmla="*/ 2217178 h 4741475"/>
              <a:gd name="connsiteX39" fmla="*/ 5002306 w 11385176"/>
              <a:gd name="connsiteY39" fmla="*/ 2235107 h 4741475"/>
              <a:gd name="connsiteX40" fmla="*/ 5423647 w 11385176"/>
              <a:gd name="connsiteY40" fmla="*/ 2253036 h 4741475"/>
              <a:gd name="connsiteX41" fmla="*/ 5710517 w 11385176"/>
              <a:gd name="connsiteY41" fmla="*/ 2270966 h 4741475"/>
              <a:gd name="connsiteX42" fmla="*/ 6387173 w 11385176"/>
              <a:gd name="connsiteY42" fmla="*/ 2275538 h 4741475"/>
              <a:gd name="connsiteX43" fmla="*/ 7037294 w 11385176"/>
              <a:gd name="connsiteY43" fmla="*/ 2279930 h 4741475"/>
              <a:gd name="connsiteX44" fmla="*/ 7467600 w 11385176"/>
              <a:gd name="connsiteY44" fmla="*/ 2297860 h 4741475"/>
              <a:gd name="connsiteX45" fmla="*/ 7593106 w 11385176"/>
              <a:gd name="connsiteY45" fmla="*/ 2279930 h 4741475"/>
              <a:gd name="connsiteX46" fmla="*/ 7736541 w 11385176"/>
              <a:gd name="connsiteY46" fmla="*/ 2270966 h 4741475"/>
              <a:gd name="connsiteX47" fmla="*/ 7906870 w 11385176"/>
              <a:gd name="connsiteY47" fmla="*/ 2253036 h 4741475"/>
              <a:gd name="connsiteX48" fmla="*/ 8104094 w 11385176"/>
              <a:gd name="connsiteY48" fmla="*/ 2226142 h 4741475"/>
              <a:gd name="connsiteX49" fmla="*/ 8319247 w 11385176"/>
              <a:gd name="connsiteY49" fmla="*/ 2217178 h 4741475"/>
              <a:gd name="connsiteX50" fmla="*/ 8534400 w 11385176"/>
              <a:gd name="connsiteY50" fmla="*/ 2199248 h 4741475"/>
              <a:gd name="connsiteX51" fmla="*/ 8830235 w 11385176"/>
              <a:gd name="connsiteY51" fmla="*/ 2145460 h 4741475"/>
              <a:gd name="connsiteX52" fmla="*/ 9117106 w 11385176"/>
              <a:gd name="connsiteY52" fmla="*/ 2127530 h 4741475"/>
              <a:gd name="connsiteX53" fmla="*/ 9260541 w 11385176"/>
              <a:gd name="connsiteY53" fmla="*/ 2109601 h 4741475"/>
              <a:gd name="connsiteX54" fmla="*/ 9386047 w 11385176"/>
              <a:gd name="connsiteY54" fmla="*/ 2100636 h 4741475"/>
              <a:gd name="connsiteX55" fmla="*/ 9708776 w 11385176"/>
              <a:gd name="connsiteY55" fmla="*/ 2082707 h 4741475"/>
              <a:gd name="connsiteX56" fmla="*/ 10345270 w 11385176"/>
              <a:gd name="connsiteY56" fmla="*/ 2109601 h 4741475"/>
              <a:gd name="connsiteX57" fmla="*/ 10569388 w 11385176"/>
              <a:gd name="connsiteY57" fmla="*/ 2154425 h 4741475"/>
              <a:gd name="connsiteX58" fmla="*/ 10650070 w 11385176"/>
              <a:gd name="connsiteY58" fmla="*/ 2172354 h 4741475"/>
              <a:gd name="connsiteX59" fmla="*/ 10757647 w 11385176"/>
              <a:gd name="connsiteY59" fmla="*/ 2217178 h 4741475"/>
              <a:gd name="connsiteX60" fmla="*/ 11035553 w 11385176"/>
              <a:gd name="connsiteY60" fmla="*/ 2378542 h 4741475"/>
              <a:gd name="connsiteX61" fmla="*/ 11098306 w 11385176"/>
              <a:gd name="connsiteY61" fmla="*/ 2423366 h 4741475"/>
              <a:gd name="connsiteX62" fmla="*/ 11161059 w 11385176"/>
              <a:gd name="connsiteY62" fmla="*/ 2459225 h 4741475"/>
              <a:gd name="connsiteX63" fmla="*/ 11196917 w 11385176"/>
              <a:gd name="connsiteY63" fmla="*/ 2504048 h 4741475"/>
              <a:gd name="connsiteX64" fmla="*/ 11277600 w 11385176"/>
              <a:gd name="connsiteY64" fmla="*/ 2665413 h 4741475"/>
              <a:gd name="connsiteX65" fmla="*/ 11313459 w 11385176"/>
              <a:gd name="connsiteY65" fmla="*/ 2737130 h 4741475"/>
              <a:gd name="connsiteX66" fmla="*/ 11331388 w 11385176"/>
              <a:gd name="connsiteY66" fmla="*/ 2853672 h 4741475"/>
              <a:gd name="connsiteX67" fmla="*/ 11367247 w 11385176"/>
              <a:gd name="connsiteY67" fmla="*/ 2970213 h 4741475"/>
              <a:gd name="connsiteX68" fmla="*/ 11385176 w 11385176"/>
              <a:gd name="connsiteY68" fmla="*/ 3113648 h 4741475"/>
              <a:gd name="connsiteX69" fmla="*/ 11358282 w 11385176"/>
              <a:gd name="connsiteY69" fmla="*/ 3759107 h 4741475"/>
              <a:gd name="connsiteX70" fmla="*/ 11340353 w 11385176"/>
              <a:gd name="connsiteY70" fmla="*/ 3866683 h 4741475"/>
              <a:gd name="connsiteX71" fmla="*/ 11322423 w 11385176"/>
              <a:gd name="connsiteY71" fmla="*/ 4180448 h 4741475"/>
              <a:gd name="connsiteX72" fmla="*/ 11313459 w 11385176"/>
              <a:gd name="connsiteY72" fmla="*/ 4225272 h 4741475"/>
              <a:gd name="connsiteX73" fmla="*/ 11295529 w 11385176"/>
              <a:gd name="connsiteY73" fmla="*/ 4252166 h 4741475"/>
              <a:gd name="connsiteX74" fmla="*/ 11277600 w 11385176"/>
              <a:gd name="connsiteY74" fmla="*/ 4296989 h 4741475"/>
              <a:gd name="connsiteX75" fmla="*/ 11232776 w 11385176"/>
              <a:gd name="connsiteY75" fmla="*/ 4386636 h 4741475"/>
              <a:gd name="connsiteX76" fmla="*/ 11214847 w 11385176"/>
              <a:gd name="connsiteY76" fmla="*/ 4422495 h 4741475"/>
              <a:gd name="connsiteX77" fmla="*/ 11170023 w 11385176"/>
              <a:gd name="connsiteY77" fmla="*/ 4458354 h 4741475"/>
              <a:gd name="connsiteX78" fmla="*/ 11125200 w 11385176"/>
              <a:gd name="connsiteY78" fmla="*/ 4512142 h 4741475"/>
              <a:gd name="connsiteX79" fmla="*/ 11089341 w 11385176"/>
              <a:gd name="connsiteY79" fmla="*/ 4530072 h 4741475"/>
              <a:gd name="connsiteX80" fmla="*/ 10945906 w 11385176"/>
              <a:gd name="connsiteY80" fmla="*/ 4610754 h 4741475"/>
              <a:gd name="connsiteX81" fmla="*/ 10820400 w 11385176"/>
              <a:gd name="connsiteY81" fmla="*/ 4664542 h 4741475"/>
              <a:gd name="connsiteX82" fmla="*/ 10712823 w 11385176"/>
              <a:gd name="connsiteY82" fmla="*/ 4682472 h 4741475"/>
              <a:gd name="connsiteX83" fmla="*/ 10533529 w 11385176"/>
              <a:gd name="connsiteY83" fmla="*/ 4700401 h 4741475"/>
              <a:gd name="connsiteX84" fmla="*/ 10399059 w 11385176"/>
              <a:gd name="connsiteY84" fmla="*/ 4718330 h 4741475"/>
              <a:gd name="connsiteX85" fmla="*/ 8830235 w 11385176"/>
              <a:gd name="connsiteY85" fmla="*/ 4727295 h 4741475"/>
              <a:gd name="connsiteX86" fmla="*/ 6660776 w 11385176"/>
              <a:gd name="connsiteY86" fmla="*/ 4727295 h 4741475"/>
              <a:gd name="connsiteX87" fmla="*/ 6544235 w 11385176"/>
              <a:gd name="connsiteY87" fmla="*/ 4718330 h 4741475"/>
              <a:gd name="connsiteX88" fmla="*/ 6373906 w 11385176"/>
              <a:gd name="connsiteY88" fmla="*/ 4709366 h 4741475"/>
              <a:gd name="connsiteX89" fmla="*/ 6293223 w 11385176"/>
              <a:gd name="connsiteY89" fmla="*/ 4700401 h 4741475"/>
              <a:gd name="connsiteX90" fmla="*/ 6194611 w 11385176"/>
              <a:gd name="connsiteY90" fmla="*/ 4691436 h 4741475"/>
              <a:gd name="connsiteX91" fmla="*/ 6024282 w 11385176"/>
              <a:gd name="connsiteY91" fmla="*/ 4673507 h 4741475"/>
              <a:gd name="connsiteX92" fmla="*/ 5737411 w 11385176"/>
              <a:gd name="connsiteY92" fmla="*/ 4664542 h 4741475"/>
              <a:gd name="connsiteX93" fmla="*/ 5151896 w 11385176"/>
              <a:gd name="connsiteY93" fmla="*/ 4667441 h 4741475"/>
              <a:gd name="connsiteX94" fmla="*/ 4530164 w 11385176"/>
              <a:gd name="connsiteY94" fmla="*/ 4670519 h 4741475"/>
              <a:gd name="connsiteX95" fmla="*/ 3926541 w 11385176"/>
              <a:gd name="connsiteY95" fmla="*/ 4673507 h 4741475"/>
              <a:gd name="connsiteX96" fmla="*/ 3801035 w 11385176"/>
              <a:gd name="connsiteY96" fmla="*/ 4682472 h 4741475"/>
              <a:gd name="connsiteX97" fmla="*/ 3316941 w 11385176"/>
              <a:gd name="connsiteY97" fmla="*/ 4700401 h 4741475"/>
              <a:gd name="connsiteX98" fmla="*/ 2644588 w 11385176"/>
              <a:gd name="connsiteY98" fmla="*/ 4691436 h 4741475"/>
              <a:gd name="connsiteX99" fmla="*/ 2023752 w 11385176"/>
              <a:gd name="connsiteY99" fmla="*/ 4685101 h 4741475"/>
              <a:gd name="connsiteX100" fmla="*/ 1438058 w 11385176"/>
              <a:gd name="connsiteY100" fmla="*/ 4679125 h 4741475"/>
              <a:gd name="connsiteX101" fmla="*/ 887506 w 11385176"/>
              <a:gd name="connsiteY101" fmla="*/ 4673507 h 4741475"/>
              <a:gd name="connsiteX102" fmla="*/ 412376 w 11385176"/>
              <a:gd name="connsiteY102" fmla="*/ 4655578 h 4741475"/>
              <a:gd name="connsiteX103" fmla="*/ 367553 w 11385176"/>
              <a:gd name="connsiteY103" fmla="*/ 4646613 h 4741475"/>
              <a:gd name="connsiteX104" fmla="*/ 304800 w 11385176"/>
              <a:gd name="connsiteY104" fmla="*/ 4637648 h 4741475"/>
              <a:gd name="connsiteX105" fmla="*/ 259976 w 11385176"/>
              <a:gd name="connsiteY105" fmla="*/ 4556966 h 4741475"/>
              <a:gd name="connsiteX106" fmla="*/ 224117 w 11385176"/>
              <a:gd name="connsiteY106" fmla="*/ 4413530 h 4741475"/>
              <a:gd name="connsiteX107" fmla="*/ 206188 w 11385176"/>
              <a:gd name="connsiteY107" fmla="*/ 4368707 h 4741475"/>
              <a:gd name="connsiteX108" fmla="*/ 188259 w 11385176"/>
              <a:gd name="connsiteY108" fmla="*/ 4234236 h 4741475"/>
              <a:gd name="connsiteX109" fmla="*/ 179294 w 11385176"/>
              <a:gd name="connsiteY109" fmla="*/ 4189413 h 4741475"/>
              <a:gd name="connsiteX110" fmla="*/ 161364 w 11385176"/>
              <a:gd name="connsiteY110" fmla="*/ 4135625 h 4741475"/>
              <a:gd name="connsiteX111" fmla="*/ 125506 w 11385176"/>
              <a:gd name="connsiteY111" fmla="*/ 3992189 h 4741475"/>
              <a:gd name="connsiteX112" fmla="*/ 107576 w 11385176"/>
              <a:gd name="connsiteY112" fmla="*/ 3911507 h 4741475"/>
              <a:gd name="connsiteX113" fmla="*/ 89647 w 11385176"/>
              <a:gd name="connsiteY113" fmla="*/ 3803930 h 4741475"/>
              <a:gd name="connsiteX114" fmla="*/ 62753 w 11385176"/>
              <a:gd name="connsiteY114" fmla="*/ 3714283 h 4741475"/>
              <a:gd name="connsiteX115" fmla="*/ 26894 w 11385176"/>
              <a:gd name="connsiteY115" fmla="*/ 3526025 h 4741475"/>
              <a:gd name="connsiteX116" fmla="*/ 17929 w 11385176"/>
              <a:gd name="connsiteY116" fmla="*/ 3436378 h 4741475"/>
              <a:gd name="connsiteX117" fmla="*/ 0 w 11385176"/>
              <a:gd name="connsiteY117" fmla="*/ 3239154 h 4741475"/>
              <a:gd name="connsiteX118" fmla="*/ 17929 w 11385176"/>
              <a:gd name="connsiteY118" fmla="*/ 2880566 h 4741475"/>
              <a:gd name="connsiteX119" fmla="*/ 26894 w 11385176"/>
              <a:gd name="connsiteY119" fmla="*/ 2790919 h 4741475"/>
              <a:gd name="connsiteX120" fmla="*/ 35859 w 11385176"/>
              <a:gd name="connsiteY120" fmla="*/ 2513013 h 4741475"/>
              <a:gd name="connsiteX121" fmla="*/ 62753 w 11385176"/>
              <a:gd name="connsiteY121" fmla="*/ 2288895 h 4741475"/>
              <a:gd name="connsiteX122" fmla="*/ 80682 w 11385176"/>
              <a:gd name="connsiteY122" fmla="*/ 2118566 h 4741475"/>
              <a:gd name="connsiteX123" fmla="*/ 107576 w 11385176"/>
              <a:gd name="connsiteY123" fmla="*/ 1822730 h 4741475"/>
              <a:gd name="connsiteX124" fmla="*/ 98611 w 11385176"/>
              <a:gd name="connsiteY124" fmla="*/ 1401389 h 4741475"/>
              <a:gd name="connsiteX125" fmla="*/ 107576 w 11385176"/>
              <a:gd name="connsiteY125" fmla="*/ 997978 h 4741475"/>
              <a:gd name="connsiteX126" fmla="*/ 125506 w 11385176"/>
              <a:gd name="connsiteY126" fmla="*/ 890401 h 4741475"/>
              <a:gd name="connsiteX127" fmla="*/ 134470 w 11385176"/>
              <a:gd name="connsiteY127" fmla="*/ 800754 h 4741475"/>
              <a:gd name="connsiteX128" fmla="*/ 143435 w 11385176"/>
              <a:gd name="connsiteY128" fmla="*/ 720072 h 4741475"/>
              <a:gd name="connsiteX129" fmla="*/ 152400 w 11385176"/>
              <a:gd name="connsiteY129" fmla="*/ 585601 h 4741475"/>
              <a:gd name="connsiteX130" fmla="*/ 170329 w 11385176"/>
              <a:gd name="connsiteY130" fmla="*/ 522848 h 474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1385176" h="4741475" extrusionOk="0">
                <a:moveTo>
                  <a:pt x="170329" y="522848"/>
                </a:moveTo>
                <a:cubicBezTo>
                  <a:pt x="181398" y="487239"/>
                  <a:pt x="190281" y="460100"/>
                  <a:pt x="259976" y="397342"/>
                </a:cubicBezTo>
                <a:cubicBezTo>
                  <a:pt x="323544" y="349956"/>
                  <a:pt x="354593" y="288979"/>
                  <a:pt x="421341" y="253907"/>
                </a:cubicBezTo>
                <a:cubicBezTo>
                  <a:pt x="472777" y="229738"/>
                  <a:pt x="542853" y="193762"/>
                  <a:pt x="609600" y="155295"/>
                </a:cubicBezTo>
                <a:cubicBezTo>
                  <a:pt x="686502" y="107254"/>
                  <a:pt x="848639" y="82636"/>
                  <a:pt x="923364" y="65648"/>
                </a:cubicBezTo>
                <a:cubicBezTo>
                  <a:pt x="1256347" y="42635"/>
                  <a:pt x="873421" y="58935"/>
                  <a:pt x="1129553" y="47719"/>
                </a:cubicBezTo>
                <a:cubicBezTo>
                  <a:pt x="1201970" y="37591"/>
                  <a:pt x="1259422" y="38854"/>
                  <a:pt x="1344706" y="29789"/>
                </a:cubicBezTo>
                <a:cubicBezTo>
                  <a:pt x="1385310" y="28346"/>
                  <a:pt x="1409193" y="23731"/>
                  <a:pt x="1443317" y="20825"/>
                </a:cubicBezTo>
                <a:cubicBezTo>
                  <a:pt x="1780371" y="-1175"/>
                  <a:pt x="1639850" y="52710"/>
                  <a:pt x="1909482" y="2895"/>
                </a:cubicBezTo>
                <a:cubicBezTo>
                  <a:pt x="1988237" y="4281"/>
                  <a:pt x="2443300" y="-70496"/>
                  <a:pt x="2644588" y="38754"/>
                </a:cubicBezTo>
                <a:cubicBezTo>
                  <a:pt x="2672955" y="48926"/>
                  <a:pt x="2700076" y="55433"/>
                  <a:pt x="2725270" y="65648"/>
                </a:cubicBezTo>
                <a:cubicBezTo>
                  <a:pt x="2738884" y="68086"/>
                  <a:pt x="2748375" y="70101"/>
                  <a:pt x="2761129" y="74613"/>
                </a:cubicBezTo>
                <a:cubicBezTo>
                  <a:pt x="2814475" y="82471"/>
                  <a:pt x="2860810" y="119019"/>
                  <a:pt x="2904564" y="146330"/>
                </a:cubicBezTo>
                <a:cubicBezTo>
                  <a:pt x="2928684" y="160148"/>
                  <a:pt x="2950940" y="182604"/>
                  <a:pt x="2976282" y="200119"/>
                </a:cubicBezTo>
                <a:cubicBezTo>
                  <a:pt x="3213589" y="346100"/>
                  <a:pt x="2929264" y="190997"/>
                  <a:pt x="3146611" y="325625"/>
                </a:cubicBezTo>
                <a:cubicBezTo>
                  <a:pt x="3165432" y="337918"/>
                  <a:pt x="3194928" y="351990"/>
                  <a:pt x="3209364" y="370448"/>
                </a:cubicBezTo>
                <a:cubicBezTo>
                  <a:pt x="3287185" y="439434"/>
                  <a:pt x="3283237" y="460561"/>
                  <a:pt x="3343835" y="531813"/>
                </a:cubicBezTo>
                <a:cubicBezTo>
                  <a:pt x="3422831" y="615538"/>
                  <a:pt x="3473893" y="663879"/>
                  <a:pt x="3523129" y="800754"/>
                </a:cubicBezTo>
                <a:cubicBezTo>
                  <a:pt x="3536456" y="836322"/>
                  <a:pt x="3543942" y="880642"/>
                  <a:pt x="3558988" y="908330"/>
                </a:cubicBezTo>
                <a:cubicBezTo>
                  <a:pt x="3584243" y="943392"/>
                  <a:pt x="3603126" y="977468"/>
                  <a:pt x="3621741" y="1015907"/>
                </a:cubicBezTo>
                <a:cubicBezTo>
                  <a:pt x="3642496" y="1046020"/>
                  <a:pt x="3641198" y="1079738"/>
                  <a:pt x="3657600" y="1105554"/>
                </a:cubicBezTo>
                <a:cubicBezTo>
                  <a:pt x="3711163" y="1198502"/>
                  <a:pt x="3693713" y="1156390"/>
                  <a:pt x="3729317" y="1240025"/>
                </a:cubicBezTo>
                <a:cubicBezTo>
                  <a:pt x="3780982" y="1358754"/>
                  <a:pt x="3766879" y="1356051"/>
                  <a:pt x="3845859" y="1491036"/>
                </a:cubicBezTo>
                <a:cubicBezTo>
                  <a:pt x="3854971" y="1506474"/>
                  <a:pt x="3864687" y="1521805"/>
                  <a:pt x="3872753" y="1535860"/>
                </a:cubicBezTo>
                <a:cubicBezTo>
                  <a:pt x="3887927" y="1549621"/>
                  <a:pt x="3903874" y="1559501"/>
                  <a:pt x="3917576" y="1571719"/>
                </a:cubicBezTo>
                <a:cubicBezTo>
                  <a:pt x="3980979" y="1639089"/>
                  <a:pt x="3897231" y="1582801"/>
                  <a:pt x="3989294" y="1634472"/>
                </a:cubicBezTo>
                <a:cubicBezTo>
                  <a:pt x="4030996" y="1719263"/>
                  <a:pt x="3977979" y="1615201"/>
                  <a:pt x="4034117" y="1679295"/>
                </a:cubicBezTo>
                <a:cubicBezTo>
                  <a:pt x="4108176" y="1753122"/>
                  <a:pt x="4037036" y="1673056"/>
                  <a:pt x="4087906" y="1742048"/>
                </a:cubicBezTo>
                <a:cubicBezTo>
                  <a:pt x="4119215" y="1778014"/>
                  <a:pt x="4157028" y="1790332"/>
                  <a:pt x="4186517" y="1822730"/>
                </a:cubicBezTo>
                <a:cubicBezTo>
                  <a:pt x="4209033" y="1850691"/>
                  <a:pt x="4260132" y="1890871"/>
                  <a:pt x="4276164" y="1912378"/>
                </a:cubicBezTo>
                <a:cubicBezTo>
                  <a:pt x="4290725" y="1926081"/>
                  <a:pt x="4309070" y="1943811"/>
                  <a:pt x="4320988" y="1957201"/>
                </a:cubicBezTo>
                <a:cubicBezTo>
                  <a:pt x="4342925" y="1976295"/>
                  <a:pt x="4360871" y="1988009"/>
                  <a:pt x="4374776" y="2002025"/>
                </a:cubicBezTo>
                <a:cubicBezTo>
                  <a:pt x="4386307" y="2014952"/>
                  <a:pt x="4391615" y="2027823"/>
                  <a:pt x="4401670" y="2037883"/>
                </a:cubicBezTo>
                <a:cubicBezTo>
                  <a:pt x="4410019" y="2045484"/>
                  <a:pt x="4424155" y="2057052"/>
                  <a:pt x="4437529" y="2064778"/>
                </a:cubicBezTo>
                <a:cubicBezTo>
                  <a:pt x="4452022" y="2076307"/>
                  <a:pt x="4460294" y="2090136"/>
                  <a:pt x="4473388" y="2100636"/>
                </a:cubicBezTo>
                <a:cubicBezTo>
                  <a:pt x="4512068" y="2126809"/>
                  <a:pt x="4530777" y="2125625"/>
                  <a:pt x="4572000" y="2145460"/>
                </a:cubicBezTo>
                <a:cubicBezTo>
                  <a:pt x="4587811" y="2156647"/>
                  <a:pt x="4600242" y="2165083"/>
                  <a:pt x="4616823" y="2172354"/>
                </a:cubicBezTo>
                <a:cubicBezTo>
                  <a:pt x="4637364" y="2180224"/>
                  <a:pt x="4659346" y="2186463"/>
                  <a:pt x="4679576" y="2190283"/>
                </a:cubicBezTo>
                <a:cubicBezTo>
                  <a:pt x="4782471" y="2214287"/>
                  <a:pt x="4755850" y="2206350"/>
                  <a:pt x="4858870" y="2217178"/>
                </a:cubicBezTo>
                <a:cubicBezTo>
                  <a:pt x="4906630" y="2219044"/>
                  <a:pt x="4955273" y="2221119"/>
                  <a:pt x="5002306" y="2235107"/>
                </a:cubicBezTo>
                <a:cubicBezTo>
                  <a:pt x="5119717" y="2234695"/>
                  <a:pt x="5314133" y="2249112"/>
                  <a:pt x="5423647" y="2253036"/>
                </a:cubicBezTo>
                <a:cubicBezTo>
                  <a:pt x="5523951" y="2250564"/>
                  <a:pt x="5628759" y="2258322"/>
                  <a:pt x="5710517" y="2270966"/>
                </a:cubicBezTo>
                <a:cubicBezTo>
                  <a:pt x="5945696" y="2278197"/>
                  <a:pt x="6165159" y="2272004"/>
                  <a:pt x="6387173" y="2275538"/>
                </a:cubicBezTo>
                <a:cubicBezTo>
                  <a:pt x="6609187" y="2279071"/>
                  <a:pt x="6797372" y="2273032"/>
                  <a:pt x="7037294" y="2279930"/>
                </a:cubicBezTo>
                <a:cubicBezTo>
                  <a:pt x="7145520" y="2282013"/>
                  <a:pt x="7391852" y="2312730"/>
                  <a:pt x="7467600" y="2297860"/>
                </a:cubicBezTo>
                <a:cubicBezTo>
                  <a:pt x="7506319" y="2297887"/>
                  <a:pt x="7542616" y="2287096"/>
                  <a:pt x="7593106" y="2279930"/>
                </a:cubicBezTo>
                <a:cubicBezTo>
                  <a:pt x="7640749" y="2273980"/>
                  <a:pt x="7678464" y="2278895"/>
                  <a:pt x="7736541" y="2270966"/>
                </a:cubicBezTo>
                <a:cubicBezTo>
                  <a:pt x="7792496" y="2280102"/>
                  <a:pt x="7847377" y="2257473"/>
                  <a:pt x="7906870" y="2253036"/>
                </a:cubicBezTo>
                <a:cubicBezTo>
                  <a:pt x="7980109" y="2245673"/>
                  <a:pt x="8034238" y="2231531"/>
                  <a:pt x="8104094" y="2226142"/>
                </a:cubicBezTo>
                <a:cubicBezTo>
                  <a:pt x="8164787" y="2224662"/>
                  <a:pt x="8244357" y="2216471"/>
                  <a:pt x="8319247" y="2217178"/>
                </a:cubicBezTo>
                <a:cubicBezTo>
                  <a:pt x="8391094" y="2209561"/>
                  <a:pt x="8455644" y="2220127"/>
                  <a:pt x="8534400" y="2199248"/>
                </a:cubicBezTo>
                <a:cubicBezTo>
                  <a:pt x="8629324" y="2196132"/>
                  <a:pt x="8708588" y="2155641"/>
                  <a:pt x="8830235" y="2145460"/>
                </a:cubicBezTo>
                <a:cubicBezTo>
                  <a:pt x="8935362" y="2156251"/>
                  <a:pt x="9015371" y="2137254"/>
                  <a:pt x="9117106" y="2127530"/>
                </a:cubicBezTo>
                <a:cubicBezTo>
                  <a:pt x="9164687" y="2113882"/>
                  <a:pt x="9213112" y="2113407"/>
                  <a:pt x="9260541" y="2109601"/>
                </a:cubicBezTo>
                <a:cubicBezTo>
                  <a:pt x="9308105" y="2099364"/>
                  <a:pt x="9348268" y="2100529"/>
                  <a:pt x="9386047" y="2100636"/>
                </a:cubicBezTo>
                <a:cubicBezTo>
                  <a:pt x="9488015" y="2091440"/>
                  <a:pt x="9626847" y="2099994"/>
                  <a:pt x="9708776" y="2082707"/>
                </a:cubicBezTo>
                <a:cubicBezTo>
                  <a:pt x="9974045" y="2107542"/>
                  <a:pt x="10035144" y="2114254"/>
                  <a:pt x="10345270" y="2109601"/>
                </a:cubicBezTo>
                <a:cubicBezTo>
                  <a:pt x="10417729" y="2115624"/>
                  <a:pt x="10493608" y="2139921"/>
                  <a:pt x="10569388" y="2154425"/>
                </a:cubicBezTo>
                <a:cubicBezTo>
                  <a:pt x="10594492" y="2164942"/>
                  <a:pt x="10629390" y="2161726"/>
                  <a:pt x="10650070" y="2172354"/>
                </a:cubicBezTo>
                <a:cubicBezTo>
                  <a:pt x="10690643" y="2175715"/>
                  <a:pt x="10724834" y="2201984"/>
                  <a:pt x="10757647" y="2217178"/>
                </a:cubicBezTo>
                <a:cubicBezTo>
                  <a:pt x="10891483" y="2274787"/>
                  <a:pt x="10909620" y="2290734"/>
                  <a:pt x="11035553" y="2378542"/>
                </a:cubicBezTo>
                <a:cubicBezTo>
                  <a:pt x="11057921" y="2392976"/>
                  <a:pt x="11075778" y="2417799"/>
                  <a:pt x="11098306" y="2423366"/>
                </a:cubicBezTo>
                <a:cubicBezTo>
                  <a:pt x="11108449" y="2428925"/>
                  <a:pt x="11148863" y="2446523"/>
                  <a:pt x="11161059" y="2459225"/>
                </a:cubicBezTo>
                <a:cubicBezTo>
                  <a:pt x="11174525" y="2470024"/>
                  <a:pt x="11189658" y="2485713"/>
                  <a:pt x="11196917" y="2504048"/>
                </a:cubicBezTo>
                <a:cubicBezTo>
                  <a:pt x="11242622" y="2575537"/>
                  <a:pt x="11246837" y="2591598"/>
                  <a:pt x="11277600" y="2665413"/>
                </a:cubicBezTo>
                <a:cubicBezTo>
                  <a:pt x="11293242" y="2685227"/>
                  <a:pt x="11302270" y="2711435"/>
                  <a:pt x="11313459" y="2737130"/>
                </a:cubicBezTo>
                <a:cubicBezTo>
                  <a:pt x="11320781" y="2776586"/>
                  <a:pt x="11326943" y="2811570"/>
                  <a:pt x="11331388" y="2853672"/>
                </a:cubicBezTo>
                <a:cubicBezTo>
                  <a:pt x="11344758" y="2894765"/>
                  <a:pt x="11360169" y="2923541"/>
                  <a:pt x="11367247" y="2970213"/>
                </a:cubicBezTo>
                <a:cubicBezTo>
                  <a:pt x="11373704" y="3010100"/>
                  <a:pt x="11379785" y="3070224"/>
                  <a:pt x="11385176" y="3113648"/>
                </a:cubicBezTo>
                <a:cubicBezTo>
                  <a:pt x="11348484" y="3305045"/>
                  <a:pt x="11372041" y="3521261"/>
                  <a:pt x="11358282" y="3759107"/>
                </a:cubicBezTo>
                <a:cubicBezTo>
                  <a:pt x="11353599" y="3793752"/>
                  <a:pt x="11345537" y="3831756"/>
                  <a:pt x="11340353" y="3866683"/>
                </a:cubicBezTo>
                <a:cubicBezTo>
                  <a:pt x="11339251" y="4036849"/>
                  <a:pt x="11348050" y="4060452"/>
                  <a:pt x="11322423" y="4180448"/>
                </a:cubicBezTo>
                <a:cubicBezTo>
                  <a:pt x="11320406" y="4195690"/>
                  <a:pt x="11320745" y="4212255"/>
                  <a:pt x="11313459" y="4225272"/>
                </a:cubicBezTo>
                <a:cubicBezTo>
                  <a:pt x="11309599" y="4235592"/>
                  <a:pt x="11302061" y="4241550"/>
                  <a:pt x="11295529" y="4252166"/>
                </a:cubicBezTo>
                <a:cubicBezTo>
                  <a:pt x="11285459" y="4265213"/>
                  <a:pt x="11283498" y="4280968"/>
                  <a:pt x="11277600" y="4296989"/>
                </a:cubicBezTo>
                <a:cubicBezTo>
                  <a:pt x="11262803" y="4332194"/>
                  <a:pt x="11252190" y="4360474"/>
                  <a:pt x="11232776" y="4386636"/>
                </a:cubicBezTo>
                <a:cubicBezTo>
                  <a:pt x="11227308" y="4396376"/>
                  <a:pt x="11226263" y="4412380"/>
                  <a:pt x="11214847" y="4422495"/>
                </a:cubicBezTo>
                <a:cubicBezTo>
                  <a:pt x="11201051" y="4434711"/>
                  <a:pt x="11181715" y="4445938"/>
                  <a:pt x="11170023" y="4458354"/>
                </a:cubicBezTo>
                <a:cubicBezTo>
                  <a:pt x="11126492" y="4505131"/>
                  <a:pt x="11188540" y="4477623"/>
                  <a:pt x="11125200" y="4512142"/>
                </a:cubicBezTo>
                <a:cubicBezTo>
                  <a:pt x="11115283" y="4519449"/>
                  <a:pt x="11099408" y="4521163"/>
                  <a:pt x="11089341" y="4530072"/>
                </a:cubicBezTo>
                <a:cubicBezTo>
                  <a:pt x="10887316" y="4665261"/>
                  <a:pt x="11071876" y="4573581"/>
                  <a:pt x="10945906" y="4610754"/>
                </a:cubicBezTo>
                <a:cubicBezTo>
                  <a:pt x="10900085" y="4630756"/>
                  <a:pt x="10874635" y="4657382"/>
                  <a:pt x="10820400" y="4664542"/>
                </a:cubicBezTo>
                <a:cubicBezTo>
                  <a:pt x="10773300" y="4673924"/>
                  <a:pt x="10762344" y="4679036"/>
                  <a:pt x="10712823" y="4682472"/>
                </a:cubicBezTo>
                <a:cubicBezTo>
                  <a:pt x="10641252" y="4686283"/>
                  <a:pt x="10591620" y="4693280"/>
                  <a:pt x="10533529" y="4700401"/>
                </a:cubicBezTo>
                <a:cubicBezTo>
                  <a:pt x="10491443" y="4697146"/>
                  <a:pt x="10443223" y="4716998"/>
                  <a:pt x="10399059" y="4718330"/>
                </a:cubicBezTo>
                <a:cubicBezTo>
                  <a:pt x="9884820" y="4764274"/>
                  <a:pt x="9386870" y="4817076"/>
                  <a:pt x="8830235" y="4727295"/>
                </a:cubicBezTo>
                <a:cubicBezTo>
                  <a:pt x="7988962" y="4710062"/>
                  <a:pt x="8318081" y="4825992"/>
                  <a:pt x="6660776" y="4727295"/>
                </a:cubicBezTo>
                <a:cubicBezTo>
                  <a:pt x="6623807" y="4729748"/>
                  <a:pt x="6584624" y="4719284"/>
                  <a:pt x="6544235" y="4718330"/>
                </a:cubicBezTo>
                <a:cubicBezTo>
                  <a:pt x="6472267" y="4711271"/>
                  <a:pt x="6444143" y="4716895"/>
                  <a:pt x="6373906" y="4709366"/>
                </a:cubicBezTo>
                <a:cubicBezTo>
                  <a:pt x="6335488" y="4708131"/>
                  <a:pt x="6315944" y="4703759"/>
                  <a:pt x="6293223" y="4700401"/>
                </a:cubicBezTo>
                <a:cubicBezTo>
                  <a:pt x="6257698" y="4693461"/>
                  <a:pt x="6227908" y="4694489"/>
                  <a:pt x="6194611" y="4691436"/>
                </a:cubicBezTo>
                <a:cubicBezTo>
                  <a:pt x="6125604" y="4687178"/>
                  <a:pt x="6100669" y="4674534"/>
                  <a:pt x="6024282" y="4673507"/>
                </a:cubicBezTo>
                <a:cubicBezTo>
                  <a:pt x="5924705" y="4673866"/>
                  <a:pt x="5843833" y="4663649"/>
                  <a:pt x="5737411" y="4664542"/>
                </a:cubicBezTo>
                <a:cubicBezTo>
                  <a:pt x="5559596" y="4644541"/>
                  <a:pt x="5338168" y="4669592"/>
                  <a:pt x="5151896" y="4667441"/>
                </a:cubicBezTo>
                <a:cubicBezTo>
                  <a:pt x="4965624" y="4665290"/>
                  <a:pt x="4671884" y="4644331"/>
                  <a:pt x="4530164" y="4670519"/>
                </a:cubicBezTo>
                <a:cubicBezTo>
                  <a:pt x="4388444" y="4696707"/>
                  <a:pt x="4179801" y="4645230"/>
                  <a:pt x="3926541" y="4673507"/>
                </a:cubicBezTo>
                <a:cubicBezTo>
                  <a:pt x="3886887" y="4671409"/>
                  <a:pt x="3837616" y="4681585"/>
                  <a:pt x="3801035" y="4682472"/>
                </a:cubicBezTo>
                <a:cubicBezTo>
                  <a:pt x="3660529" y="4686105"/>
                  <a:pt x="3439823" y="4691627"/>
                  <a:pt x="3316941" y="4700401"/>
                </a:cubicBezTo>
                <a:cubicBezTo>
                  <a:pt x="3080481" y="4707041"/>
                  <a:pt x="2871260" y="4704941"/>
                  <a:pt x="2644588" y="4691436"/>
                </a:cubicBezTo>
                <a:cubicBezTo>
                  <a:pt x="2454814" y="4703119"/>
                  <a:pt x="2158589" y="4707716"/>
                  <a:pt x="2023752" y="4685101"/>
                </a:cubicBezTo>
                <a:cubicBezTo>
                  <a:pt x="1888915" y="4662486"/>
                  <a:pt x="1648243" y="4670130"/>
                  <a:pt x="1438058" y="4679125"/>
                </a:cubicBezTo>
                <a:cubicBezTo>
                  <a:pt x="1227873" y="4688119"/>
                  <a:pt x="1061950" y="4650451"/>
                  <a:pt x="887506" y="4673507"/>
                </a:cubicBezTo>
                <a:cubicBezTo>
                  <a:pt x="725452" y="4625578"/>
                  <a:pt x="940479" y="4652268"/>
                  <a:pt x="412376" y="4655578"/>
                </a:cubicBezTo>
                <a:cubicBezTo>
                  <a:pt x="399830" y="4654611"/>
                  <a:pt x="381977" y="4652068"/>
                  <a:pt x="367553" y="4646613"/>
                </a:cubicBezTo>
                <a:cubicBezTo>
                  <a:pt x="350258" y="4643874"/>
                  <a:pt x="322212" y="4640757"/>
                  <a:pt x="304800" y="4637648"/>
                </a:cubicBezTo>
                <a:cubicBezTo>
                  <a:pt x="284424" y="4607124"/>
                  <a:pt x="271499" y="4585475"/>
                  <a:pt x="259976" y="4556966"/>
                </a:cubicBezTo>
                <a:cubicBezTo>
                  <a:pt x="243081" y="4501457"/>
                  <a:pt x="249924" y="4461796"/>
                  <a:pt x="224117" y="4413530"/>
                </a:cubicBezTo>
                <a:cubicBezTo>
                  <a:pt x="217441" y="4396590"/>
                  <a:pt x="216344" y="4389324"/>
                  <a:pt x="206188" y="4368707"/>
                </a:cubicBezTo>
                <a:cubicBezTo>
                  <a:pt x="197723" y="4295282"/>
                  <a:pt x="199290" y="4297854"/>
                  <a:pt x="188259" y="4234236"/>
                </a:cubicBezTo>
                <a:cubicBezTo>
                  <a:pt x="186376" y="4219351"/>
                  <a:pt x="179874" y="4205570"/>
                  <a:pt x="179294" y="4189413"/>
                </a:cubicBezTo>
                <a:cubicBezTo>
                  <a:pt x="176511" y="4169878"/>
                  <a:pt x="166816" y="4157837"/>
                  <a:pt x="161364" y="4135625"/>
                </a:cubicBezTo>
                <a:cubicBezTo>
                  <a:pt x="142876" y="4084346"/>
                  <a:pt x="143354" y="4046694"/>
                  <a:pt x="125506" y="3992189"/>
                </a:cubicBezTo>
                <a:cubicBezTo>
                  <a:pt x="123588" y="3970327"/>
                  <a:pt x="111905" y="3936558"/>
                  <a:pt x="107576" y="3911507"/>
                </a:cubicBezTo>
                <a:cubicBezTo>
                  <a:pt x="99912" y="3869647"/>
                  <a:pt x="97663" y="3837936"/>
                  <a:pt x="89647" y="3803930"/>
                </a:cubicBezTo>
                <a:cubicBezTo>
                  <a:pt x="80779" y="3776049"/>
                  <a:pt x="67991" y="3750983"/>
                  <a:pt x="62753" y="3714283"/>
                </a:cubicBezTo>
                <a:cubicBezTo>
                  <a:pt x="47974" y="3521222"/>
                  <a:pt x="77488" y="3835405"/>
                  <a:pt x="26894" y="3526025"/>
                </a:cubicBezTo>
                <a:cubicBezTo>
                  <a:pt x="21515" y="3494889"/>
                  <a:pt x="24336" y="3465438"/>
                  <a:pt x="17929" y="3436378"/>
                </a:cubicBezTo>
                <a:cubicBezTo>
                  <a:pt x="11767" y="3370654"/>
                  <a:pt x="0" y="3239154"/>
                  <a:pt x="0" y="3239154"/>
                </a:cubicBezTo>
                <a:cubicBezTo>
                  <a:pt x="15734" y="3112352"/>
                  <a:pt x="6326" y="2992321"/>
                  <a:pt x="17929" y="2880566"/>
                </a:cubicBezTo>
                <a:cubicBezTo>
                  <a:pt x="20560" y="2847408"/>
                  <a:pt x="31602" y="2823840"/>
                  <a:pt x="26894" y="2790919"/>
                </a:cubicBezTo>
                <a:cubicBezTo>
                  <a:pt x="31407" y="2702001"/>
                  <a:pt x="38003" y="2602490"/>
                  <a:pt x="35859" y="2513013"/>
                </a:cubicBezTo>
                <a:cubicBezTo>
                  <a:pt x="39160" y="2376959"/>
                  <a:pt x="46087" y="2427441"/>
                  <a:pt x="62753" y="2288895"/>
                </a:cubicBezTo>
                <a:cubicBezTo>
                  <a:pt x="78534" y="2237620"/>
                  <a:pt x="78814" y="2174555"/>
                  <a:pt x="80682" y="2118566"/>
                </a:cubicBezTo>
                <a:cubicBezTo>
                  <a:pt x="97030" y="1958446"/>
                  <a:pt x="96714" y="1956500"/>
                  <a:pt x="107576" y="1822730"/>
                </a:cubicBezTo>
                <a:cubicBezTo>
                  <a:pt x="94472" y="1701725"/>
                  <a:pt x="81341" y="1558878"/>
                  <a:pt x="98611" y="1401389"/>
                </a:cubicBezTo>
                <a:cubicBezTo>
                  <a:pt x="106927" y="1284115"/>
                  <a:pt x="110098" y="1111910"/>
                  <a:pt x="107576" y="997978"/>
                </a:cubicBezTo>
                <a:cubicBezTo>
                  <a:pt x="102720" y="970551"/>
                  <a:pt x="121360" y="919848"/>
                  <a:pt x="125506" y="890401"/>
                </a:cubicBezTo>
                <a:cubicBezTo>
                  <a:pt x="129300" y="859866"/>
                  <a:pt x="130820" y="825360"/>
                  <a:pt x="134470" y="800754"/>
                </a:cubicBezTo>
                <a:cubicBezTo>
                  <a:pt x="136509" y="773985"/>
                  <a:pt x="135896" y="749046"/>
                  <a:pt x="143435" y="720072"/>
                </a:cubicBezTo>
                <a:cubicBezTo>
                  <a:pt x="152746" y="678574"/>
                  <a:pt x="152005" y="628909"/>
                  <a:pt x="152400" y="585601"/>
                </a:cubicBezTo>
                <a:cubicBezTo>
                  <a:pt x="154201" y="562401"/>
                  <a:pt x="152619" y="554698"/>
                  <a:pt x="170329" y="522848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70329 w 11385176"/>
                      <a:gd name="connsiteY0" fmla="*/ 522848 h 4741475"/>
                      <a:gd name="connsiteX1" fmla="*/ 259976 w 11385176"/>
                      <a:gd name="connsiteY1" fmla="*/ 397342 h 4741475"/>
                      <a:gd name="connsiteX2" fmla="*/ 421341 w 11385176"/>
                      <a:gd name="connsiteY2" fmla="*/ 253907 h 4741475"/>
                      <a:gd name="connsiteX3" fmla="*/ 609600 w 11385176"/>
                      <a:gd name="connsiteY3" fmla="*/ 155295 h 4741475"/>
                      <a:gd name="connsiteX4" fmla="*/ 923364 w 11385176"/>
                      <a:gd name="connsiteY4" fmla="*/ 65648 h 4741475"/>
                      <a:gd name="connsiteX5" fmla="*/ 1129553 w 11385176"/>
                      <a:gd name="connsiteY5" fmla="*/ 47719 h 4741475"/>
                      <a:gd name="connsiteX6" fmla="*/ 1344706 w 11385176"/>
                      <a:gd name="connsiteY6" fmla="*/ 29789 h 4741475"/>
                      <a:gd name="connsiteX7" fmla="*/ 1443317 w 11385176"/>
                      <a:gd name="connsiteY7" fmla="*/ 20825 h 4741475"/>
                      <a:gd name="connsiteX8" fmla="*/ 1909482 w 11385176"/>
                      <a:gd name="connsiteY8" fmla="*/ 2895 h 4741475"/>
                      <a:gd name="connsiteX9" fmla="*/ 2644588 w 11385176"/>
                      <a:gd name="connsiteY9" fmla="*/ 38754 h 4741475"/>
                      <a:gd name="connsiteX10" fmla="*/ 2725270 w 11385176"/>
                      <a:gd name="connsiteY10" fmla="*/ 65648 h 4741475"/>
                      <a:gd name="connsiteX11" fmla="*/ 2761129 w 11385176"/>
                      <a:gd name="connsiteY11" fmla="*/ 74613 h 4741475"/>
                      <a:gd name="connsiteX12" fmla="*/ 2904564 w 11385176"/>
                      <a:gd name="connsiteY12" fmla="*/ 146330 h 4741475"/>
                      <a:gd name="connsiteX13" fmla="*/ 2976282 w 11385176"/>
                      <a:gd name="connsiteY13" fmla="*/ 200119 h 4741475"/>
                      <a:gd name="connsiteX14" fmla="*/ 3146611 w 11385176"/>
                      <a:gd name="connsiteY14" fmla="*/ 325625 h 4741475"/>
                      <a:gd name="connsiteX15" fmla="*/ 3209364 w 11385176"/>
                      <a:gd name="connsiteY15" fmla="*/ 370448 h 4741475"/>
                      <a:gd name="connsiteX16" fmla="*/ 3343835 w 11385176"/>
                      <a:gd name="connsiteY16" fmla="*/ 531813 h 4741475"/>
                      <a:gd name="connsiteX17" fmla="*/ 3523129 w 11385176"/>
                      <a:gd name="connsiteY17" fmla="*/ 800754 h 4741475"/>
                      <a:gd name="connsiteX18" fmla="*/ 3558988 w 11385176"/>
                      <a:gd name="connsiteY18" fmla="*/ 908330 h 4741475"/>
                      <a:gd name="connsiteX19" fmla="*/ 3621741 w 11385176"/>
                      <a:gd name="connsiteY19" fmla="*/ 1015907 h 4741475"/>
                      <a:gd name="connsiteX20" fmla="*/ 3657600 w 11385176"/>
                      <a:gd name="connsiteY20" fmla="*/ 1105554 h 4741475"/>
                      <a:gd name="connsiteX21" fmla="*/ 3729317 w 11385176"/>
                      <a:gd name="connsiteY21" fmla="*/ 1240025 h 4741475"/>
                      <a:gd name="connsiteX22" fmla="*/ 3845859 w 11385176"/>
                      <a:gd name="connsiteY22" fmla="*/ 1491036 h 4741475"/>
                      <a:gd name="connsiteX23" fmla="*/ 3872753 w 11385176"/>
                      <a:gd name="connsiteY23" fmla="*/ 1535860 h 4741475"/>
                      <a:gd name="connsiteX24" fmla="*/ 3917576 w 11385176"/>
                      <a:gd name="connsiteY24" fmla="*/ 1571719 h 4741475"/>
                      <a:gd name="connsiteX25" fmla="*/ 3989294 w 11385176"/>
                      <a:gd name="connsiteY25" fmla="*/ 1634472 h 4741475"/>
                      <a:gd name="connsiteX26" fmla="*/ 4034117 w 11385176"/>
                      <a:gd name="connsiteY26" fmla="*/ 1679295 h 4741475"/>
                      <a:gd name="connsiteX27" fmla="*/ 4087906 w 11385176"/>
                      <a:gd name="connsiteY27" fmla="*/ 1742048 h 4741475"/>
                      <a:gd name="connsiteX28" fmla="*/ 4186517 w 11385176"/>
                      <a:gd name="connsiteY28" fmla="*/ 1822730 h 4741475"/>
                      <a:gd name="connsiteX29" fmla="*/ 4276164 w 11385176"/>
                      <a:gd name="connsiteY29" fmla="*/ 1912378 h 4741475"/>
                      <a:gd name="connsiteX30" fmla="*/ 4320988 w 11385176"/>
                      <a:gd name="connsiteY30" fmla="*/ 1957201 h 4741475"/>
                      <a:gd name="connsiteX31" fmla="*/ 4374776 w 11385176"/>
                      <a:gd name="connsiteY31" fmla="*/ 2002025 h 4741475"/>
                      <a:gd name="connsiteX32" fmla="*/ 4401670 w 11385176"/>
                      <a:gd name="connsiteY32" fmla="*/ 2037883 h 4741475"/>
                      <a:gd name="connsiteX33" fmla="*/ 4437529 w 11385176"/>
                      <a:gd name="connsiteY33" fmla="*/ 2064778 h 4741475"/>
                      <a:gd name="connsiteX34" fmla="*/ 4473388 w 11385176"/>
                      <a:gd name="connsiteY34" fmla="*/ 2100636 h 4741475"/>
                      <a:gd name="connsiteX35" fmla="*/ 4572000 w 11385176"/>
                      <a:gd name="connsiteY35" fmla="*/ 2145460 h 4741475"/>
                      <a:gd name="connsiteX36" fmla="*/ 4616823 w 11385176"/>
                      <a:gd name="connsiteY36" fmla="*/ 2172354 h 4741475"/>
                      <a:gd name="connsiteX37" fmla="*/ 4679576 w 11385176"/>
                      <a:gd name="connsiteY37" fmla="*/ 2190283 h 4741475"/>
                      <a:gd name="connsiteX38" fmla="*/ 4858870 w 11385176"/>
                      <a:gd name="connsiteY38" fmla="*/ 2217178 h 4741475"/>
                      <a:gd name="connsiteX39" fmla="*/ 5002306 w 11385176"/>
                      <a:gd name="connsiteY39" fmla="*/ 2235107 h 4741475"/>
                      <a:gd name="connsiteX40" fmla="*/ 5423647 w 11385176"/>
                      <a:gd name="connsiteY40" fmla="*/ 2253036 h 4741475"/>
                      <a:gd name="connsiteX41" fmla="*/ 5710517 w 11385176"/>
                      <a:gd name="connsiteY41" fmla="*/ 2270966 h 4741475"/>
                      <a:gd name="connsiteX42" fmla="*/ 7037294 w 11385176"/>
                      <a:gd name="connsiteY42" fmla="*/ 2279930 h 4741475"/>
                      <a:gd name="connsiteX43" fmla="*/ 7467600 w 11385176"/>
                      <a:gd name="connsiteY43" fmla="*/ 2297860 h 4741475"/>
                      <a:gd name="connsiteX44" fmla="*/ 7593106 w 11385176"/>
                      <a:gd name="connsiteY44" fmla="*/ 2279930 h 4741475"/>
                      <a:gd name="connsiteX45" fmla="*/ 7736541 w 11385176"/>
                      <a:gd name="connsiteY45" fmla="*/ 2270966 h 4741475"/>
                      <a:gd name="connsiteX46" fmla="*/ 7906870 w 11385176"/>
                      <a:gd name="connsiteY46" fmla="*/ 2253036 h 4741475"/>
                      <a:gd name="connsiteX47" fmla="*/ 8104094 w 11385176"/>
                      <a:gd name="connsiteY47" fmla="*/ 2226142 h 4741475"/>
                      <a:gd name="connsiteX48" fmla="*/ 8319247 w 11385176"/>
                      <a:gd name="connsiteY48" fmla="*/ 2217178 h 4741475"/>
                      <a:gd name="connsiteX49" fmla="*/ 8534400 w 11385176"/>
                      <a:gd name="connsiteY49" fmla="*/ 2199248 h 4741475"/>
                      <a:gd name="connsiteX50" fmla="*/ 8830235 w 11385176"/>
                      <a:gd name="connsiteY50" fmla="*/ 2145460 h 4741475"/>
                      <a:gd name="connsiteX51" fmla="*/ 9117106 w 11385176"/>
                      <a:gd name="connsiteY51" fmla="*/ 2127530 h 4741475"/>
                      <a:gd name="connsiteX52" fmla="*/ 9260541 w 11385176"/>
                      <a:gd name="connsiteY52" fmla="*/ 2109601 h 4741475"/>
                      <a:gd name="connsiteX53" fmla="*/ 9386047 w 11385176"/>
                      <a:gd name="connsiteY53" fmla="*/ 2100636 h 4741475"/>
                      <a:gd name="connsiteX54" fmla="*/ 9708776 w 11385176"/>
                      <a:gd name="connsiteY54" fmla="*/ 2082707 h 4741475"/>
                      <a:gd name="connsiteX55" fmla="*/ 10345270 w 11385176"/>
                      <a:gd name="connsiteY55" fmla="*/ 2109601 h 4741475"/>
                      <a:gd name="connsiteX56" fmla="*/ 10569388 w 11385176"/>
                      <a:gd name="connsiteY56" fmla="*/ 2154425 h 4741475"/>
                      <a:gd name="connsiteX57" fmla="*/ 10650070 w 11385176"/>
                      <a:gd name="connsiteY57" fmla="*/ 2172354 h 4741475"/>
                      <a:gd name="connsiteX58" fmla="*/ 10757647 w 11385176"/>
                      <a:gd name="connsiteY58" fmla="*/ 2217178 h 4741475"/>
                      <a:gd name="connsiteX59" fmla="*/ 11035553 w 11385176"/>
                      <a:gd name="connsiteY59" fmla="*/ 2378542 h 4741475"/>
                      <a:gd name="connsiteX60" fmla="*/ 11098306 w 11385176"/>
                      <a:gd name="connsiteY60" fmla="*/ 2423366 h 4741475"/>
                      <a:gd name="connsiteX61" fmla="*/ 11161059 w 11385176"/>
                      <a:gd name="connsiteY61" fmla="*/ 2459225 h 4741475"/>
                      <a:gd name="connsiteX62" fmla="*/ 11196917 w 11385176"/>
                      <a:gd name="connsiteY62" fmla="*/ 2504048 h 4741475"/>
                      <a:gd name="connsiteX63" fmla="*/ 11277600 w 11385176"/>
                      <a:gd name="connsiteY63" fmla="*/ 2665413 h 4741475"/>
                      <a:gd name="connsiteX64" fmla="*/ 11313459 w 11385176"/>
                      <a:gd name="connsiteY64" fmla="*/ 2737130 h 4741475"/>
                      <a:gd name="connsiteX65" fmla="*/ 11331388 w 11385176"/>
                      <a:gd name="connsiteY65" fmla="*/ 2853672 h 4741475"/>
                      <a:gd name="connsiteX66" fmla="*/ 11367247 w 11385176"/>
                      <a:gd name="connsiteY66" fmla="*/ 2970213 h 4741475"/>
                      <a:gd name="connsiteX67" fmla="*/ 11385176 w 11385176"/>
                      <a:gd name="connsiteY67" fmla="*/ 3113648 h 4741475"/>
                      <a:gd name="connsiteX68" fmla="*/ 11358282 w 11385176"/>
                      <a:gd name="connsiteY68" fmla="*/ 3759107 h 4741475"/>
                      <a:gd name="connsiteX69" fmla="*/ 11340353 w 11385176"/>
                      <a:gd name="connsiteY69" fmla="*/ 3866683 h 4741475"/>
                      <a:gd name="connsiteX70" fmla="*/ 11322423 w 11385176"/>
                      <a:gd name="connsiteY70" fmla="*/ 4180448 h 4741475"/>
                      <a:gd name="connsiteX71" fmla="*/ 11313459 w 11385176"/>
                      <a:gd name="connsiteY71" fmla="*/ 4225272 h 4741475"/>
                      <a:gd name="connsiteX72" fmla="*/ 11295529 w 11385176"/>
                      <a:gd name="connsiteY72" fmla="*/ 4252166 h 4741475"/>
                      <a:gd name="connsiteX73" fmla="*/ 11277600 w 11385176"/>
                      <a:gd name="connsiteY73" fmla="*/ 4296989 h 4741475"/>
                      <a:gd name="connsiteX74" fmla="*/ 11232776 w 11385176"/>
                      <a:gd name="connsiteY74" fmla="*/ 4386636 h 4741475"/>
                      <a:gd name="connsiteX75" fmla="*/ 11214847 w 11385176"/>
                      <a:gd name="connsiteY75" fmla="*/ 4422495 h 4741475"/>
                      <a:gd name="connsiteX76" fmla="*/ 11170023 w 11385176"/>
                      <a:gd name="connsiteY76" fmla="*/ 4458354 h 4741475"/>
                      <a:gd name="connsiteX77" fmla="*/ 11125200 w 11385176"/>
                      <a:gd name="connsiteY77" fmla="*/ 4512142 h 4741475"/>
                      <a:gd name="connsiteX78" fmla="*/ 11089341 w 11385176"/>
                      <a:gd name="connsiteY78" fmla="*/ 4530072 h 4741475"/>
                      <a:gd name="connsiteX79" fmla="*/ 10945906 w 11385176"/>
                      <a:gd name="connsiteY79" fmla="*/ 4610754 h 4741475"/>
                      <a:gd name="connsiteX80" fmla="*/ 10820400 w 11385176"/>
                      <a:gd name="connsiteY80" fmla="*/ 4664542 h 4741475"/>
                      <a:gd name="connsiteX81" fmla="*/ 10712823 w 11385176"/>
                      <a:gd name="connsiteY81" fmla="*/ 4682472 h 4741475"/>
                      <a:gd name="connsiteX82" fmla="*/ 10533529 w 11385176"/>
                      <a:gd name="connsiteY82" fmla="*/ 4700401 h 4741475"/>
                      <a:gd name="connsiteX83" fmla="*/ 10399059 w 11385176"/>
                      <a:gd name="connsiteY83" fmla="*/ 4718330 h 4741475"/>
                      <a:gd name="connsiteX84" fmla="*/ 8830235 w 11385176"/>
                      <a:gd name="connsiteY84" fmla="*/ 4727295 h 4741475"/>
                      <a:gd name="connsiteX85" fmla="*/ 6660776 w 11385176"/>
                      <a:gd name="connsiteY85" fmla="*/ 4727295 h 4741475"/>
                      <a:gd name="connsiteX86" fmla="*/ 6544235 w 11385176"/>
                      <a:gd name="connsiteY86" fmla="*/ 4718330 h 4741475"/>
                      <a:gd name="connsiteX87" fmla="*/ 6373906 w 11385176"/>
                      <a:gd name="connsiteY87" fmla="*/ 4709366 h 4741475"/>
                      <a:gd name="connsiteX88" fmla="*/ 6293223 w 11385176"/>
                      <a:gd name="connsiteY88" fmla="*/ 4700401 h 4741475"/>
                      <a:gd name="connsiteX89" fmla="*/ 6194611 w 11385176"/>
                      <a:gd name="connsiteY89" fmla="*/ 4691436 h 4741475"/>
                      <a:gd name="connsiteX90" fmla="*/ 6024282 w 11385176"/>
                      <a:gd name="connsiteY90" fmla="*/ 4673507 h 4741475"/>
                      <a:gd name="connsiteX91" fmla="*/ 5737411 w 11385176"/>
                      <a:gd name="connsiteY91" fmla="*/ 4664542 h 4741475"/>
                      <a:gd name="connsiteX92" fmla="*/ 3926541 w 11385176"/>
                      <a:gd name="connsiteY92" fmla="*/ 4673507 h 4741475"/>
                      <a:gd name="connsiteX93" fmla="*/ 3801035 w 11385176"/>
                      <a:gd name="connsiteY93" fmla="*/ 4682472 h 4741475"/>
                      <a:gd name="connsiteX94" fmla="*/ 3316941 w 11385176"/>
                      <a:gd name="connsiteY94" fmla="*/ 4700401 h 4741475"/>
                      <a:gd name="connsiteX95" fmla="*/ 2644588 w 11385176"/>
                      <a:gd name="connsiteY95" fmla="*/ 4691436 h 4741475"/>
                      <a:gd name="connsiteX96" fmla="*/ 887506 w 11385176"/>
                      <a:gd name="connsiteY96" fmla="*/ 4673507 h 4741475"/>
                      <a:gd name="connsiteX97" fmla="*/ 412376 w 11385176"/>
                      <a:gd name="connsiteY97" fmla="*/ 4655578 h 4741475"/>
                      <a:gd name="connsiteX98" fmla="*/ 367553 w 11385176"/>
                      <a:gd name="connsiteY98" fmla="*/ 4646613 h 4741475"/>
                      <a:gd name="connsiteX99" fmla="*/ 304800 w 11385176"/>
                      <a:gd name="connsiteY99" fmla="*/ 4637648 h 4741475"/>
                      <a:gd name="connsiteX100" fmla="*/ 259976 w 11385176"/>
                      <a:gd name="connsiteY100" fmla="*/ 4556966 h 4741475"/>
                      <a:gd name="connsiteX101" fmla="*/ 224117 w 11385176"/>
                      <a:gd name="connsiteY101" fmla="*/ 4413530 h 4741475"/>
                      <a:gd name="connsiteX102" fmla="*/ 206188 w 11385176"/>
                      <a:gd name="connsiteY102" fmla="*/ 4368707 h 4741475"/>
                      <a:gd name="connsiteX103" fmla="*/ 188259 w 11385176"/>
                      <a:gd name="connsiteY103" fmla="*/ 4234236 h 4741475"/>
                      <a:gd name="connsiteX104" fmla="*/ 179294 w 11385176"/>
                      <a:gd name="connsiteY104" fmla="*/ 4189413 h 4741475"/>
                      <a:gd name="connsiteX105" fmla="*/ 161364 w 11385176"/>
                      <a:gd name="connsiteY105" fmla="*/ 4135625 h 4741475"/>
                      <a:gd name="connsiteX106" fmla="*/ 125506 w 11385176"/>
                      <a:gd name="connsiteY106" fmla="*/ 3992189 h 4741475"/>
                      <a:gd name="connsiteX107" fmla="*/ 107576 w 11385176"/>
                      <a:gd name="connsiteY107" fmla="*/ 3911507 h 4741475"/>
                      <a:gd name="connsiteX108" fmla="*/ 89647 w 11385176"/>
                      <a:gd name="connsiteY108" fmla="*/ 3803930 h 4741475"/>
                      <a:gd name="connsiteX109" fmla="*/ 62753 w 11385176"/>
                      <a:gd name="connsiteY109" fmla="*/ 3714283 h 4741475"/>
                      <a:gd name="connsiteX110" fmla="*/ 26894 w 11385176"/>
                      <a:gd name="connsiteY110" fmla="*/ 3526025 h 4741475"/>
                      <a:gd name="connsiteX111" fmla="*/ 17929 w 11385176"/>
                      <a:gd name="connsiteY111" fmla="*/ 3436378 h 4741475"/>
                      <a:gd name="connsiteX112" fmla="*/ 0 w 11385176"/>
                      <a:gd name="connsiteY112" fmla="*/ 3239154 h 4741475"/>
                      <a:gd name="connsiteX113" fmla="*/ 17929 w 11385176"/>
                      <a:gd name="connsiteY113" fmla="*/ 2880566 h 4741475"/>
                      <a:gd name="connsiteX114" fmla="*/ 26894 w 11385176"/>
                      <a:gd name="connsiteY114" fmla="*/ 2790919 h 4741475"/>
                      <a:gd name="connsiteX115" fmla="*/ 35859 w 11385176"/>
                      <a:gd name="connsiteY115" fmla="*/ 2513013 h 4741475"/>
                      <a:gd name="connsiteX116" fmla="*/ 62753 w 11385176"/>
                      <a:gd name="connsiteY116" fmla="*/ 2288895 h 4741475"/>
                      <a:gd name="connsiteX117" fmla="*/ 80682 w 11385176"/>
                      <a:gd name="connsiteY117" fmla="*/ 2118566 h 4741475"/>
                      <a:gd name="connsiteX118" fmla="*/ 107576 w 11385176"/>
                      <a:gd name="connsiteY118" fmla="*/ 1822730 h 4741475"/>
                      <a:gd name="connsiteX119" fmla="*/ 98611 w 11385176"/>
                      <a:gd name="connsiteY119" fmla="*/ 1401389 h 4741475"/>
                      <a:gd name="connsiteX120" fmla="*/ 107576 w 11385176"/>
                      <a:gd name="connsiteY120" fmla="*/ 997978 h 4741475"/>
                      <a:gd name="connsiteX121" fmla="*/ 125506 w 11385176"/>
                      <a:gd name="connsiteY121" fmla="*/ 890401 h 4741475"/>
                      <a:gd name="connsiteX122" fmla="*/ 134470 w 11385176"/>
                      <a:gd name="connsiteY122" fmla="*/ 800754 h 4741475"/>
                      <a:gd name="connsiteX123" fmla="*/ 143435 w 11385176"/>
                      <a:gd name="connsiteY123" fmla="*/ 720072 h 4741475"/>
                      <a:gd name="connsiteX124" fmla="*/ 152400 w 11385176"/>
                      <a:gd name="connsiteY124" fmla="*/ 585601 h 4741475"/>
                      <a:gd name="connsiteX125" fmla="*/ 170329 w 11385176"/>
                      <a:gd name="connsiteY125" fmla="*/ 522848 h 4741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</a:cxnLst>
                    <a:rect l="l" t="t" r="r" b="b"/>
                    <a:pathLst>
                      <a:path w="11385176" h="4741475">
                        <a:moveTo>
                          <a:pt x="170329" y="522848"/>
                        </a:moveTo>
                        <a:cubicBezTo>
                          <a:pt x="188258" y="491471"/>
                          <a:pt x="197378" y="457436"/>
                          <a:pt x="259976" y="397342"/>
                        </a:cubicBezTo>
                        <a:cubicBezTo>
                          <a:pt x="311892" y="347503"/>
                          <a:pt x="358431" y="288857"/>
                          <a:pt x="421341" y="253907"/>
                        </a:cubicBezTo>
                        <a:cubicBezTo>
                          <a:pt x="483247" y="219514"/>
                          <a:pt x="544642" y="183876"/>
                          <a:pt x="609600" y="155295"/>
                        </a:cubicBezTo>
                        <a:cubicBezTo>
                          <a:pt x="700891" y="115127"/>
                          <a:pt x="828378" y="72955"/>
                          <a:pt x="923364" y="65648"/>
                        </a:cubicBezTo>
                        <a:cubicBezTo>
                          <a:pt x="1243044" y="41057"/>
                          <a:pt x="867641" y="70829"/>
                          <a:pt x="1129553" y="47719"/>
                        </a:cubicBezTo>
                        <a:lnTo>
                          <a:pt x="1344706" y="29789"/>
                        </a:lnTo>
                        <a:cubicBezTo>
                          <a:pt x="1377591" y="26970"/>
                          <a:pt x="1410327" y="21856"/>
                          <a:pt x="1443317" y="20825"/>
                        </a:cubicBezTo>
                        <a:cubicBezTo>
                          <a:pt x="1789998" y="9991"/>
                          <a:pt x="1634637" y="16638"/>
                          <a:pt x="1909482" y="2895"/>
                        </a:cubicBezTo>
                        <a:cubicBezTo>
                          <a:pt x="2015501" y="5840"/>
                          <a:pt x="2424574" y="-19144"/>
                          <a:pt x="2644588" y="38754"/>
                        </a:cubicBezTo>
                        <a:cubicBezTo>
                          <a:pt x="2672003" y="45969"/>
                          <a:pt x="2698175" y="57311"/>
                          <a:pt x="2725270" y="65648"/>
                        </a:cubicBezTo>
                        <a:cubicBezTo>
                          <a:pt x="2737046" y="69271"/>
                          <a:pt x="2749550" y="70402"/>
                          <a:pt x="2761129" y="74613"/>
                        </a:cubicBezTo>
                        <a:cubicBezTo>
                          <a:pt x="2807284" y="91397"/>
                          <a:pt x="2864655" y="120506"/>
                          <a:pt x="2904564" y="146330"/>
                        </a:cubicBezTo>
                        <a:cubicBezTo>
                          <a:pt x="2929653" y="162564"/>
                          <a:pt x="2951620" y="183245"/>
                          <a:pt x="2976282" y="200119"/>
                        </a:cubicBezTo>
                        <a:cubicBezTo>
                          <a:pt x="3233804" y="376319"/>
                          <a:pt x="2937863" y="158627"/>
                          <a:pt x="3146611" y="325625"/>
                        </a:cubicBezTo>
                        <a:cubicBezTo>
                          <a:pt x="3166684" y="341683"/>
                          <a:pt x="3190611" y="352867"/>
                          <a:pt x="3209364" y="370448"/>
                        </a:cubicBezTo>
                        <a:cubicBezTo>
                          <a:pt x="3282062" y="438602"/>
                          <a:pt x="3286720" y="460418"/>
                          <a:pt x="3343835" y="531813"/>
                        </a:cubicBezTo>
                        <a:cubicBezTo>
                          <a:pt x="3417910" y="624408"/>
                          <a:pt x="3476975" y="662294"/>
                          <a:pt x="3523129" y="800754"/>
                        </a:cubicBezTo>
                        <a:cubicBezTo>
                          <a:pt x="3535082" y="836613"/>
                          <a:pt x="3543239" y="873969"/>
                          <a:pt x="3558988" y="908330"/>
                        </a:cubicBezTo>
                        <a:cubicBezTo>
                          <a:pt x="3576285" y="946069"/>
                          <a:pt x="3603175" y="978776"/>
                          <a:pt x="3621741" y="1015907"/>
                        </a:cubicBezTo>
                        <a:cubicBezTo>
                          <a:pt x="3636134" y="1044693"/>
                          <a:pt x="3643822" y="1076468"/>
                          <a:pt x="3657600" y="1105554"/>
                        </a:cubicBezTo>
                        <a:cubicBezTo>
                          <a:pt x="3707282" y="1210439"/>
                          <a:pt x="3691841" y="1154366"/>
                          <a:pt x="3729317" y="1240025"/>
                        </a:cubicBezTo>
                        <a:cubicBezTo>
                          <a:pt x="3780257" y="1356460"/>
                          <a:pt x="3764335" y="1355161"/>
                          <a:pt x="3845859" y="1491036"/>
                        </a:cubicBezTo>
                        <a:cubicBezTo>
                          <a:pt x="3854824" y="1505977"/>
                          <a:pt x="3861177" y="1522837"/>
                          <a:pt x="3872753" y="1535860"/>
                        </a:cubicBezTo>
                        <a:cubicBezTo>
                          <a:pt x="3885465" y="1550161"/>
                          <a:pt x="3903275" y="1559007"/>
                          <a:pt x="3917576" y="1571719"/>
                        </a:cubicBezTo>
                        <a:cubicBezTo>
                          <a:pt x="4001132" y="1645992"/>
                          <a:pt x="3907091" y="1572820"/>
                          <a:pt x="3989294" y="1634472"/>
                        </a:cubicBezTo>
                        <a:cubicBezTo>
                          <a:pt x="4037105" y="1706189"/>
                          <a:pt x="3974353" y="1619531"/>
                          <a:pt x="4034117" y="1679295"/>
                        </a:cubicBezTo>
                        <a:cubicBezTo>
                          <a:pt x="4104985" y="1750163"/>
                          <a:pt x="4019587" y="1683489"/>
                          <a:pt x="4087906" y="1742048"/>
                        </a:cubicBezTo>
                        <a:cubicBezTo>
                          <a:pt x="4120152" y="1769687"/>
                          <a:pt x="4156486" y="1792699"/>
                          <a:pt x="4186517" y="1822730"/>
                        </a:cubicBezTo>
                        <a:lnTo>
                          <a:pt x="4276164" y="1912378"/>
                        </a:lnTo>
                        <a:cubicBezTo>
                          <a:pt x="4291105" y="1927319"/>
                          <a:pt x="4304756" y="1943674"/>
                          <a:pt x="4320988" y="1957201"/>
                        </a:cubicBezTo>
                        <a:cubicBezTo>
                          <a:pt x="4338917" y="1972142"/>
                          <a:pt x="4358273" y="1985522"/>
                          <a:pt x="4374776" y="2002025"/>
                        </a:cubicBezTo>
                        <a:cubicBezTo>
                          <a:pt x="4385341" y="2012590"/>
                          <a:pt x="4391105" y="2027318"/>
                          <a:pt x="4401670" y="2037883"/>
                        </a:cubicBezTo>
                        <a:cubicBezTo>
                          <a:pt x="4412235" y="2048448"/>
                          <a:pt x="4426284" y="2054939"/>
                          <a:pt x="4437529" y="2064778"/>
                        </a:cubicBezTo>
                        <a:cubicBezTo>
                          <a:pt x="4450250" y="2075909"/>
                          <a:pt x="4459540" y="2090942"/>
                          <a:pt x="4473388" y="2100636"/>
                        </a:cubicBezTo>
                        <a:cubicBezTo>
                          <a:pt x="4512898" y="2128292"/>
                          <a:pt x="4531582" y="2125251"/>
                          <a:pt x="4572000" y="2145460"/>
                        </a:cubicBezTo>
                        <a:cubicBezTo>
                          <a:pt x="4587585" y="2153252"/>
                          <a:pt x="4600739" y="2165652"/>
                          <a:pt x="4616823" y="2172354"/>
                        </a:cubicBezTo>
                        <a:cubicBezTo>
                          <a:pt x="4636904" y="2180721"/>
                          <a:pt x="4658400" y="2185300"/>
                          <a:pt x="4679576" y="2190283"/>
                        </a:cubicBezTo>
                        <a:cubicBezTo>
                          <a:pt x="4779238" y="2213733"/>
                          <a:pt x="4758051" y="2205545"/>
                          <a:pt x="4858870" y="2217178"/>
                        </a:cubicBezTo>
                        <a:cubicBezTo>
                          <a:pt x="4906736" y="2222701"/>
                          <a:pt x="4954308" y="2230872"/>
                          <a:pt x="5002306" y="2235107"/>
                        </a:cubicBezTo>
                        <a:cubicBezTo>
                          <a:pt x="5116179" y="2245155"/>
                          <a:pt x="5325627" y="2248215"/>
                          <a:pt x="5423647" y="2253036"/>
                        </a:cubicBezTo>
                        <a:cubicBezTo>
                          <a:pt x="5519341" y="2257742"/>
                          <a:pt x="5614720" y="2269369"/>
                          <a:pt x="5710517" y="2270966"/>
                        </a:cubicBezTo>
                        <a:lnTo>
                          <a:pt x="7037294" y="2279930"/>
                        </a:lnTo>
                        <a:cubicBezTo>
                          <a:pt x="7149388" y="2286158"/>
                          <a:pt x="7375972" y="2299943"/>
                          <a:pt x="7467600" y="2297860"/>
                        </a:cubicBezTo>
                        <a:cubicBezTo>
                          <a:pt x="7509849" y="2296900"/>
                          <a:pt x="7551056" y="2284135"/>
                          <a:pt x="7593106" y="2279930"/>
                        </a:cubicBezTo>
                        <a:cubicBezTo>
                          <a:pt x="7640773" y="2275163"/>
                          <a:pt x="7688811" y="2275057"/>
                          <a:pt x="7736541" y="2270966"/>
                        </a:cubicBezTo>
                        <a:cubicBezTo>
                          <a:pt x="7793422" y="2266090"/>
                          <a:pt x="7850200" y="2259947"/>
                          <a:pt x="7906870" y="2253036"/>
                        </a:cubicBezTo>
                        <a:cubicBezTo>
                          <a:pt x="7972732" y="2245004"/>
                          <a:pt x="8037994" y="2231890"/>
                          <a:pt x="8104094" y="2226142"/>
                        </a:cubicBezTo>
                        <a:cubicBezTo>
                          <a:pt x="8175604" y="2219924"/>
                          <a:pt x="8247529" y="2220166"/>
                          <a:pt x="8319247" y="2217178"/>
                        </a:cubicBezTo>
                        <a:cubicBezTo>
                          <a:pt x="8390965" y="2211201"/>
                          <a:pt x="8463132" y="2209251"/>
                          <a:pt x="8534400" y="2199248"/>
                        </a:cubicBezTo>
                        <a:cubicBezTo>
                          <a:pt x="8633656" y="2185317"/>
                          <a:pt x="8730132" y="2150465"/>
                          <a:pt x="8830235" y="2145460"/>
                        </a:cubicBezTo>
                        <a:cubicBezTo>
                          <a:pt x="8929616" y="2140491"/>
                          <a:pt x="9019561" y="2137981"/>
                          <a:pt x="9117106" y="2127530"/>
                        </a:cubicBezTo>
                        <a:cubicBezTo>
                          <a:pt x="9165016" y="2122397"/>
                          <a:pt x="9212596" y="2114395"/>
                          <a:pt x="9260541" y="2109601"/>
                        </a:cubicBezTo>
                        <a:cubicBezTo>
                          <a:pt x="9302275" y="2105428"/>
                          <a:pt x="9344192" y="2103336"/>
                          <a:pt x="9386047" y="2100636"/>
                        </a:cubicBezTo>
                        <a:lnTo>
                          <a:pt x="9708776" y="2082707"/>
                        </a:lnTo>
                        <a:lnTo>
                          <a:pt x="10345270" y="2109601"/>
                        </a:lnTo>
                        <a:cubicBezTo>
                          <a:pt x="10427826" y="2114515"/>
                          <a:pt x="10489998" y="2135522"/>
                          <a:pt x="10569388" y="2154425"/>
                        </a:cubicBezTo>
                        <a:cubicBezTo>
                          <a:pt x="10596189" y="2160806"/>
                          <a:pt x="10623934" y="2163642"/>
                          <a:pt x="10650070" y="2172354"/>
                        </a:cubicBezTo>
                        <a:cubicBezTo>
                          <a:pt x="10686924" y="2184639"/>
                          <a:pt x="10722375" y="2200899"/>
                          <a:pt x="10757647" y="2217178"/>
                        </a:cubicBezTo>
                        <a:cubicBezTo>
                          <a:pt x="10889434" y="2278003"/>
                          <a:pt x="10905768" y="2292019"/>
                          <a:pt x="11035553" y="2378542"/>
                        </a:cubicBezTo>
                        <a:cubicBezTo>
                          <a:pt x="11056942" y="2392801"/>
                          <a:pt x="11075314" y="2411870"/>
                          <a:pt x="11098306" y="2423366"/>
                        </a:cubicBezTo>
                        <a:cubicBezTo>
                          <a:pt x="11112369" y="2430398"/>
                          <a:pt x="11148388" y="2446554"/>
                          <a:pt x="11161059" y="2459225"/>
                        </a:cubicBezTo>
                        <a:cubicBezTo>
                          <a:pt x="11174589" y="2472755"/>
                          <a:pt x="11186570" y="2487953"/>
                          <a:pt x="11196917" y="2504048"/>
                        </a:cubicBezTo>
                        <a:cubicBezTo>
                          <a:pt x="11241756" y="2573798"/>
                          <a:pt x="11242904" y="2591684"/>
                          <a:pt x="11277600" y="2665413"/>
                        </a:cubicBezTo>
                        <a:cubicBezTo>
                          <a:pt x="11288981" y="2689596"/>
                          <a:pt x="11301506" y="2713224"/>
                          <a:pt x="11313459" y="2737130"/>
                        </a:cubicBezTo>
                        <a:cubicBezTo>
                          <a:pt x="11319435" y="2775977"/>
                          <a:pt x="11322550" y="2815374"/>
                          <a:pt x="11331388" y="2853672"/>
                        </a:cubicBezTo>
                        <a:cubicBezTo>
                          <a:pt x="11340527" y="2893276"/>
                          <a:pt x="11359012" y="2930412"/>
                          <a:pt x="11367247" y="2970213"/>
                        </a:cubicBezTo>
                        <a:cubicBezTo>
                          <a:pt x="11377009" y="3017397"/>
                          <a:pt x="11379200" y="3065836"/>
                          <a:pt x="11385176" y="3113648"/>
                        </a:cubicBezTo>
                        <a:cubicBezTo>
                          <a:pt x="11379153" y="3312388"/>
                          <a:pt x="11373602" y="3563769"/>
                          <a:pt x="11358282" y="3759107"/>
                        </a:cubicBezTo>
                        <a:cubicBezTo>
                          <a:pt x="11355440" y="3795349"/>
                          <a:pt x="11346329" y="3830824"/>
                          <a:pt x="11340353" y="3866683"/>
                        </a:cubicBezTo>
                        <a:cubicBezTo>
                          <a:pt x="11334380" y="4033929"/>
                          <a:pt x="11342283" y="4061283"/>
                          <a:pt x="11322423" y="4180448"/>
                        </a:cubicBezTo>
                        <a:cubicBezTo>
                          <a:pt x="11319918" y="4195478"/>
                          <a:pt x="11318809" y="4211005"/>
                          <a:pt x="11313459" y="4225272"/>
                        </a:cubicBezTo>
                        <a:cubicBezTo>
                          <a:pt x="11309676" y="4235360"/>
                          <a:pt x="11300347" y="4242529"/>
                          <a:pt x="11295529" y="4252166"/>
                        </a:cubicBezTo>
                        <a:cubicBezTo>
                          <a:pt x="11288332" y="4266559"/>
                          <a:pt x="11284405" y="4282407"/>
                          <a:pt x="11277600" y="4296989"/>
                        </a:cubicBezTo>
                        <a:cubicBezTo>
                          <a:pt x="11263472" y="4327264"/>
                          <a:pt x="11247717" y="4356754"/>
                          <a:pt x="11232776" y="4386636"/>
                        </a:cubicBezTo>
                        <a:cubicBezTo>
                          <a:pt x="11226800" y="4398589"/>
                          <a:pt x="11225282" y="4414147"/>
                          <a:pt x="11214847" y="4422495"/>
                        </a:cubicBezTo>
                        <a:cubicBezTo>
                          <a:pt x="11199906" y="4434448"/>
                          <a:pt x="11183553" y="4444824"/>
                          <a:pt x="11170023" y="4458354"/>
                        </a:cubicBezTo>
                        <a:cubicBezTo>
                          <a:pt x="11130706" y="4497671"/>
                          <a:pt x="11176605" y="4475424"/>
                          <a:pt x="11125200" y="4512142"/>
                        </a:cubicBezTo>
                        <a:cubicBezTo>
                          <a:pt x="11114325" y="4519910"/>
                          <a:pt x="11100800" y="4523196"/>
                          <a:pt x="11089341" y="4530072"/>
                        </a:cubicBezTo>
                        <a:cubicBezTo>
                          <a:pt x="10894908" y="4646732"/>
                          <a:pt x="11060873" y="4559659"/>
                          <a:pt x="10945906" y="4610754"/>
                        </a:cubicBezTo>
                        <a:cubicBezTo>
                          <a:pt x="10901242" y="4630604"/>
                          <a:pt x="10874334" y="4653755"/>
                          <a:pt x="10820400" y="4664542"/>
                        </a:cubicBezTo>
                        <a:cubicBezTo>
                          <a:pt x="10774905" y="4673641"/>
                          <a:pt x="10762858" y="4676913"/>
                          <a:pt x="10712823" y="4682472"/>
                        </a:cubicBezTo>
                        <a:cubicBezTo>
                          <a:pt x="10653128" y="4689105"/>
                          <a:pt x="10593065" y="4692463"/>
                          <a:pt x="10533529" y="4700401"/>
                        </a:cubicBezTo>
                        <a:cubicBezTo>
                          <a:pt x="10488706" y="4706377"/>
                          <a:pt x="10444273" y="4717616"/>
                          <a:pt x="10399059" y="4718330"/>
                        </a:cubicBezTo>
                        <a:cubicBezTo>
                          <a:pt x="9876174" y="4726586"/>
                          <a:pt x="9353176" y="4724307"/>
                          <a:pt x="8830235" y="4727295"/>
                        </a:cubicBezTo>
                        <a:cubicBezTo>
                          <a:pt x="7909516" y="4749218"/>
                          <a:pt x="8325591" y="4742928"/>
                          <a:pt x="6660776" y="4727295"/>
                        </a:cubicBezTo>
                        <a:cubicBezTo>
                          <a:pt x="6621816" y="4726929"/>
                          <a:pt x="6583121" y="4720760"/>
                          <a:pt x="6544235" y="4718330"/>
                        </a:cubicBezTo>
                        <a:lnTo>
                          <a:pt x="6373906" y="4709366"/>
                        </a:lnTo>
                        <a:lnTo>
                          <a:pt x="6293223" y="4700401"/>
                        </a:lnTo>
                        <a:lnTo>
                          <a:pt x="6194611" y="4691436"/>
                        </a:lnTo>
                        <a:cubicBezTo>
                          <a:pt x="6122690" y="4683866"/>
                          <a:pt x="6102296" y="4677136"/>
                          <a:pt x="6024282" y="4673507"/>
                        </a:cubicBezTo>
                        <a:cubicBezTo>
                          <a:pt x="5928715" y="4669062"/>
                          <a:pt x="5833035" y="4667530"/>
                          <a:pt x="5737411" y="4664542"/>
                        </a:cubicBezTo>
                        <a:lnTo>
                          <a:pt x="3926541" y="4673507"/>
                        </a:lnTo>
                        <a:cubicBezTo>
                          <a:pt x="3884601" y="4673895"/>
                          <a:pt x="3842919" y="4680268"/>
                          <a:pt x="3801035" y="4682472"/>
                        </a:cubicBezTo>
                        <a:cubicBezTo>
                          <a:pt x="3669482" y="4689396"/>
                          <a:pt x="3441165" y="4696260"/>
                          <a:pt x="3316941" y="4700401"/>
                        </a:cubicBezTo>
                        <a:lnTo>
                          <a:pt x="2644588" y="4691436"/>
                        </a:lnTo>
                        <a:lnTo>
                          <a:pt x="887506" y="4673507"/>
                        </a:lnTo>
                        <a:cubicBezTo>
                          <a:pt x="677409" y="4643492"/>
                          <a:pt x="918977" y="4675444"/>
                          <a:pt x="412376" y="4655578"/>
                        </a:cubicBezTo>
                        <a:cubicBezTo>
                          <a:pt x="397151" y="4654981"/>
                          <a:pt x="382583" y="4649118"/>
                          <a:pt x="367553" y="4646613"/>
                        </a:cubicBezTo>
                        <a:cubicBezTo>
                          <a:pt x="346710" y="4643139"/>
                          <a:pt x="325718" y="4640636"/>
                          <a:pt x="304800" y="4637648"/>
                        </a:cubicBezTo>
                        <a:cubicBezTo>
                          <a:pt x="289859" y="4610754"/>
                          <a:pt x="270397" y="4585913"/>
                          <a:pt x="259976" y="4556966"/>
                        </a:cubicBezTo>
                        <a:cubicBezTo>
                          <a:pt x="243283" y="4510596"/>
                          <a:pt x="242420" y="4459289"/>
                          <a:pt x="224117" y="4413530"/>
                        </a:cubicBezTo>
                        <a:lnTo>
                          <a:pt x="206188" y="4368707"/>
                        </a:lnTo>
                        <a:cubicBezTo>
                          <a:pt x="198071" y="4295654"/>
                          <a:pt x="199753" y="4297456"/>
                          <a:pt x="188259" y="4234236"/>
                        </a:cubicBezTo>
                        <a:cubicBezTo>
                          <a:pt x="185533" y="4219245"/>
                          <a:pt x="183303" y="4204113"/>
                          <a:pt x="179294" y="4189413"/>
                        </a:cubicBezTo>
                        <a:cubicBezTo>
                          <a:pt x="174321" y="4171180"/>
                          <a:pt x="166337" y="4153858"/>
                          <a:pt x="161364" y="4135625"/>
                        </a:cubicBezTo>
                        <a:cubicBezTo>
                          <a:pt x="148397" y="4088078"/>
                          <a:pt x="136197" y="4040299"/>
                          <a:pt x="125506" y="3992189"/>
                        </a:cubicBezTo>
                        <a:cubicBezTo>
                          <a:pt x="119529" y="3965295"/>
                          <a:pt x="112731" y="3938571"/>
                          <a:pt x="107576" y="3911507"/>
                        </a:cubicBezTo>
                        <a:cubicBezTo>
                          <a:pt x="100774" y="3875795"/>
                          <a:pt x="97704" y="3839380"/>
                          <a:pt x="89647" y="3803930"/>
                        </a:cubicBezTo>
                        <a:cubicBezTo>
                          <a:pt x="82733" y="3773508"/>
                          <a:pt x="71718" y="3744165"/>
                          <a:pt x="62753" y="3714283"/>
                        </a:cubicBezTo>
                        <a:cubicBezTo>
                          <a:pt x="39208" y="3502389"/>
                          <a:pt x="74690" y="3788903"/>
                          <a:pt x="26894" y="3526025"/>
                        </a:cubicBezTo>
                        <a:cubicBezTo>
                          <a:pt x="21522" y="3496478"/>
                          <a:pt x="20732" y="3466278"/>
                          <a:pt x="17929" y="3436378"/>
                        </a:cubicBezTo>
                        <a:cubicBezTo>
                          <a:pt x="11767" y="3370654"/>
                          <a:pt x="0" y="3239154"/>
                          <a:pt x="0" y="3239154"/>
                        </a:cubicBezTo>
                        <a:cubicBezTo>
                          <a:pt x="5976" y="3119625"/>
                          <a:pt x="10761" y="3000030"/>
                          <a:pt x="17929" y="2880566"/>
                        </a:cubicBezTo>
                        <a:cubicBezTo>
                          <a:pt x="19728" y="2850589"/>
                          <a:pt x="25431" y="2820915"/>
                          <a:pt x="26894" y="2790919"/>
                        </a:cubicBezTo>
                        <a:cubicBezTo>
                          <a:pt x="31410" y="2698346"/>
                          <a:pt x="31553" y="2605596"/>
                          <a:pt x="35859" y="2513013"/>
                        </a:cubicBezTo>
                        <a:cubicBezTo>
                          <a:pt x="41864" y="2383913"/>
                          <a:pt x="46149" y="2421727"/>
                          <a:pt x="62753" y="2288895"/>
                        </a:cubicBezTo>
                        <a:cubicBezTo>
                          <a:pt x="69834" y="2232246"/>
                          <a:pt x="75001" y="2175373"/>
                          <a:pt x="80682" y="2118566"/>
                        </a:cubicBezTo>
                        <a:cubicBezTo>
                          <a:pt x="96686" y="1958527"/>
                          <a:pt x="96422" y="1956570"/>
                          <a:pt x="107576" y="1822730"/>
                        </a:cubicBezTo>
                        <a:cubicBezTo>
                          <a:pt x="104588" y="1682283"/>
                          <a:pt x="98611" y="1541868"/>
                          <a:pt x="98611" y="1401389"/>
                        </a:cubicBezTo>
                        <a:cubicBezTo>
                          <a:pt x="98611" y="1266885"/>
                          <a:pt x="102406" y="1132382"/>
                          <a:pt x="107576" y="997978"/>
                        </a:cubicBezTo>
                        <a:cubicBezTo>
                          <a:pt x="108635" y="970444"/>
                          <a:pt x="119652" y="919670"/>
                          <a:pt x="125506" y="890401"/>
                        </a:cubicBezTo>
                        <a:cubicBezTo>
                          <a:pt x="128494" y="860519"/>
                          <a:pt x="131326" y="830620"/>
                          <a:pt x="134470" y="800754"/>
                        </a:cubicBezTo>
                        <a:cubicBezTo>
                          <a:pt x="137303" y="773843"/>
                          <a:pt x="141188" y="747038"/>
                          <a:pt x="143435" y="720072"/>
                        </a:cubicBezTo>
                        <a:cubicBezTo>
                          <a:pt x="147166" y="675304"/>
                          <a:pt x="150449" y="630482"/>
                          <a:pt x="152400" y="585601"/>
                        </a:cubicBezTo>
                        <a:cubicBezTo>
                          <a:pt x="153438" y="561718"/>
                          <a:pt x="152400" y="554225"/>
                          <a:pt x="170329" y="522848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7300BC-9A33-AF7F-1E33-EEB129B42C16}"/>
              </a:ext>
            </a:extLst>
          </p:cNvPr>
          <p:cNvSpPr txBox="1"/>
          <p:nvPr/>
        </p:nvSpPr>
        <p:spPr>
          <a:xfrm>
            <a:off x="715035" y="201508"/>
            <a:ext cx="20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Usage example</a:t>
            </a:r>
          </a:p>
        </p:txBody>
      </p:sp>
    </p:spTree>
    <p:extLst>
      <p:ext uri="{BB962C8B-B14F-4D97-AF65-F5344CB8AC3E}">
        <p14:creationId xmlns:p14="http://schemas.microsoft.com/office/powerpoint/2010/main" val="16268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579DD7D-F9A6-53D2-2ABA-BC4A7DF101A1}"/>
              </a:ext>
            </a:extLst>
          </p:cNvPr>
          <p:cNvSpPr/>
          <p:nvPr/>
        </p:nvSpPr>
        <p:spPr>
          <a:xfrm>
            <a:off x="8695765" y="313764"/>
            <a:ext cx="2465293" cy="6421757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Internet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002453-B4B0-1FA2-1878-D092CB947AE7}"/>
              </a:ext>
            </a:extLst>
          </p:cNvPr>
          <p:cNvGrpSpPr/>
          <p:nvPr/>
        </p:nvGrpSpPr>
        <p:grpSpPr>
          <a:xfrm>
            <a:off x="9194762" y="4509247"/>
            <a:ext cx="1532965" cy="2026024"/>
            <a:chOff x="6400800" y="3191435"/>
            <a:chExt cx="1532965" cy="20260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4E56170-9F20-6783-9FEB-F2B7F4C55196}"/>
                </a:ext>
              </a:extLst>
            </p:cNvPr>
            <p:cNvSpPr/>
            <p:nvPr/>
          </p:nvSpPr>
          <p:spPr>
            <a:xfrm>
              <a:off x="6400800" y="3191435"/>
              <a:ext cx="1532965" cy="202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dirty="0"/>
                <a:t>Microsoft Store</a:t>
              </a:r>
            </a:p>
          </p:txBody>
        </p:sp>
        <p:pic>
          <p:nvPicPr>
            <p:cNvPr id="8" name="Picture 7" descr="A logo of a blue bag&#10;&#10;Description automatically generated">
              <a:extLst>
                <a:ext uri="{FF2B5EF4-FFF2-40B4-BE49-F238E27FC236}">
                  <a16:creationId xmlns:a16="http://schemas.microsoft.com/office/drawing/2014/main" id="{99E077B3-BAB8-6078-C308-445D8FE03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727" y="3236258"/>
              <a:ext cx="1261110" cy="1261110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B45F911-6B99-FE9B-73EA-4A541C03DAC1}"/>
              </a:ext>
            </a:extLst>
          </p:cNvPr>
          <p:cNvSpPr/>
          <p:nvPr/>
        </p:nvSpPr>
        <p:spPr>
          <a:xfrm>
            <a:off x="3720353" y="313764"/>
            <a:ext cx="4666128" cy="6421756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Client PC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1EB8708-7150-66E2-8855-BE51E430D9EB}"/>
              </a:ext>
            </a:extLst>
          </p:cNvPr>
          <p:cNvGrpSpPr/>
          <p:nvPr/>
        </p:nvGrpSpPr>
        <p:grpSpPr>
          <a:xfrm>
            <a:off x="768698" y="2436700"/>
            <a:ext cx="2491486" cy="4234740"/>
            <a:chOff x="356264" y="1673001"/>
            <a:chExt cx="2491486" cy="423474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8A7D852-FBB4-10A2-C30E-DF5104CD137B}"/>
                </a:ext>
              </a:extLst>
            </p:cNvPr>
            <p:cNvSpPr/>
            <p:nvPr/>
          </p:nvSpPr>
          <p:spPr>
            <a:xfrm>
              <a:off x="356264" y="1673001"/>
              <a:ext cx="2491486" cy="42347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Smart Bug board</a:t>
              </a:r>
            </a:p>
          </p:txBody>
        </p:sp>
        <p:pic>
          <p:nvPicPr>
            <p:cNvPr id="27" name="Picture 26" descr="A blue circuit board with many small chips">
              <a:extLst>
                <a:ext uri="{FF2B5EF4-FFF2-40B4-BE49-F238E27FC236}">
                  <a16:creationId xmlns:a16="http://schemas.microsoft.com/office/drawing/2014/main" id="{A4BFF0E5-00F8-D668-C431-84DFF4DEC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35775">
              <a:off x="482363" y="2128725"/>
              <a:ext cx="2239290" cy="1915837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3E8956-8606-872F-E81F-11E9F1211B45}"/>
                </a:ext>
              </a:extLst>
            </p:cNvPr>
            <p:cNvSpPr/>
            <p:nvPr/>
          </p:nvSpPr>
          <p:spPr>
            <a:xfrm>
              <a:off x="890812" y="4005825"/>
              <a:ext cx="1368805" cy="4798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WIFI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56160C-A84E-DB92-83FE-7D1481569810}"/>
                </a:ext>
              </a:extLst>
            </p:cNvPr>
            <p:cNvSpPr/>
            <p:nvPr/>
          </p:nvSpPr>
          <p:spPr>
            <a:xfrm>
              <a:off x="890813" y="4590449"/>
              <a:ext cx="1368805" cy="4798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USB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F1F696E-54F4-2606-44B2-82B5E35A9939}"/>
                </a:ext>
              </a:extLst>
            </p:cNvPr>
            <p:cNvSpPr/>
            <p:nvPr/>
          </p:nvSpPr>
          <p:spPr>
            <a:xfrm>
              <a:off x="890813" y="5175073"/>
              <a:ext cx="1368805" cy="4798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BLE</a:t>
              </a:r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4967B6C-20A2-673F-D64A-2A851D5C4E28}"/>
              </a:ext>
            </a:extLst>
          </p:cNvPr>
          <p:cNvSpPr/>
          <p:nvPr/>
        </p:nvSpPr>
        <p:spPr>
          <a:xfrm>
            <a:off x="5057608" y="4625788"/>
            <a:ext cx="2223247" cy="18674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/>
              <a:t>Smart Bug Server application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69283451-CCD6-256E-CD60-3C785D1BE319}"/>
              </a:ext>
            </a:extLst>
          </p:cNvPr>
          <p:cNvSpPr/>
          <p:nvPr/>
        </p:nvSpPr>
        <p:spPr>
          <a:xfrm rot="5400000">
            <a:off x="8061201" y="4606314"/>
            <a:ext cx="381356" cy="17478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5EFCAF-7638-FD04-89FC-F8A64145B7F9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2672052" y="6133866"/>
            <a:ext cx="2385556" cy="4482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AE2F4E-39D3-76F7-88B7-0E6CC99EE51D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 flipV="1">
            <a:off x="2672052" y="5559520"/>
            <a:ext cx="2385556" cy="345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E53F3FB-7AC6-C6BE-1B77-9ED92D3F0B35}"/>
              </a:ext>
            </a:extLst>
          </p:cNvPr>
          <p:cNvCxnSpPr>
            <a:cxnSpLocks/>
          </p:cNvCxnSpPr>
          <p:nvPr/>
        </p:nvCxnSpPr>
        <p:spPr>
          <a:xfrm flipV="1">
            <a:off x="2672051" y="5002689"/>
            <a:ext cx="2385557" cy="67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15D811C-06A6-F34F-4068-639AF84435D5}"/>
              </a:ext>
            </a:extLst>
          </p:cNvPr>
          <p:cNvSpPr/>
          <p:nvPr/>
        </p:nvSpPr>
        <p:spPr>
          <a:xfrm>
            <a:off x="5057608" y="1263935"/>
            <a:ext cx="2223247" cy="26151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/>
              <a:t>Demo Application</a:t>
            </a:r>
          </a:p>
        </p:txBody>
      </p:sp>
      <p:sp>
        <p:nvSpPr>
          <p:cNvPr id="55" name="Arrow: Up-Down 54">
            <a:extLst>
              <a:ext uri="{FF2B5EF4-FFF2-40B4-BE49-F238E27FC236}">
                <a16:creationId xmlns:a16="http://schemas.microsoft.com/office/drawing/2014/main" id="{CD05600E-BBC5-4B09-8646-0A76B02C0FD4}"/>
              </a:ext>
            </a:extLst>
          </p:cNvPr>
          <p:cNvSpPr/>
          <p:nvPr/>
        </p:nvSpPr>
        <p:spPr>
          <a:xfrm>
            <a:off x="5979459" y="3919551"/>
            <a:ext cx="448235" cy="108988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468DC2E-CB73-2DA6-2623-C93F3C21FD54}"/>
              </a:ext>
            </a:extLst>
          </p:cNvPr>
          <p:cNvSpPr/>
          <p:nvPr/>
        </p:nvSpPr>
        <p:spPr>
          <a:xfrm>
            <a:off x="5484828" y="5049645"/>
            <a:ext cx="1368805" cy="479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3947A3-2171-EEA9-B051-CE083C13A364}"/>
              </a:ext>
            </a:extLst>
          </p:cNvPr>
          <p:cNvGrpSpPr/>
          <p:nvPr/>
        </p:nvGrpSpPr>
        <p:grpSpPr>
          <a:xfrm>
            <a:off x="9161928" y="1861503"/>
            <a:ext cx="1532965" cy="2026024"/>
            <a:chOff x="9161928" y="1861503"/>
            <a:chExt cx="1532965" cy="20260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5186C7C-2029-6E26-E636-785BD978AB63}"/>
                </a:ext>
              </a:extLst>
            </p:cNvPr>
            <p:cNvSpPr/>
            <p:nvPr/>
          </p:nvSpPr>
          <p:spPr>
            <a:xfrm>
              <a:off x="9161928" y="1861503"/>
              <a:ext cx="1532965" cy="202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dirty="0"/>
                <a:t>TDK File server</a:t>
              </a:r>
            </a:p>
          </p:txBody>
        </p:sp>
        <p:pic>
          <p:nvPicPr>
            <p:cNvPr id="3" name="Graphic 2" descr="Disk with solid fill">
              <a:extLst>
                <a:ext uri="{FF2B5EF4-FFF2-40B4-BE49-F238E27FC236}">
                  <a16:creationId xmlns:a16="http://schemas.microsoft.com/office/drawing/2014/main" id="{725CE1E0-C598-B9AA-DABF-32CE4C781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71210" y="2114287"/>
              <a:ext cx="914400" cy="914400"/>
            </a:xfrm>
            <a:prstGeom prst="rect">
              <a:avLst/>
            </a:prstGeom>
          </p:spPr>
        </p:pic>
      </p:grpSp>
      <p:pic>
        <p:nvPicPr>
          <p:cNvPr id="4" name="Picture 3" descr="A ladybug on a colorful background&#10;&#10;Description automatically generated">
            <a:extLst>
              <a:ext uri="{FF2B5EF4-FFF2-40B4-BE49-F238E27FC236}">
                <a16:creationId xmlns:a16="http://schemas.microsoft.com/office/drawing/2014/main" id="{AB6CD81A-E307-C6B7-A39A-15603B4F33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30" y="1829933"/>
            <a:ext cx="1104735" cy="1104735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572E7DD2-C1F0-205F-8E0A-EEEB0E1B4162}"/>
              </a:ext>
            </a:extLst>
          </p:cNvPr>
          <p:cNvSpPr/>
          <p:nvPr/>
        </p:nvSpPr>
        <p:spPr>
          <a:xfrm rot="5400000">
            <a:off x="8012028" y="2109915"/>
            <a:ext cx="381356" cy="16495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2BFAA9-2470-461C-C1C0-B6DA421CA8FC}"/>
              </a:ext>
            </a:extLst>
          </p:cNvPr>
          <p:cNvSpPr txBox="1"/>
          <p:nvPr/>
        </p:nvSpPr>
        <p:spPr>
          <a:xfrm>
            <a:off x="715035" y="201508"/>
            <a:ext cx="20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Usage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2FC97-4EC8-2101-3D0C-46C44D6029DA}"/>
              </a:ext>
            </a:extLst>
          </p:cNvPr>
          <p:cNvSpPr txBox="1"/>
          <p:nvPr/>
        </p:nvSpPr>
        <p:spPr>
          <a:xfrm>
            <a:off x="715034" y="1020619"/>
            <a:ext cx="2439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based software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215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579DD7D-F9A6-53D2-2ABA-BC4A7DF101A1}"/>
              </a:ext>
            </a:extLst>
          </p:cNvPr>
          <p:cNvSpPr/>
          <p:nvPr/>
        </p:nvSpPr>
        <p:spPr>
          <a:xfrm>
            <a:off x="8695765" y="313764"/>
            <a:ext cx="2465293" cy="6421757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Internet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002453-B4B0-1FA2-1878-D092CB947AE7}"/>
              </a:ext>
            </a:extLst>
          </p:cNvPr>
          <p:cNvGrpSpPr/>
          <p:nvPr/>
        </p:nvGrpSpPr>
        <p:grpSpPr>
          <a:xfrm>
            <a:off x="9194762" y="4509247"/>
            <a:ext cx="1532965" cy="2026024"/>
            <a:chOff x="6400800" y="3191435"/>
            <a:chExt cx="1532965" cy="20260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4E56170-9F20-6783-9FEB-F2B7F4C55196}"/>
                </a:ext>
              </a:extLst>
            </p:cNvPr>
            <p:cNvSpPr/>
            <p:nvPr/>
          </p:nvSpPr>
          <p:spPr>
            <a:xfrm>
              <a:off x="6400800" y="3191435"/>
              <a:ext cx="1532965" cy="202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dirty="0"/>
                <a:t>Microsoft Store</a:t>
              </a:r>
            </a:p>
          </p:txBody>
        </p:sp>
        <p:pic>
          <p:nvPicPr>
            <p:cNvPr id="8" name="Picture 7" descr="A logo of a blue bag&#10;&#10;Description automatically generated">
              <a:extLst>
                <a:ext uri="{FF2B5EF4-FFF2-40B4-BE49-F238E27FC236}">
                  <a16:creationId xmlns:a16="http://schemas.microsoft.com/office/drawing/2014/main" id="{99E077B3-BAB8-6078-C308-445D8FE03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727" y="3236258"/>
              <a:ext cx="1261110" cy="1261110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B45F911-6B99-FE9B-73EA-4A541C03DAC1}"/>
              </a:ext>
            </a:extLst>
          </p:cNvPr>
          <p:cNvSpPr/>
          <p:nvPr/>
        </p:nvSpPr>
        <p:spPr>
          <a:xfrm>
            <a:off x="3720353" y="313764"/>
            <a:ext cx="4666128" cy="6421756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Client PC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1EB8708-7150-66E2-8855-BE51E430D9EB}"/>
              </a:ext>
            </a:extLst>
          </p:cNvPr>
          <p:cNvGrpSpPr/>
          <p:nvPr/>
        </p:nvGrpSpPr>
        <p:grpSpPr>
          <a:xfrm>
            <a:off x="768698" y="2436700"/>
            <a:ext cx="2491486" cy="4234740"/>
            <a:chOff x="356264" y="1673001"/>
            <a:chExt cx="2491486" cy="423474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8A7D852-FBB4-10A2-C30E-DF5104CD137B}"/>
                </a:ext>
              </a:extLst>
            </p:cNvPr>
            <p:cNvSpPr/>
            <p:nvPr/>
          </p:nvSpPr>
          <p:spPr>
            <a:xfrm>
              <a:off x="356264" y="1673001"/>
              <a:ext cx="2491486" cy="423474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Smart Bug board</a:t>
              </a:r>
            </a:p>
          </p:txBody>
        </p:sp>
        <p:pic>
          <p:nvPicPr>
            <p:cNvPr id="27" name="Picture 26" descr="A blue circuit board with many small chips">
              <a:extLst>
                <a:ext uri="{FF2B5EF4-FFF2-40B4-BE49-F238E27FC236}">
                  <a16:creationId xmlns:a16="http://schemas.microsoft.com/office/drawing/2014/main" id="{A4BFF0E5-00F8-D668-C431-84DFF4DEC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35775">
              <a:off x="482363" y="2128725"/>
              <a:ext cx="2239290" cy="1915837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3E8956-8606-872F-E81F-11E9F1211B45}"/>
                </a:ext>
              </a:extLst>
            </p:cNvPr>
            <p:cNvSpPr/>
            <p:nvPr/>
          </p:nvSpPr>
          <p:spPr>
            <a:xfrm>
              <a:off x="890812" y="4005825"/>
              <a:ext cx="1368805" cy="4798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WIFI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56160C-A84E-DB92-83FE-7D1481569810}"/>
                </a:ext>
              </a:extLst>
            </p:cNvPr>
            <p:cNvSpPr/>
            <p:nvPr/>
          </p:nvSpPr>
          <p:spPr>
            <a:xfrm>
              <a:off x="890813" y="4590449"/>
              <a:ext cx="1368805" cy="4798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USB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F1F696E-54F4-2606-44B2-82B5E35A9939}"/>
                </a:ext>
              </a:extLst>
            </p:cNvPr>
            <p:cNvSpPr/>
            <p:nvPr/>
          </p:nvSpPr>
          <p:spPr>
            <a:xfrm>
              <a:off x="890813" y="5175073"/>
              <a:ext cx="1368805" cy="4798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BLE</a:t>
              </a:r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4967B6C-20A2-673F-D64A-2A851D5C4E28}"/>
              </a:ext>
            </a:extLst>
          </p:cNvPr>
          <p:cNvSpPr/>
          <p:nvPr/>
        </p:nvSpPr>
        <p:spPr>
          <a:xfrm>
            <a:off x="5057608" y="4625788"/>
            <a:ext cx="2223247" cy="18674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/>
              <a:t>Smart Bug Server application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69283451-CCD6-256E-CD60-3C785D1BE319}"/>
              </a:ext>
            </a:extLst>
          </p:cNvPr>
          <p:cNvSpPr/>
          <p:nvPr/>
        </p:nvSpPr>
        <p:spPr>
          <a:xfrm rot="5400000">
            <a:off x="8061201" y="4606314"/>
            <a:ext cx="381356" cy="17478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5EFCAF-7638-FD04-89FC-F8A64145B7F9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2672052" y="6133866"/>
            <a:ext cx="2385556" cy="4482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AE2F4E-39D3-76F7-88B7-0E6CC99EE51D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 flipV="1">
            <a:off x="2672052" y="5559520"/>
            <a:ext cx="2385556" cy="345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E53F3FB-7AC6-C6BE-1B77-9ED92D3F0B35}"/>
              </a:ext>
            </a:extLst>
          </p:cNvPr>
          <p:cNvCxnSpPr>
            <a:cxnSpLocks/>
          </p:cNvCxnSpPr>
          <p:nvPr/>
        </p:nvCxnSpPr>
        <p:spPr>
          <a:xfrm flipV="1">
            <a:off x="2672051" y="5002689"/>
            <a:ext cx="2385557" cy="67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15D811C-06A6-F34F-4068-639AF84435D5}"/>
              </a:ext>
            </a:extLst>
          </p:cNvPr>
          <p:cNvSpPr/>
          <p:nvPr/>
        </p:nvSpPr>
        <p:spPr>
          <a:xfrm>
            <a:off x="5057608" y="1263935"/>
            <a:ext cx="2223247" cy="27749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User Application</a:t>
            </a:r>
          </a:p>
        </p:txBody>
      </p:sp>
      <p:sp>
        <p:nvSpPr>
          <p:cNvPr id="55" name="Arrow: Up-Down 54">
            <a:extLst>
              <a:ext uri="{FF2B5EF4-FFF2-40B4-BE49-F238E27FC236}">
                <a16:creationId xmlns:a16="http://schemas.microsoft.com/office/drawing/2014/main" id="{CD05600E-BBC5-4B09-8646-0A76B02C0FD4}"/>
              </a:ext>
            </a:extLst>
          </p:cNvPr>
          <p:cNvSpPr/>
          <p:nvPr/>
        </p:nvSpPr>
        <p:spPr>
          <a:xfrm>
            <a:off x="5979459" y="3636231"/>
            <a:ext cx="448235" cy="137320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468DC2E-CB73-2DA6-2623-C93F3C21FD54}"/>
              </a:ext>
            </a:extLst>
          </p:cNvPr>
          <p:cNvSpPr/>
          <p:nvPr/>
        </p:nvSpPr>
        <p:spPr>
          <a:xfrm>
            <a:off x="5484828" y="5049645"/>
            <a:ext cx="1368805" cy="479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55826B9-D681-58DF-64D7-9AAB4D103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2260" y="1926123"/>
            <a:ext cx="930385" cy="102115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D5367CE-A4A0-BD69-9375-E21637F75E13}"/>
              </a:ext>
            </a:extLst>
          </p:cNvPr>
          <p:cNvSpPr/>
          <p:nvPr/>
        </p:nvSpPr>
        <p:spPr>
          <a:xfrm>
            <a:off x="5484828" y="3142893"/>
            <a:ext cx="1368805" cy="479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Library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87664-0763-8F46-0934-244109D95A9F}"/>
              </a:ext>
            </a:extLst>
          </p:cNvPr>
          <p:cNvSpPr txBox="1"/>
          <p:nvPr/>
        </p:nvSpPr>
        <p:spPr>
          <a:xfrm>
            <a:off x="715035" y="201508"/>
            <a:ext cx="20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Usage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32059-026D-4C46-7418-8717AF09CB57}"/>
              </a:ext>
            </a:extLst>
          </p:cNvPr>
          <p:cNvSpPr txBox="1"/>
          <p:nvPr/>
        </p:nvSpPr>
        <p:spPr>
          <a:xfrm>
            <a:off x="765757" y="764237"/>
            <a:ext cx="2046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application development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BB0299-8700-7B8D-0534-F6E4332975D8}"/>
              </a:ext>
            </a:extLst>
          </p:cNvPr>
          <p:cNvGrpSpPr/>
          <p:nvPr/>
        </p:nvGrpSpPr>
        <p:grpSpPr>
          <a:xfrm>
            <a:off x="9161928" y="1861503"/>
            <a:ext cx="1532965" cy="2026024"/>
            <a:chOff x="9161928" y="1861503"/>
            <a:chExt cx="1532965" cy="20260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431224F-E6AC-247D-B035-5257F37FE0C0}"/>
                </a:ext>
              </a:extLst>
            </p:cNvPr>
            <p:cNvSpPr/>
            <p:nvPr/>
          </p:nvSpPr>
          <p:spPr>
            <a:xfrm>
              <a:off x="9161928" y="1861503"/>
              <a:ext cx="1532965" cy="202602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dirty="0"/>
                <a:t>TDK File server</a:t>
              </a:r>
            </a:p>
          </p:txBody>
        </p:sp>
        <p:pic>
          <p:nvPicPr>
            <p:cNvPr id="6" name="Graphic 5" descr="Disk with solid fill">
              <a:extLst>
                <a:ext uri="{FF2B5EF4-FFF2-40B4-BE49-F238E27FC236}">
                  <a16:creationId xmlns:a16="http://schemas.microsoft.com/office/drawing/2014/main" id="{761B4156-5025-1EED-0323-6986EB343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71210" y="2114287"/>
              <a:ext cx="914400" cy="914400"/>
            </a:xfrm>
            <a:prstGeom prst="rect">
              <a:avLst/>
            </a:prstGeom>
          </p:spPr>
        </p:pic>
      </p:grp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2552857-997B-6FF7-2539-DD24C8AD52A3}"/>
              </a:ext>
            </a:extLst>
          </p:cNvPr>
          <p:cNvSpPr/>
          <p:nvPr/>
        </p:nvSpPr>
        <p:spPr>
          <a:xfrm rot="5400000">
            <a:off x="7784828" y="2302183"/>
            <a:ext cx="381356" cy="20635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5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A502-5445-6326-C55F-8653C815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E2565-EBB0-9F03-06CE-CD9FE2E0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4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258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BLE2TCP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 dim</dc:creator>
  <cp:lastModifiedBy>dim dim</cp:lastModifiedBy>
  <cp:revision>8</cp:revision>
  <dcterms:created xsi:type="dcterms:W3CDTF">2024-02-02T12:35:51Z</dcterms:created>
  <dcterms:modified xsi:type="dcterms:W3CDTF">2024-02-20T14:36:08Z</dcterms:modified>
</cp:coreProperties>
</file>