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Platelet Activation and Aggregation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9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20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39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22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11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98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9144000" cy="58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104900"/>
            <a:ext cx="635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0"/>
            <a:ext cx="7744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622300"/>
            <a:ext cx="7899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384300"/>
            <a:ext cx="8636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6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49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56661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113</TotalTime>
  <Words>4</Words>
  <Application>Microsoft Macintosh PowerPoint</Application>
  <PresentationFormat>On-screen Show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Platelet Activation and 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Platelet Activation and Aggregation</dc:title>
  <dc:creator>David Miller</dc:creator>
  <cp:lastModifiedBy>David Miller</cp:lastModifiedBy>
  <cp:revision>4</cp:revision>
  <dcterms:created xsi:type="dcterms:W3CDTF">2016-03-18T20:30:19Z</dcterms:created>
  <dcterms:modified xsi:type="dcterms:W3CDTF">2016-03-18T22:23:37Z</dcterms:modified>
</cp:coreProperties>
</file>