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9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76AE-EAD6-9E4E-AB88-2486E228EFC6}" type="datetimeFigureOut">
              <a:rPr lang="en-US" smtClean="0"/>
              <a:pPr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ED48F-8C62-9A4D-9457-A46CA1422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8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</a:rPr>
              <a:t>A Case of Early-Onset Dementia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David M. Miller MD, PhD</a:t>
            </a:r>
          </a:p>
          <a:p>
            <a:r>
              <a:rPr lang="en-US" dirty="0">
                <a:solidFill>
                  <a:srgbClr val="FF0000"/>
                </a:solidFill>
              </a:rPr>
              <a:t>Harvard Medical School MD-PhD/LHB Grand Rounds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Wednesday June 17, 2015</a:t>
            </a:r>
          </a:p>
        </p:txBody>
      </p:sp>
    </p:spTree>
    <p:extLst>
      <p:ext uri="{BB962C8B-B14F-4D97-AF65-F5344CB8AC3E}">
        <p14:creationId xmlns:p14="http://schemas.microsoft.com/office/powerpoint/2010/main" val="93018545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Black</vt:lpstr>
      <vt:lpstr>A Case of Early-Onset Dementia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of Early-Onset Dementia </dc:title>
  <dc:creator>Miller, David M.,M.D.,Ph.D.</dc:creator>
  <cp:lastModifiedBy>Miller, David M.,M.D.,Ph.D.</cp:lastModifiedBy>
  <cp:revision>2</cp:revision>
  <dcterms:created xsi:type="dcterms:W3CDTF">2019-12-14T17:36:08Z</dcterms:created>
  <dcterms:modified xsi:type="dcterms:W3CDTF">2019-12-14T17:38:22Z</dcterms:modified>
</cp:coreProperties>
</file>