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A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68"/>
    <p:restoredTop sz="95221"/>
  </p:normalViewPr>
  <p:slideViewPr>
    <p:cSldViewPr snapToGrid="0" snapToObjects="1">
      <p:cViewPr varScale="1">
        <p:scale>
          <a:sx n="96" d="100"/>
          <a:sy n="96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EF5D-2E81-5341-B408-7EFE9504194E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ABE6-9B76-2D44-9C38-3DBD4C2E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5am intro</a:t>
            </a:r>
          </a:p>
          <a:p>
            <a:r>
              <a:rPr lang="en-US" dirty="0"/>
              <a:t>Mark-&gt; </a:t>
            </a:r>
            <a:r>
              <a:rPr lang="en-US" dirty="0" err="1"/>
              <a:t>galap</a:t>
            </a:r>
            <a:r>
              <a:rPr lang="en-US" dirty="0"/>
              <a:t> 5am a year joined after serial career as biotech </a:t>
            </a:r>
            <a:r>
              <a:rPr lang="en-US" dirty="0" err="1"/>
              <a:t>entrepreneer</a:t>
            </a:r>
            <a:r>
              <a:rPr lang="en-US" dirty="0"/>
              <a:t> UB ligase </a:t>
            </a:r>
            <a:r>
              <a:rPr lang="en-US" dirty="0" err="1"/>
              <a:t>Neurex</a:t>
            </a:r>
            <a:r>
              <a:rPr lang="en-US" dirty="0"/>
              <a:t>; mechanistic insights E3 </a:t>
            </a:r>
            <a:r>
              <a:rPr lang="en-US" dirty="0" err="1"/>
              <a:t>ligass</a:t>
            </a:r>
            <a:r>
              <a:rPr lang="en-US" dirty="0"/>
              <a:t> active </a:t>
            </a:r>
            <a:r>
              <a:rPr lang="en-US" dirty="0" err="1"/>
              <a:t>transpirt</a:t>
            </a:r>
            <a:r>
              <a:rPr lang="en-US" dirty="0"/>
              <a:t> to improv </a:t>
            </a:r>
            <a:r>
              <a:rPr lang="en-US" dirty="0" err="1"/>
              <a:t>edrug</a:t>
            </a:r>
            <a:r>
              <a:rPr lang="en-US" dirty="0"/>
              <a:t> transport </a:t>
            </a:r>
            <a:r>
              <a:rPr lang="en-US" dirty="0" err="1"/>
              <a:t>cns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 1.0 </a:t>
            </a:r>
            <a:r>
              <a:rPr lang="en-US" dirty="0" err="1"/>
              <a:t>affimax</a:t>
            </a:r>
            <a:r>
              <a:rPr lang="en-US" dirty="0"/>
              <a:t>; coinventor </a:t>
            </a:r>
            <a:r>
              <a:rPr lang="en-US" dirty="0" err="1"/>
              <a:t>dna</a:t>
            </a:r>
            <a:r>
              <a:rPr lang="en-US" dirty="0"/>
              <a:t> encoded </a:t>
            </a:r>
            <a:r>
              <a:rPr lang="en-US" dirty="0" err="1"/>
              <a:t>libray</a:t>
            </a:r>
            <a:r>
              <a:rPr lang="en-US" dirty="0"/>
              <a:t>; chemistry</a:t>
            </a:r>
          </a:p>
          <a:p>
            <a:endParaRPr lang="en-US" dirty="0"/>
          </a:p>
          <a:p>
            <a:r>
              <a:rPr lang="en-US" dirty="0" err="1"/>
              <a:t>Anj</a:t>
            </a:r>
            <a:r>
              <a:rPr lang="en-US" dirty="0"/>
              <a:t>-&gt; 5am 10months; prior to 5am I was at </a:t>
            </a:r>
            <a:r>
              <a:rPr lang="en-US" dirty="0" err="1"/>
              <a:t>neneurex</a:t>
            </a:r>
            <a:r>
              <a:rPr lang="en-US" dirty="0"/>
              <a:t> mark was </a:t>
            </a:r>
            <a:r>
              <a:rPr lang="en-US" dirty="0" err="1"/>
              <a:t>cso</a:t>
            </a:r>
            <a:r>
              <a:rPr lang="en-US" dirty="0"/>
              <a:t>; heading lead discovery efforts; in vitro work </a:t>
            </a:r>
            <a:r>
              <a:rPr lang="en-US" dirty="0" err="1"/>
              <a:t>gsk</a:t>
            </a:r>
            <a:r>
              <a:rPr lang="en-US" dirty="0"/>
              <a:t> oncology group biochemist by training;</a:t>
            </a:r>
          </a:p>
          <a:p>
            <a:r>
              <a:rPr lang="en-US" dirty="0"/>
              <a:t> berry-&gt; Novartis; drug discovery relay therapeutics across </a:t>
            </a:r>
            <a:r>
              <a:rPr lang="en-US" dirty="0" err="1"/>
              <a:t>bridg</a:t>
            </a:r>
            <a:r>
              <a:rPr lang="en-US" dirty="0"/>
              <a:t> 5am; </a:t>
            </a:r>
          </a:p>
          <a:p>
            <a:endParaRPr lang="en-US" dirty="0"/>
          </a:p>
          <a:p>
            <a:r>
              <a:rPr lang="en-US" dirty="0"/>
              <a:t>Fernando-&gt; lab adult stem cells background developmental biology cancer biology not chemists in the lab modulating the hippo pathway; </a:t>
            </a:r>
          </a:p>
          <a:p>
            <a:endParaRPr lang="en-US" dirty="0"/>
          </a:p>
          <a:p>
            <a:r>
              <a:rPr lang="en-US" dirty="0"/>
              <a:t>Team to review the deck;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6ABE6-9B76-2D44-9C38-3DBD4C2ED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4374-4A44-B747-B86D-EE063801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EC834-72C7-D74F-A241-18D7CD458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3D23-5741-FD4F-9D20-4F72A893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59F2-A653-1E47-9685-5303EAB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DD46-E5A2-D04B-9C93-B50CBE9A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0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4717-0353-AC46-96CA-D5063AC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D67C-2D68-7240-A567-954A06F71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D1AF-DB6A-4042-AED1-AA64BF09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AE32-9D3C-9041-8FC9-08A8EC26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9CDF-669C-2D4C-BA58-52A0763E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CA32-C2C0-0643-8CEC-D300DD1A8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793A-0F40-8144-BED4-1A0758C5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508A-2AAF-934B-8F0E-0E6BBBE5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FBD2-0E49-484D-90F6-6FDAD614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039D-43FC-DD49-A754-ED7D565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15EE-9FDF-5B43-AB01-B79FBC5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F7C5-166A-C047-8F9D-10E6B38B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5645-6BEA-5349-AB26-574D272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98C6-8325-4A4A-975F-2E923A01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AE79-63F5-9F49-B700-494C5D79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09D5-27F5-1647-B975-CBA629BD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EDE95-C50A-EC42-956B-66E175D1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8E5F8-BEF9-2943-A60F-033DFDF6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F8C1-6E0C-754E-8605-F5A4AD7C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0ABB-8208-B247-B5D3-03C10E42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7F51-C213-7743-99E4-270C6045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5452-7372-F042-8A72-1C9F86A7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9110-35E7-0F42-86F7-B449479B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53B4A-6E1E-CF4A-9241-9AA9A445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6D79-F698-E044-AA4D-7F3ECBA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A825-C2B1-A84D-AE83-533E533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616B-C06B-8044-A45C-A56A4603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1F37-88CB-E14C-B81C-19A845B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42D1-53F1-AD4F-9ABD-8CF3F240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E4C1-0815-224F-B9E9-9475FA2A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0D0C5-A1B9-B142-88B8-6AE129ABE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E0B26-1D88-F149-84BF-879EE722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2B6F-C02C-A54D-9073-2ED1351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F635-7B9B-2247-9574-DBDA1119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D52D-9BE1-5E46-BA6B-BA010034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70C5F-AABB-B848-AF5F-9C8B45A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1E18-9987-884F-8FA6-81AE247F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CA992-225E-5D40-96F0-296CD82B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A41B0-AF5B-9849-904B-55523FA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C0469-FFB2-AC47-B361-AF9BA5D1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52FDC-4CE7-9B40-8CF8-AEF992C1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BF05-607A-D245-93B8-263E84C1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9188-A4C9-C149-BB5C-9E80DDD3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F91F-FB27-6B40-97FB-76043104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9B28-3BE7-7042-A375-5DC9BD5B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7758-FD13-5D49-81DB-79164A3A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4D6C-4E36-F94F-B0FD-44FAFA09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AE9F-373E-B94F-B5E9-E4802C2C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5E6B0-7250-EC4F-8579-EB520A16A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87B0B-D741-134E-8E01-CD060E58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42B0-06F7-1340-80D5-E8ABA5ED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2FE1-6915-A84E-B54B-B41C36B3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725B-BEA6-DB42-A029-ED20722B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CF45-CFD8-914E-8ED4-CD17D7F2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861A-0577-5A4C-8702-799D0F3E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0131-27F8-1647-8A1D-81859DABA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1098-476B-8B46-8DE1-B3277BD6AD4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4E64-ABE0-354C-9ADD-02C7861AE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5A2-E261-A746-AD0E-1518D5900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8A7B-5F4D-C848-9369-A3BCDC14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52095" y="793034"/>
            <a:ext cx="11540835" cy="602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44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Targeting the Hippo-YAP Pathway</a:t>
            </a: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8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As a novel Therapeutic Approach in Cancer</a:t>
            </a:r>
            <a:endParaRPr lang="en-US" altLang="en-US" sz="1400" b="1" dirty="0">
              <a:solidFill>
                <a:schemeClr val="accent1"/>
              </a:solidFill>
              <a:latin typeface="+mj-lt"/>
              <a:cs typeface="Times New Roman" pitchFamily="18" charset="0"/>
            </a:endParaRP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4000" b="1" dirty="0">
                <a:latin typeface="+mn-lt"/>
                <a:cs typeface="Times New Roman" pitchFamily="18" charset="0"/>
              </a:rPr>
              <a:t>Sophia Shalhout, PhD</a:t>
            </a:r>
          </a:p>
          <a:p>
            <a:pPr algn="ctr" eaLnBrk="1" hangingPunct="1"/>
            <a:endParaRPr lang="en-US" altLang="en-US" sz="2000" b="1" dirty="0">
              <a:latin typeface="+mn-lt"/>
              <a:cs typeface="Times New Roman" pitchFamily="18" charset="0"/>
            </a:endParaRPr>
          </a:p>
          <a:p>
            <a:pPr algn="ctr" eaLnBrk="1" hangingPunct="1"/>
            <a:r>
              <a:rPr lang="en-US" altLang="en-US" sz="3200" b="1" dirty="0">
                <a:latin typeface="+mn-lt"/>
                <a:cs typeface="Times New Roman" pitchFamily="18" charset="0"/>
              </a:rPr>
              <a:t>Boston Children’s Hospital</a:t>
            </a:r>
          </a:p>
          <a:p>
            <a:pPr algn="ctr" eaLnBrk="1" hangingPunct="1"/>
            <a:r>
              <a:rPr lang="en-US" altLang="en-US" sz="3200" b="1" dirty="0">
                <a:latin typeface="+mn-lt"/>
                <a:cs typeface="Times New Roman" pitchFamily="18" charset="0"/>
              </a:rPr>
              <a:t> Hem/</a:t>
            </a:r>
            <a:r>
              <a:rPr lang="en-US" altLang="en-US" sz="3200" b="1" dirty="0" err="1">
                <a:latin typeface="+mn-lt"/>
                <a:cs typeface="Times New Roman" pitchFamily="18" charset="0"/>
              </a:rPr>
              <a:t>Onc</a:t>
            </a:r>
            <a:r>
              <a:rPr lang="en-US" altLang="en-US" sz="3200" b="1" dirty="0">
                <a:latin typeface="+mn-lt"/>
                <a:cs typeface="Times New Roman" pitchFamily="18" charset="0"/>
              </a:rPr>
              <a:t> Floor Meeting </a:t>
            </a:r>
          </a:p>
          <a:p>
            <a:pPr algn="ctr" eaLnBrk="1" hangingPunct="1"/>
            <a:r>
              <a:rPr lang="en-US" altLang="en-US" sz="3200" dirty="0">
                <a:latin typeface="+mn-lt"/>
                <a:cs typeface="Times New Roman" pitchFamily="18" charset="0"/>
              </a:rPr>
              <a:t>December 12, 2019 </a:t>
            </a:r>
          </a:p>
          <a:p>
            <a:pPr algn="ctr" eaLnBrk="1" hangingPunct="1"/>
            <a:r>
              <a:rPr lang="en-US" altLang="en-US" sz="3200" dirty="0">
                <a:latin typeface="+mn-lt"/>
                <a:cs typeface="Times New Roman" pitchFamily="18" charset="0"/>
              </a:rPr>
              <a:t>BYERS AB Conference Room</a:t>
            </a:r>
          </a:p>
          <a:p>
            <a:pPr algn="ctr" eaLnBrk="1" hangingPunct="1"/>
            <a:r>
              <a:rPr lang="en-US" altLang="en-US" sz="3200" dirty="0">
                <a:latin typeface="+mn-lt"/>
                <a:cs typeface="Times New Roman" pitchFamily="18" charset="0"/>
              </a:rPr>
              <a:t>Enders </a:t>
            </a:r>
            <a:r>
              <a:rPr lang="en-US" altLang="en-US" sz="3200" dirty="0" err="1">
                <a:latin typeface="+mn-lt"/>
                <a:cs typeface="Times New Roman" pitchFamily="18" charset="0"/>
              </a:rPr>
              <a:t>Bldg</a:t>
            </a:r>
            <a:r>
              <a:rPr lang="en-US" altLang="en-US" sz="3200" dirty="0">
                <a:latin typeface="+mn-lt"/>
                <a:cs typeface="Times New Roman" pitchFamily="18" charset="0"/>
              </a:rPr>
              <a:t>, 11:30 am</a:t>
            </a: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3200" b="1" dirty="0">
              <a:latin typeface="+mn-lt"/>
              <a:cs typeface="Times New Roman" pitchFamily="18" charset="0"/>
            </a:endParaRP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C576A8-B7F0-2C42-8BE5-49F80DC0A3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852" y="5744817"/>
            <a:ext cx="4835840" cy="11131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E0E01-D86B-AC4A-88D2-857C0FBA1E8C}"/>
              </a:ext>
            </a:extLst>
          </p:cNvPr>
          <p:cNvCxnSpPr>
            <a:cxnSpLocks/>
          </p:cNvCxnSpPr>
          <p:nvPr/>
        </p:nvCxnSpPr>
        <p:spPr>
          <a:xfrm>
            <a:off x="568452" y="2190349"/>
            <a:ext cx="11055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AD364A-35BA-7448-A7C1-FF42D8B98BC2}"/>
              </a:ext>
            </a:extLst>
          </p:cNvPr>
          <p:cNvSpPr/>
          <p:nvPr/>
        </p:nvSpPr>
        <p:spPr>
          <a:xfrm>
            <a:off x="0" y="-76200"/>
            <a:ext cx="12192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CC05-17B8-3242-B20A-88BAC97F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04" y="5930900"/>
            <a:ext cx="3810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CF662-64D5-BD4A-98FE-0A3C8864E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093" y="5892218"/>
            <a:ext cx="3367907" cy="10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149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Shalhout</dc:creator>
  <cp:lastModifiedBy>Shalhout, Sophia</cp:lastModifiedBy>
  <cp:revision>610</cp:revision>
  <dcterms:created xsi:type="dcterms:W3CDTF">2019-03-12T15:06:32Z</dcterms:created>
  <dcterms:modified xsi:type="dcterms:W3CDTF">2019-12-12T18:56:37Z</dcterms:modified>
</cp:coreProperties>
</file>