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BB0"/>
    <a:srgbClr val="0A8BB0"/>
    <a:srgbClr val="83054D"/>
    <a:srgbClr val="9C075B"/>
    <a:srgbClr val="AC2942"/>
    <a:srgbClr val="AB2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34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5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1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7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0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3821-1AC3-754F-8DF6-9A22014B35D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41DB5-A54C-F140-BA4E-55D55E701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miller4@mgh.harvard.edu" TargetMode="External"/><Relationship Id="rId2" Type="http://schemas.openxmlformats.org/officeDocument/2006/relationships/hyperlink" Target="https://partners.zoom.us/j/3956048431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977E4A-9E0D-3143-8B58-90063FB57559}"/>
              </a:ext>
            </a:extLst>
          </p:cNvPr>
          <p:cNvSpPr txBox="1"/>
          <p:nvPr/>
        </p:nvSpPr>
        <p:spPr>
          <a:xfrm>
            <a:off x="536148" y="903284"/>
            <a:ext cx="6700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AB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of Cutaneous Oncology Research Meeting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01A3-B2CF-A840-B5A3-B96BD99E536C}"/>
              </a:ext>
            </a:extLst>
          </p:cNvPr>
          <p:cNvSpPr txBox="1"/>
          <p:nvPr/>
        </p:nvSpPr>
        <p:spPr>
          <a:xfrm>
            <a:off x="2451640" y="1652575"/>
            <a:ext cx="28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Monday, December 16,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BAD6C-C765-134B-8CAB-FD2D3C72BE4D}"/>
              </a:ext>
            </a:extLst>
          </p:cNvPr>
          <p:cNvSpPr txBox="1"/>
          <p:nvPr/>
        </p:nvSpPr>
        <p:spPr>
          <a:xfrm>
            <a:off x="2208209" y="2823524"/>
            <a:ext cx="3355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AB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Vernon K. </a:t>
            </a:r>
            <a:r>
              <a:rPr lang="en-US" sz="2400" b="1" dirty="0" err="1">
                <a:solidFill>
                  <a:srgbClr val="AB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Sondak</a:t>
            </a:r>
            <a:r>
              <a:rPr lang="en-US" sz="2400" b="1">
                <a:solidFill>
                  <a:srgbClr val="AB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M.D.</a:t>
            </a:r>
            <a:endParaRPr lang="en-US" sz="2400" b="1" dirty="0">
              <a:solidFill>
                <a:srgbClr val="AB2A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FFA16-3CB7-5E4A-BD96-4666884419AB}"/>
              </a:ext>
            </a:extLst>
          </p:cNvPr>
          <p:cNvSpPr txBox="1"/>
          <p:nvPr/>
        </p:nvSpPr>
        <p:spPr>
          <a:xfrm>
            <a:off x="466923" y="3280081"/>
            <a:ext cx="6838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Richard M. Schulze Family Foundation Distinguished Endowed Chair in Cutaneous Oncology</a:t>
            </a:r>
          </a:p>
          <a:p>
            <a:pPr algn="ctr"/>
            <a:r>
              <a:rPr lang="en-US" sz="16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Lee Moffitt Cancer Center and Research Institute </a:t>
            </a:r>
          </a:p>
          <a:p>
            <a:pPr algn="ctr"/>
            <a:r>
              <a:rPr lang="en-US" sz="16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 in the Departments of Oncologic Sciences and Surgery at the University of South Florida Morsani College of Medicine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ED4A9-44AD-1548-9FFD-7E9FD74DF553}"/>
              </a:ext>
            </a:extLst>
          </p:cNvPr>
          <p:cNvSpPr txBox="1"/>
          <p:nvPr/>
        </p:nvSpPr>
        <p:spPr>
          <a:xfrm>
            <a:off x="466923" y="4870396"/>
            <a:ext cx="6838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AB2A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“Prospective multicenter evaluation of a clinicopathologic and gene expression profile test to predict sentinel node status in T1-T3 cN0 melanoma – the MERLIN_001 trial”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0D22C-03B5-A545-A24F-D53E333D0FF9}"/>
              </a:ext>
            </a:extLst>
          </p:cNvPr>
          <p:cNvSpPr txBox="1"/>
          <p:nvPr/>
        </p:nvSpPr>
        <p:spPr>
          <a:xfrm>
            <a:off x="2905803" y="2003051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4:00-5:00 pm, 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A214E6-37A4-3A43-809D-30C12A78067B}"/>
              </a:ext>
            </a:extLst>
          </p:cNvPr>
          <p:cNvSpPr/>
          <p:nvPr/>
        </p:nvSpPr>
        <p:spPr>
          <a:xfrm>
            <a:off x="1943100" y="6896597"/>
            <a:ext cx="3886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Meeting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https://partners.zoom.us/j/3956048431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E93A0-249E-3D42-9FC9-337507F6CE95}"/>
              </a:ext>
            </a:extLst>
          </p:cNvPr>
          <p:cNvSpPr/>
          <p:nvPr/>
        </p:nvSpPr>
        <p:spPr>
          <a:xfrm>
            <a:off x="1728191" y="8211437"/>
            <a:ext cx="4316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Contact: David M. Miller MD, PhD, FAAD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dmiller4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@mgh.harvard.edu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Phone: 617-726-2667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9FAA60-8626-024E-9584-4BC82DF98A2E}"/>
              </a:ext>
            </a:extLst>
          </p:cNvPr>
          <p:cNvSpPr/>
          <p:nvPr/>
        </p:nvSpPr>
        <p:spPr>
          <a:xfrm>
            <a:off x="0" y="0"/>
            <a:ext cx="7772400" cy="182880"/>
          </a:xfrm>
          <a:prstGeom prst="rect">
            <a:avLst/>
          </a:prstGeom>
          <a:solidFill>
            <a:srgbClr val="0A8BB0"/>
          </a:solidFill>
          <a:ln>
            <a:solidFill>
              <a:srgbClr val="0A8B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red and white logo&#10;&#10;Description automatically generated">
            <a:extLst>
              <a:ext uri="{FF2B5EF4-FFF2-40B4-BE49-F238E27FC236}">
                <a16:creationId xmlns:a16="http://schemas.microsoft.com/office/drawing/2014/main" id="{EA1B873A-AD53-202E-BDFC-D406F65BD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9314309"/>
            <a:ext cx="1371600" cy="9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7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128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David M.,M.D.,Ph.D.</dc:creator>
  <cp:lastModifiedBy>Miller, David M.,MD, PhD</cp:lastModifiedBy>
  <cp:revision>18</cp:revision>
  <cp:lastPrinted>2024-12-13T16:11:44Z</cp:lastPrinted>
  <dcterms:created xsi:type="dcterms:W3CDTF">2019-11-28T09:55:49Z</dcterms:created>
  <dcterms:modified xsi:type="dcterms:W3CDTF">2024-12-13T18:53:30Z</dcterms:modified>
</cp:coreProperties>
</file>