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3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4746-FFA1-A04F-A7B8-07C211FBA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66B65-617D-4747-BFEF-446FE77F3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EA99B-783F-5947-902F-770F6B02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4782-6CBE-5A4D-BB88-5E5331E6D44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AC61E-42E9-3E40-9762-DD7BDE84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B12B1-1F6D-D24A-B8A6-E748A8CB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E5C5-5E88-DC46-AAD3-E97FA7E3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3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6F04-DCC7-AA45-BAC6-F2FF4DCB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9E969-0F41-AE4C-9A87-04760BDF6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F60A1-E29F-C148-9435-1B4F211A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4782-6CBE-5A4D-BB88-5E5331E6D44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CEA7E-8589-5448-9EE1-675197F5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C3C0A-9207-5445-AD46-62226718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E5C5-5E88-DC46-AAD3-E97FA7E3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2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DECB6-92DD-0E42-8B71-E24941547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91B89-04F9-1642-8B67-9C38622C5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0CA7-0756-D14E-ACE7-E7F8D02F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4782-6CBE-5A4D-BB88-5E5331E6D44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4BBAD-BD1E-4343-B176-7FC361CB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2F517-51B2-5744-B37B-DBB7FBD4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E5C5-5E88-DC46-AAD3-E97FA7E3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5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C858-DC0E-AA49-AA80-F6D0E9F8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431BE-8FD1-604F-A81E-605A75C7C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297EA-4A3A-D84A-9F90-2EC5CEBC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4782-6CBE-5A4D-BB88-5E5331E6D44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BC8AD-8077-5E4B-9EB6-05BDA22E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78B5E-4295-B940-8178-23022CAB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E5C5-5E88-DC46-AAD3-E97FA7E3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8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34E0-4494-4740-AFDF-8EAEE3F8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7CA3C-78F7-0345-9291-6A86A2362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F1AEC-0FC2-764D-995E-9C96779B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4782-6CBE-5A4D-BB88-5E5331E6D44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2A8BB-B863-4E4A-9694-CC0BE64E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AC9FF-BE02-CA49-B2E0-AB825668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E5C5-5E88-DC46-AAD3-E97FA7E3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ADAB-9E86-E64B-8991-280E3576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29C8C-86A8-4F49-8C3C-D38DDB70B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7A1EC-A019-814C-B69F-3D84E167B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5B83B-2C44-B44D-8CDD-74D49199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4782-6CBE-5A4D-BB88-5E5331E6D44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203AF-41BB-F14D-85C3-C4435C0B8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81D84-B79E-8A41-BF22-67913EC3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E5C5-5E88-DC46-AAD3-E97FA7E3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4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BF99-33A3-B74D-B0C6-DDFC7111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F7D03-50EF-414E-B318-B3DCBCC97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40BEA-558E-A54A-A749-F08215D95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0638A-046D-674E-AF9A-F9781B2B1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5AB1E-BE22-AC4F-8137-AA7AEF793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63279-E649-F541-AA82-3322C216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4782-6CBE-5A4D-BB88-5E5331E6D44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E6460-C578-EA44-9C22-4FDC9761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3AC59-2319-0944-A391-273C32D3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E5C5-5E88-DC46-AAD3-E97FA7E3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0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75A5-1FD7-8441-A48F-564A7F26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EB2C7-0B84-214C-A0A4-AA0542D8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4782-6CBE-5A4D-BB88-5E5331E6D44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76B62-09E9-5148-9172-7175E711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56EE2-EBBB-F04D-BC98-E5FB1CA2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E5C5-5E88-DC46-AAD3-E97FA7E3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0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B19FB-6166-FE4E-AFA8-D4CAC27E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4782-6CBE-5A4D-BB88-5E5331E6D44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2395B-A533-9B4D-8349-249E4613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8D4F2-3692-2847-BD1F-49F85B13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E5C5-5E88-DC46-AAD3-E97FA7E3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B587-B5D9-3745-BD1A-40882565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8A30A-3140-CA43-81A6-178015DFE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C7F65-C66B-3C45-BDDD-F78785618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99AFC-5639-514D-B6D7-0F2DF760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4782-6CBE-5A4D-BB88-5E5331E6D44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C57F3-DA16-E143-B7F2-168A9E69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D1B0E-DC10-5C41-A248-EB1E6FEA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E5C5-5E88-DC46-AAD3-E97FA7E3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0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D186-6D7D-D24D-87FE-75316386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A5668-3D94-8C4F-BD8F-39086CDEA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9FBF-9FF4-AB41-B7E4-A91E8E146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055CA-A44C-A84C-B3D6-149CCC7D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D4782-6CBE-5A4D-BB88-5E5331E6D44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EA45B-66C6-CD45-98E4-3ABC8C4E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978A5-196B-264C-9EE5-EEEF28E3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E5C5-5E88-DC46-AAD3-E97FA7E3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2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8E625-B892-0447-B3B9-D566C1E7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63D5A-B0CC-D740-962E-080FE5060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64AFC-F5AF-7E4C-8277-3BBDF22AA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D4782-6CBE-5A4D-BB88-5E5331E6D442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89165-93DA-8944-9261-0210D7B91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E07FC-A059-6D43-BDB9-A5B1AD8B2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9E5C5-5E88-DC46-AAD3-E97FA7E3C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1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BFA238-991F-484D-9FA9-487694944C59}"/>
              </a:ext>
            </a:extLst>
          </p:cNvPr>
          <p:cNvSpPr/>
          <p:nvPr/>
        </p:nvSpPr>
        <p:spPr>
          <a:xfrm>
            <a:off x="4437888" y="3020602"/>
            <a:ext cx="2843702" cy="10628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1C3E87-BBDC-4D4A-9715-738BD5D4D5E8}"/>
              </a:ext>
            </a:extLst>
          </p:cNvPr>
          <p:cNvSpPr txBox="1">
            <a:spLocks/>
          </p:cNvSpPr>
          <p:nvPr/>
        </p:nvSpPr>
        <p:spPr>
          <a:xfrm>
            <a:off x="4437889" y="3143896"/>
            <a:ext cx="2843702" cy="759244"/>
          </a:xfrm>
          <a:prstGeom prst="rect">
            <a:avLst/>
          </a:prstGeom>
          <a:effectLst/>
        </p:spPr>
        <p:txBody>
          <a:bodyPr vert="horz" lIns="0" tIns="45720" rIns="0" bIns="45720" rtlCol="0" anchor="b">
            <a:normAutofit fontScale="92500" lnSpcReduction="10000"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EAE7E4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venir Next" panose="020B0503020202020204" pitchFamily="34" charset="0"/>
                <a:cs typeface="Mongolian Baiti" panose="03000500000000000000" pitchFamily="66" charset="0"/>
              </a:rPr>
              <a:t>THE</a:t>
            </a:r>
            <a:r>
              <a:rPr kumimoji="0" lang="en-US" sz="4800" b="1" i="0" u="none" strike="noStrike" kern="1200" cap="none" spc="0" normalizeH="0" baseline="0" noProof="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EAE7E4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venir Next" panose="020B0503020202020204" pitchFamily="34" charset="0"/>
                <a:cs typeface="Mongolian Baiti" panose="03000500000000000000" pitchFamily="66" charset="0"/>
              </a:rPr>
              <a:t>COIG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1D10E5-1C6E-FC42-B0B5-A5FA4E16B50B}"/>
              </a:ext>
            </a:extLst>
          </p:cNvPr>
          <p:cNvCxnSpPr>
            <a:cxnSpLocks/>
          </p:cNvCxnSpPr>
          <p:nvPr/>
        </p:nvCxnSpPr>
        <p:spPr>
          <a:xfrm>
            <a:off x="3953215" y="3903140"/>
            <a:ext cx="38130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17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FD6257A1-A162-4846-8304-BE95FFDE2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 trans="43000" smoothness="1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4650" y="2889250"/>
            <a:ext cx="38227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0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BFA238-991F-484D-9FA9-487694944C59}"/>
              </a:ext>
            </a:extLst>
          </p:cNvPr>
          <p:cNvSpPr/>
          <p:nvPr/>
        </p:nvSpPr>
        <p:spPr>
          <a:xfrm>
            <a:off x="4840224" y="3020602"/>
            <a:ext cx="2039030" cy="10628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1C3E87-BBDC-4D4A-9715-738BD5D4D5E8}"/>
              </a:ext>
            </a:extLst>
          </p:cNvPr>
          <p:cNvSpPr txBox="1">
            <a:spLocks/>
          </p:cNvSpPr>
          <p:nvPr/>
        </p:nvSpPr>
        <p:spPr>
          <a:xfrm>
            <a:off x="4437889" y="3143896"/>
            <a:ext cx="2843702" cy="759244"/>
          </a:xfrm>
          <a:prstGeom prst="rect">
            <a:avLst/>
          </a:prstGeom>
          <a:effectLst/>
        </p:spPr>
        <p:txBody>
          <a:bodyPr vert="horz" lIns="0" tIns="45720" rIns="0" bIns="45720" rtlCol="0" anchor="b">
            <a:normAutofit fontScale="92500" lnSpcReduction="10000"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i="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EAE7E4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Avenir Next" panose="020B0503020202020204" pitchFamily="34" charset="0"/>
                <a:cs typeface="Mongolian Baiti" panose="03000500000000000000" pitchFamily="66" charset="0"/>
              </a:rPr>
              <a:t>COIG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1D10E5-1C6E-FC42-B0B5-A5FA4E16B50B}"/>
              </a:ext>
            </a:extLst>
          </p:cNvPr>
          <p:cNvCxnSpPr>
            <a:cxnSpLocks/>
          </p:cNvCxnSpPr>
          <p:nvPr/>
        </p:nvCxnSpPr>
        <p:spPr>
          <a:xfrm>
            <a:off x="3953215" y="3903140"/>
            <a:ext cx="38130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5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David M.,M.D.,Ph.D.</dc:creator>
  <cp:lastModifiedBy>Miller, David M.,MD, PhD</cp:lastModifiedBy>
  <cp:revision>5</cp:revision>
  <dcterms:created xsi:type="dcterms:W3CDTF">2019-12-17T02:03:15Z</dcterms:created>
  <dcterms:modified xsi:type="dcterms:W3CDTF">2022-12-01T22:29:15Z</dcterms:modified>
</cp:coreProperties>
</file>