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DC86-DEA6-AD44-9BFE-1FDF29D5E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7021E-CE2E-1342-8C7C-E38F8E60D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9C6E7-2501-634B-AA9E-1CF88A47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FD43-F0F3-CB43-972D-D89C7E45EC94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DB3A2-CF73-044C-9496-B13D7FFF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9B16C-3F96-E743-91B4-09F46546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EAAD-BDA1-D342-AEBB-CC87C3060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5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ED193-7140-A543-AEC8-53ADB872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8C362-9AE7-2242-97CA-36418EA88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904B6-D427-5546-B1F3-91122261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FD43-F0F3-CB43-972D-D89C7E45EC94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B09D4-1FE8-894C-8FC9-9901813B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35350-6AD2-2345-B5B3-55E0333C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EAAD-BDA1-D342-AEBB-CC87C3060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2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D6D731-DDF2-4A4C-B3AD-AA164CBF6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63B84-CBB2-4A48-9657-A78A72EA9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CCB2A-9A8F-4E4F-9310-B6319741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FD43-F0F3-CB43-972D-D89C7E45EC94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B9437-F4C3-D045-80FB-86E1A9D7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EE32D-3EE7-4E4B-B675-A1A82E79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EAAD-BDA1-D342-AEBB-CC87C3060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4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9948-A0A6-F946-B03B-FDD46AEF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FA41-BA63-EA48-BA7C-EDC264E81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A4670-7856-B542-9395-247E4523D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FD43-F0F3-CB43-972D-D89C7E45EC94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1CE2D-5043-EF41-9052-D03C9178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4AD64-F8DA-8A45-A434-00AF79ED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EAAD-BDA1-D342-AEBB-CC87C3060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1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D296-F7BB-7940-B6E5-005D400E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E7EBA-40AB-5A49-B3B6-9C31359F2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E7860-8D5E-6745-B00F-8DA74FF82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FD43-F0F3-CB43-972D-D89C7E45EC94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D1411-EE2F-E848-90D6-57441EA2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A6375-4788-0245-A3D8-723AB687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EAAD-BDA1-D342-AEBB-CC87C3060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D86F-F602-C84E-9C91-EBB5DBE3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885E2-AA84-F541-ADC2-3F38FFD2D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5AE50-8BC0-244E-976D-C1113C08A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64025-95A6-D94A-99B2-5DD163A7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FD43-F0F3-CB43-972D-D89C7E45EC94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7D936-77A1-7748-9B43-8E7499D02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BD0E1-B4F2-4743-A029-440091EA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EAAD-BDA1-D342-AEBB-CC87C3060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0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27DB-CFE1-A84C-9969-855E1C62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F51C-D9CC-DC41-980F-A5CE41BFE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C89EC-AFFB-294D-A7E1-782166482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F54D1-9DC6-1547-87D7-FFC23BFCF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EC929-4886-614F-9151-E15791932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A90B97-9BCF-5D41-A002-7698C8B3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FD43-F0F3-CB43-972D-D89C7E45EC94}" type="datetimeFigureOut">
              <a:rPr lang="en-US" smtClean="0"/>
              <a:t>12/8/19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4DC2AA-449A-BD43-B257-88A892FE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AF5D28-84FA-3443-A607-F6E5EE91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EAAD-BDA1-D342-AEBB-CC87C3060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9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D1F2-8A94-8544-9007-A3A7E1EE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7EA7D-4C08-1E4C-8B7C-335C6596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FD43-F0F3-CB43-972D-D89C7E45EC94}" type="datetimeFigureOut">
              <a:rPr lang="en-US" smtClean="0"/>
              <a:t>12/8/19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F4F1E-F302-EE42-8A86-44328A54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1C77C-645C-1048-A699-E9A326A7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EAAD-BDA1-D342-AEBB-CC87C3060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4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886C6-5518-2440-ADCC-FD49650E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FD43-F0F3-CB43-972D-D89C7E45EC94}" type="datetimeFigureOut">
              <a:rPr lang="en-US" smtClean="0"/>
              <a:t>12/8/19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2A390-3214-8048-8C04-7534A7DE7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ED6B9-2F35-664B-8E47-AD848555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EAAD-BDA1-D342-AEBB-CC87C3060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0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77AB-C99E-6844-B89C-80D28E43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B1B5-106B-DE4D-8A8E-4144CECE7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17494-E312-884A-A9EF-27D256DCB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9ACBF-0058-6E42-9F65-87672823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FD43-F0F3-CB43-972D-D89C7E45EC94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9515C-92F2-604F-ACD0-A24E6865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E88CF-12B6-CB44-8833-C215FE6D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EAAD-BDA1-D342-AEBB-CC87C3060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6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5BBF-CB0F-1E4D-A657-87B453CA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38A86-7F99-A147-968B-8ED5314E7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C82CE-6662-7541-BBBE-EBEF43EA7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C1C5F-4F7E-C940-AE77-34DB1E77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FD43-F0F3-CB43-972D-D89C7E45EC94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4C834-891D-9E4C-9774-55F0DCA8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94100-5475-3042-9386-2266FB897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EAAD-BDA1-D342-AEBB-CC87C3060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1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50714B-FB7D-374F-9102-D00A4CD17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D53D-075E-2242-BD94-03FC7E74A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DD266-29E6-434F-BCFD-436477D50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0FD43-F0F3-CB43-972D-D89C7E45EC94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781EB-CF85-7A4F-8770-729ECDE8C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659E8-4486-4A45-85B4-99692B444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9EAAD-BDA1-D342-AEBB-CC87C3060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7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09D257-6C45-6D4D-95A9-40F548DD3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04" y="542533"/>
            <a:ext cx="10262992" cy="577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3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David M.,M.D.,Ph.D.</dc:creator>
  <cp:lastModifiedBy>Miller, David M.,M.D.,Ph.D.</cp:lastModifiedBy>
  <cp:revision>1</cp:revision>
  <cp:lastPrinted>2019-12-08T16:57:16Z</cp:lastPrinted>
  <dcterms:created xsi:type="dcterms:W3CDTF">2019-12-08T16:50:37Z</dcterms:created>
  <dcterms:modified xsi:type="dcterms:W3CDTF">2019-12-08T16:59:45Z</dcterms:modified>
</cp:coreProperties>
</file>