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169-F2D9-C349-9D17-DB380389F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AE4D4-F6ED-BA4A-B79E-215C77E18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9DC9-C635-924C-8745-CC7541F3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2B85-9B85-8E4F-9AAD-B2D612E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0E3C-95A2-F04A-A5EF-D96922F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C0A-0072-604D-B322-7CCD1CF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733B9-2218-6247-A32A-C21E23CF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4102-BC7D-3749-85C9-3C92528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E21A-67AE-2348-AD9D-18BC5C1D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8E67-B7D6-5B4B-8DA5-18FF5082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FE9CE-9F55-E34A-9C30-FEBF59941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6B4DD-A464-BC4F-B40D-04DCBA76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1972-452C-1447-940F-BE3D950B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30D4-F8B9-154C-B6DD-31CBB8CA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85B6-1B52-D545-B417-ED65B59B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38AE-9479-C945-8C46-4716763F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A216-3AC8-494A-A849-DB011FC2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1A5A-048C-EF42-BF36-376CC42A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4BE5-F8FD-CB40-9A1B-A122D309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0370-30F3-B94C-995E-1BEBE2D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5F7F-B3BB-9F4D-B730-83AB298F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3C27-0833-AF45-87B6-6F8731CB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90BF-71C9-D74A-B328-E6E17D80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5944-6A09-5444-A128-32B21B3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99EF-E827-4C4E-9069-EA2D70A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0C1C-67CE-9147-8EB9-03C9EA3C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6DBB-E469-4644-91FE-D7FBA60E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2E6D-BC5D-834B-86DF-6AA79FDF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2E73E-999A-0248-94EF-FA083F46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2DC3-978D-F843-B834-5AA0BDA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E46D-C001-5E49-B738-156BBC07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1D78-9CEC-104D-8EC3-6CF68C8B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03DE-1F80-044D-937F-09D63558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1D6D4-4233-3F4A-9C4F-149E9792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FA226-7C2F-F14A-96C1-E406C21C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10B28-2780-CB4D-BDD6-2CCD98957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E2E5-B675-1248-BE8F-708B455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DA3CA-446B-B741-B348-EE952926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B775-1593-504A-BAE7-B7BC19E4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4166-6D1E-194D-8AE2-BF3750C6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1300D-4D39-434C-AE5D-3B502D26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185BD-A45F-9A42-A86F-D3C50B1E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0CC8-FAC0-3944-88D3-7E3D63FF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1C89C-7B27-3446-A432-06D32EF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F81EC-90AC-8649-93AF-F95D1E89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0AC7-F378-D54F-8319-6B91AA61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365C-D3CC-E047-ACA3-7F60ED0A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E9FB-63A0-1A4D-A1FF-9AB5B0BA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AA1E-EF4A-E14C-90FA-B85755E8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6EB0-AA10-2440-A2D3-00FE7CA0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119D-6D9A-0E4B-B028-9469D63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1C29-49B0-7143-ADD2-888FD7FE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DCED-7130-7E40-BA37-169E7A78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C87B6-3248-8244-A30A-94617905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A15C-41C1-484F-A6BC-6CD82FE3D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D501-7430-E540-8123-1BB1D818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FB36-3059-5845-BAA0-C3991CA3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A13F-BF8D-C04B-93D9-96C0E2E0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6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52FDB-DCED-494E-A818-A239FA97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55DC-8CE3-C849-AED0-D175E85E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8E3D-5775-4D43-84D1-36FFCEE2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DA04-3E19-3C44-935E-ACA1F699DFC0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3D8C-A396-614E-B7C7-011BD869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BEAC-EDFC-FE42-BF54-CC67DF705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856C-0054-C14B-9113-DDDD3578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FB9DC-B31B-6D4B-9C6F-3EB394E462B1}"/>
              </a:ext>
            </a:extLst>
          </p:cNvPr>
          <p:cNvSpPr txBox="1"/>
          <p:nvPr/>
        </p:nvSpPr>
        <p:spPr>
          <a:xfrm>
            <a:off x="2349500" y="1739900"/>
            <a:ext cx="2257349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Miller Lab</a:t>
            </a:r>
          </a:p>
        </p:txBody>
      </p:sp>
    </p:spTree>
    <p:extLst>
      <p:ext uri="{BB962C8B-B14F-4D97-AF65-F5344CB8AC3E}">
        <p14:creationId xmlns:p14="http://schemas.microsoft.com/office/powerpoint/2010/main" val="69791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M.,M.D.,Ph.D.</dc:creator>
  <cp:lastModifiedBy>Miller, David M.,M.D.,Ph.D.</cp:lastModifiedBy>
  <cp:revision>1</cp:revision>
  <dcterms:created xsi:type="dcterms:W3CDTF">2019-11-10T12:35:09Z</dcterms:created>
  <dcterms:modified xsi:type="dcterms:W3CDTF">2019-11-10T12:39:13Z</dcterms:modified>
</cp:coreProperties>
</file>