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81DF-9DA2-C84E-9702-C4498E5BD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0192F-8A18-B442-9558-C711EE178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2AD1-7340-344B-8767-BAA83564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2C3A-378E-F346-A920-A0BA9B23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0045-3B0E-2F4E-9B3E-4B531A6F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2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11B3-A626-6044-B6A2-027BDE9D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6B3E9-3745-0B41-A98D-2632A269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5019-3D63-ED48-9601-6500A2C7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CDD5-B9B0-3242-B84C-50158B44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019C-48D6-2C40-A714-5E742AC1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7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AA51C-264B-2A4F-9334-E0F2E0DAA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AAE41-70F3-104E-82F9-42EDD448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8796-6385-B641-80DE-DFC1C860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CE55-525B-DC45-86D3-2C5EFD33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4F7A-3E8E-FF4C-97CC-0752195F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5CB6-EB5C-5D4F-B652-45443254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0A91-AFF1-244B-9978-DE11DFC9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9B8B-E45D-954F-82B4-14E64EB4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D7EEE-5F56-484F-B28E-D1A19D73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37BDD-F5E9-C849-BDE7-337904EA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7B0A-4B36-A94B-860E-800A0E4D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EB345-46C4-CE40-9FE8-1ABEE954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6150-0167-1D46-A50E-66FB4DD2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A58D-C3FD-6948-A98F-FF045646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64FD-DF20-534D-BA37-BE8D7AFB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3817-07B5-5A4A-927B-9050433A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E0EB-7DC3-0247-844B-DBE17678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333-B7EB-2D4C-86E4-0F7FBCF4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600A-1DC3-2B46-89AF-17B294C1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5E80-0C60-424B-B1BA-33170341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C5CAA-2E58-D14F-B997-709962FD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32BC-D8AE-614B-A885-DDB32010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98F6-5A57-A34B-9B72-2DCA45C7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58C52-625A-E44F-980D-F0B8795A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6F4DD-0CAD-C349-A341-6850F50F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C5A35-6713-2440-8CDF-67C660C9B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FD5EB-6FCE-CE44-BA3C-8448A237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92411-BA80-5A40-B20B-3F9FC049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BED6F-61E3-1A4C-ABE5-2B5301A2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EA8C-91C4-3C41-85E0-764F450E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BF7E2-99F7-1542-8B7E-7B9B1AF2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85A80-7098-5F4F-AA34-FEAB957A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91F11-8923-2A49-BBB1-0E8A32C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1115A-A5E0-9D4B-99CB-85C63A18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3D17F-ED14-3648-AB85-FCF25EFF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4C43-17D9-8A41-8533-9F3609E1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2FB7-C567-A54D-BA8A-A0D07B24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9488-107E-2C49-BC6F-7171ED0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602D3-7085-DA4E-9EAB-CECC45D4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DF89-F99D-EA44-8CDF-1B8E4E74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04C0-D29D-0944-ABEF-4124DE09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9730-1A75-F54D-BB59-A82A9F26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52C-7D01-304C-A134-34615D11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A17CB-BE1C-B841-902B-BE4F2EE34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F2BA-E10F-8F44-BBD1-BBC5084C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4803-B50A-C241-BE11-3A2D2753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96A4-71A5-6348-993D-59A6D23C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35F1-62F9-8048-9141-3AE4F33B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B5F3-50A3-EF41-B3D2-C84E69F7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DC7B-AED6-9147-90DE-DFE38F32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5E0B-B1AD-4C4C-85CA-EFA63C27D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C32F-1A2E-3E46-8A61-9406DF86664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B42B-37FA-8C4E-9DCF-C6D6EE07B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1E97-60CE-E543-8085-9C3202C56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400A-5547-EA4E-89C6-7A72CB4B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4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60C9EA-F34A-5348-B3A0-BF2C32C1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4" y="574776"/>
            <a:ext cx="8684712" cy="3328502"/>
          </a:xfrm>
          <a:prstGeom prst="rect">
            <a:avLst/>
          </a:prstGeom>
        </p:spPr>
      </p:pic>
      <p:pic>
        <p:nvPicPr>
          <p:cNvPr id="7" name="Picture 6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E86FD58D-F9B9-324B-90FA-E88546A0A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96" b="81320"/>
          <a:stretch/>
        </p:blipFill>
        <p:spPr>
          <a:xfrm>
            <a:off x="5414419" y="3903278"/>
            <a:ext cx="1363163" cy="405675"/>
          </a:xfrm>
          <a:prstGeom prst="rect">
            <a:avLst/>
          </a:prstGeom>
        </p:spPr>
      </p:pic>
      <p:pic>
        <p:nvPicPr>
          <p:cNvPr id="8" name="Picture 7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4C3320DA-B0FF-9F4E-A4B3-57EB93B3C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805" r="39855"/>
          <a:stretch/>
        </p:blipFill>
        <p:spPr>
          <a:xfrm>
            <a:off x="4449915" y="4308953"/>
            <a:ext cx="3292171" cy="9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David M.,M.D.,Ph.D.</dc:creator>
  <cp:lastModifiedBy>Miller, David M.,M.D.,Ph.D.</cp:lastModifiedBy>
  <cp:revision>1</cp:revision>
  <cp:lastPrinted>2019-12-07T13:38:33Z</cp:lastPrinted>
  <dcterms:created xsi:type="dcterms:W3CDTF">2019-12-07T13:37:12Z</dcterms:created>
  <dcterms:modified xsi:type="dcterms:W3CDTF">2019-12-07T13:39:30Z</dcterms:modified>
</cp:coreProperties>
</file>