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F462-A3B1-B047-80B0-938C8D2C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SENSORS DATA: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WEB USER BEHAVIOR ANALYSIS(WEB LOGS)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DB447-5C2A-B843-A518-20F7A25F3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Cindy Huang</a:t>
            </a:r>
          </a:p>
        </p:txBody>
      </p:sp>
    </p:spTree>
    <p:extLst>
      <p:ext uri="{BB962C8B-B14F-4D97-AF65-F5344CB8AC3E}">
        <p14:creationId xmlns:p14="http://schemas.microsoft.com/office/powerpoint/2010/main" val="34205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1E9B-3760-C04D-AB1C-D553A25D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1" y="240266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07450-EF45-9F41-9578-B1D53B7E2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40" y="1678259"/>
            <a:ext cx="11512937" cy="5079380"/>
          </a:xfrm>
        </p:spPr>
      </p:pic>
    </p:spTree>
    <p:extLst>
      <p:ext uri="{BB962C8B-B14F-4D97-AF65-F5344CB8AC3E}">
        <p14:creationId xmlns:p14="http://schemas.microsoft.com/office/powerpoint/2010/main" val="219336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1E9B-3760-C04D-AB1C-D553A25D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56554-ADAA-2341-96C8-7A6C03EB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13" y="2224670"/>
            <a:ext cx="6051085" cy="4024313"/>
          </a:xfrm>
        </p:spPr>
      </p:pic>
    </p:spTree>
    <p:extLst>
      <p:ext uri="{BB962C8B-B14F-4D97-AF65-F5344CB8AC3E}">
        <p14:creationId xmlns:p14="http://schemas.microsoft.com/office/powerpoint/2010/main" val="395059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CAF5-2CD0-9F4C-B88E-C3F8B329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E1A7-571B-B948-8194-5BCBE592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EF72-809C-3F41-B682-21411B53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E915-6DBF-A64F-8228-1F9B2D42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19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</TotalTime>
  <Words>5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SENSORS DATA: WEB USER BEHAVIOR ANALYSIS(WEB LOGS)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DATA: WEB USER BEHAVIOR ANALYSIS(WEB LOGS) </dc:title>
  <dc:creator>YuanHsin Huang</dc:creator>
  <cp:lastModifiedBy>YuanHsin Huang</cp:lastModifiedBy>
  <cp:revision>2</cp:revision>
  <dcterms:created xsi:type="dcterms:W3CDTF">2018-09-06T21:03:18Z</dcterms:created>
  <dcterms:modified xsi:type="dcterms:W3CDTF">2018-09-06T21:12:52Z</dcterms:modified>
</cp:coreProperties>
</file>