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6AAA2-3CBA-4EC0-9116-B4236349EA7A}" v="17" dt="2023-01-04T11:25:53.475"/>
    <p1510:client id="{54D9E300-5FAA-4FDA-AEBC-CCB59856BFD9}" v="1" dt="2023-01-03T23:02:15.533"/>
    <p1510:client id="{7D4CE90D-61E3-4C60-A67B-997CBC792274}" v="83" dt="2022-12-31T14:44:10.088"/>
    <p1510:client id="{8F535A92-2F7D-4F64-8C9F-83337FC4F754}" v="530" dt="2023-01-03T09:10:15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1"/>
    <p:restoredTop sz="94629"/>
  </p:normalViewPr>
  <p:slideViewPr>
    <p:cSldViewPr snapToGrid="0">
      <p:cViewPr varScale="1">
        <p:scale>
          <a:sx n="105" d="100"/>
          <a:sy n="105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winder Singh" userId="S::gurwinder.singh4@mail.bcu.ac.uk::e00570af-7d0a-42a6-8b59-cf9870b41d2a" providerId="AD" clId="Web-{54D9E300-5FAA-4FDA-AEBC-CCB59856BFD9}"/>
    <pc:docChg chg="modSld">
      <pc:chgData name="Gurwinder Singh" userId="S::gurwinder.singh4@mail.bcu.ac.uk::e00570af-7d0a-42a6-8b59-cf9870b41d2a" providerId="AD" clId="Web-{54D9E300-5FAA-4FDA-AEBC-CCB59856BFD9}" dt="2023-01-03T23:02:15.533" v="0" actId="1076"/>
      <pc:docMkLst>
        <pc:docMk/>
      </pc:docMkLst>
      <pc:sldChg chg="modSp">
        <pc:chgData name="Gurwinder Singh" userId="S::gurwinder.singh4@mail.bcu.ac.uk::e00570af-7d0a-42a6-8b59-cf9870b41d2a" providerId="AD" clId="Web-{54D9E300-5FAA-4FDA-AEBC-CCB59856BFD9}" dt="2023-01-03T23:02:15.533" v="0" actId="1076"/>
        <pc:sldMkLst>
          <pc:docMk/>
          <pc:sldMk cId="1049292200" sldId="256"/>
        </pc:sldMkLst>
        <pc:picChg chg="mod">
          <ac:chgData name="Gurwinder Singh" userId="S::gurwinder.singh4@mail.bcu.ac.uk::e00570af-7d0a-42a6-8b59-cf9870b41d2a" providerId="AD" clId="Web-{54D9E300-5FAA-4FDA-AEBC-CCB59856BFD9}" dt="2023-01-03T23:02:15.533" v="0" actId="1076"/>
          <ac:picMkLst>
            <pc:docMk/>
            <pc:sldMk cId="1049292200" sldId="256"/>
            <ac:picMk id="6" creationId="{4B5FBF41-AB83-D524-0E16-D8FAC8C86B86}"/>
          </ac:picMkLst>
        </pc:picChg>
      </pc:sldChg>
    </pc:docChg>
  </pc:docChgLst>
  <pc:docChgLst>
    <pc:chgData name="Gurwinder Singh" userId="S::gurwinder.singh4@mail.bcu.ac.uk::e00570af-7d0a-42a6-8b59-cf9870b41d2a" providerId="AD" clId="Web-{1206AAA2-3CBA-4EC0-9116-B4236349EA7A}"/>
    <pc:docChg chg="modSld">
      <pc:chgData name="Gurwinder Singh" userId="S::gurwinder.singh4@mail.bcu.ac.uk::e00570af-7d0a-42a6-8b59-cf9870b41d2a" providerId="AD" clId="Web-{1206AAA2-3CBA-4EC0-9116-B4236349EA7A}" dt="2023-01-04T11:25:52.178" v="7" actId="20577"/>
      <pc:docMkLst>
        <pc:docMk/>
      </pc:docMkLst>
      <pc:sldChg chg="addSp delSp modSp">
        <pc:chgData name="Gurwinder Singh" userId="S::gurwinder.singh4@mail.bcu.ac.uk::e00570af-7d0a-42a6-8b59-cf9870b41d2a" providerId="AD" clId="Web-{1206AAA2-3CBA-4EC0-9116-B4236349EA7A}" dt="2023-01-04T11:25:52.178" v="7" actId="20577"/>
        <pc:sldMkLst>
          <pc:docMk/>
          <pc:sldMk cId="1049292200" sldId="256"/>
        </pc:sldMkLst>
        <pc:spChg chg="mod">
          <ac:chgData name="Gurwinder Singh" userId="S::gurwinder.singh4@mail.bcu.ac.uk::e00570af-7d0a-42a6-8b59-cf9870b41d2a" providerId="AD" clId="Web-{1206AAA2-3CBA-4EC0-9116-B4236349EA7A}" dt="2023-01-04T11:25:52.178" v="7" actId="20577"/>
          <ac:spMkLst>
            <pc:docMk/>
            <pc:sldMk cId="1049292200" sldId="256"/>
            <ac:spMk id="4" creationId="{FE8FE469-E390-2B00-B0FB-1F61B9A86AC3}"/>
          </ac:spMkLst>
        </pc:spChg>
        <pc:picChg chg="add del">
          <ac:chgData name="Gurwinder Singh" userId="S::gurwinder.singh4@mail.bcu.ac.uk::e00570af-7d0a-42a6-8b59-cf9870b41d2a" providerId="AD" clId="Web-{1206AAA2-3CBA-4EC0-9116-B4236349EA7A}" dt="2023-01-04T11:25:39.787" v="3"/>
          <ac:picMkLst>
            <pc:docMk/>
            <pc:sldMk cId="1049292200" sldId="256"/>
            <ac:picMk id="7" creationId="{81AAD234-60A4-5A62-A6CD-E39C4AF4BEF1}"/>
          </ac:picMkLst>
        </pc:picChg>
      </pc:sldChg>
    </pc:docChg>
  </pc:docChgLst>
  <pc:docChgLst>
    <pc:chgData name="Gurwinder Singh" userId="S::gurwinder.singh4@mail.bcu.ac.uk::e00570af-7d0a-42a6-8b59-cf9870b41d2a" providerId="AD" clId="Web-{7D4CE90D-61E3-4C60-A67B-997CBC792274}"/>
    <pc:docChg chg="addSld modSld">
      <pc:chgData name="Gurwinder Singh" userId="S::gurwinder.singh4@mail.bcu.ac.uk::e00570af-7d0a-42a6-8b59-cf9870b41d2a" providerId="AD" clId="Web-{7D4CE90D-61E3-4C60-A67B-997CBC792274}" dt="2022-12-31T14:44:10.088" v="57"/>
      <pc:docMkLst>
        <pc:docMk/>
      </pc:docMkLst>
      <pc:sldChg chg="addSp delSp modSp">
        <pc:chgData name="Gurwinder Singh" userId="S::gurwinder.singh4@mail.bcu.ac.uk::e00570af-7d0a-42a6-8b59-cf9870b41d2a" providerId="AD" clId="Web-{7D4CE90D-61E3-4C60-A67B-997CBC792274}" dt="2022-12-31T14:43:48.728" v="51" actId="1076"/>
        <pc:sldMkLst>
          <pc:docMk/>
          <pc:sldMk cId="1049292200" sldId="256"/>
        </pc:sldMkLst>
        <pc:spChg chg="del">
          <ac:chgData name="Gurwinder Singh" userId="S::gurwinder.singh4@mail.bcu.ac.uk::e00570af-7d0a-42a6-8b59-cf9870b41d2a" providerId="AD" clId="Web-{7D4CE90D-61E3-4C60-A67B-997CBC792274}" dt="2022-12-31T14:40:19.286" v="0"/>
          <ac:spMkLst>
            <pc:docMk/>
            <pc:sldMk cId="1049292200" sldId="256"/>
            <ac:spMk id="2" creationId="{08CC15A5-DD7A-90A9-DA80-60221C5E5303}"/>
          </ac:spMkLst>
        </pc:spChg>
        <pc:spChg chg="del">
          <ac:chgData name="Gurwinder Singh" userId="S::gurwinder.singh4@mail.bcu.ac.uk::e00570af-7d0a-42a6-8b59-cf9870b41d2a" providerId="AD" clId="Web-{7D4CE90D-61E3-4C60-A67B-997CBC792274}" dt="2022-12-31T14:40:20.349" v="1"/>
          <ac:spMkLst>
            <pc:docMk/>
            <pc:sldMk cId="1049292200" sldId="256"/>
            <ac:spMk id="3" creationId="{A0CDF87D-9226-99E2-150F-330FCB14EAB5}"/>
          </ac:spMkLst>
        </pc:spChg>
        <pc:spChg chg="add mod">
          <ac:chgData name="Gurwinder Singh" userId="S::gurwinder.singh4@mail.bcu.ac.uk::e00570af-7d0a-42a6-8b59-cf9870b41d2a" providerId="AD" clId="Web-{7D4CE90D-61E3-4C60-A67B-997CBC792274}" dt="2022-12-31T14:41:02.021" v="18" actId="1076"/>
          <ac:spMkLst>
            <pc:docMk/>
            <pc:sldMk cId="1049292200" sldId="256"/>
            <ac:spMk id="4" creationId="{FE8FE469-E390-2B00-B0FB-1F61B9A86AC3}"/>
          </ac:spMkLst>
        </pc:spChg>
        <pc:spChg chg="add mod">
          <ac:chgData name="Gurwinder Singh" userId="S::gurwinder.singh4@mail.bcu.ac.uk::e00570af-7d0a-42a6-8b59-cf9870b41d2a" providerId="AD" clId="Web-{7D4CE90D-61E3-4C60-A67B-997CBC792274}" dt="2022-12-31T14:43:37.072" v="46" actId="1076"/>
          <ac:spMkLst>
            <pc:docMk/>
            <pc:sldMk cId="1049292200" sldId="256"/>
            <ac:spMk id="8" creationId="{B8489E45-2D03-9B53-C03C-80C4680ABBEC}"/>
          </ac:spMkLst>
        </pc:spChg>
        <pc:spChg chg="add mod">
          <ac:chgData name="Gurwinder Singh" userId="S::gurwinder.singh4@mail.bcu.ac.uk::e00570af-7d0a-42a6-8b59-cf9870b41d2a" providerId="AD" clId="Web-{7D4CE90D-61E3-4C60-A67B-997CBC792274}" dt="2022-12-31T14:43:48.728" v="51" actId="1076"/>
          <ac:spMkLst>
            <pc:docMk/>
            <pc:sldMk cId="1049292200" sldId="256"/>
            <ac:spMk id="9" creationId="{02F30211-EFDD-817E-34DD-318A1489983C}"/>
          </ac:spMkLst>
        </pc:spChg>
        <pc:picChg chg="add del mod">
          <ac:chgData name="Gurwinder Singh" userId="S::gurwinder.singh4@mail.bcu.ac.uk::e00570af-7d0a-42a6-8b59-cf9870b41d2a" providerId="AD" clId="Web-{7D4CE90D-61E3-4C60-A67B-997CBC792274}" dt="2022-12-31T14:42:21.351" v="23"/>
          <ac:picMkLst>
            <pc:docMk/>
            <pc:sldMk cId="1049292200" sldId="256"/>
            <ac:picMk id="5" creationId="{4B19DE91-9714-11B7-6034-D733005B1171}"/>
          </ac:picMkLst>
        </pc:picChg>
        <pc:picChg chg="add mod">
          <ac:chgData name="Gurwinder Singh" userId="S::gurwinder.singh4@mail.bcu.ac.uk::e00570af-7d0a-42a6-8b59-cf9870b41d2a" providerId="AD" clId="Web-{7D4CE90D-61E3-4C60-A67B-997CBC792274}" dt="2022-12-31T14:43:05.696" v="35" actId="1076"/>
          <ac:picMkLst>
            <pc:docMk/>
            <pc:sldMk cId="1049292200" sldId="256"/>
            <ac:picMk id="6" creationId="{4B5FBF41-AB83-D524-0E16-D8FAC8C86B86}"/>
          </ac:picMkLst>
        </pc:picChg>
        <pc:picChg chg="add mod">
          <ac:chgData name="Gurwinder Singh" userId="S::gurwinder.singh4@mail.bcu.ac.uk::e00570af-7d0a-42a6-8b59-cf9870b41d2a" providerId="AD" clId="Web-{7D4CE90D-61E3-4C60-A67B-997CBC792274}" dt="2022-12-31T14:43:19.728" v="38" actId="1076"/>
          <ac:picMkLst>
            <pc:docMk/>
            <pc:sldMk cId="1049292200" sldId="256"/>
            <ac:picMk id="7" creationId="{81AAD234-60A4-5A62-A6CD-E39C4AF4BEF1}"/>
          </ac:picMkLst>
        </pc:picChg>
      </pc:sldChg>
      <pc:sldChg chg="delSp new">
        <pc:chgData name="Gurwinder Singh" userId="S::gurwinder.singh4@mail.bcu.ac.uk::e00570af-7d0a-42a6-8b59-cf9870b41d2a" providerId="AD" clId="Web-{7D4CE90D-61E3-4C60-A67B-997CBC792274}" dt="2022-12-31T14:44:01.072" v="53"/>
        <pc:sldMkLst>
          <pc:docMk/>
          <pc:sldMk cId="1720497271" sldId="257"/>
        </pc:sldMkLst>
        <pc:spChg chg="del">
          <ac:chgData name="Gurwinder Singh" userId="S::gurwinder.singh4@mail.bcu.ac.uk::e00570af-7d0a-42a6-8b59-cf9870b41d2a" providerId="AD" clId="Web-{7D4CE90D-61E3-4C60-A67B-997CBC792274}" dt="2022-12-31T14:43:59.604" v="52"/>
          <ac:spMkLst>
            <pc:docMk/>
            <pc:sldMk cId="1720497271" sldId="257"/>
            <ac:spMk id="2" creationId="{65B19A02-DD70-5FA3-16A3-071A4838D848}"/>
          </ac:spMkLst>
        </pc:spChg>
        <pc:spChg chg="del">
          <ac:chgData name="Gurwinder Singh" userId="S::gurwinder.singh4@mail.bcu.ac.uk::e00570af-7d0a-42a6-8b59-cf9870b41d2a" providerId="AD" clId="Web-{7D4CE90D-61E3-4C60-A67B-997CBC792274}" dt="2022-12-31T14:44:01.072" v="53"/>
          <ac:spMkLst>
            <pc:docMk/>
            <pc:sldMk cId="1720497271" sldId="257"/>
            <ac:spMk id="3" creationId="{1378C80B-0137-D62F-A65A-079C1C5082E2}"/>
          </ac:spMkLst>
        </pc:spChg>
      </pc:sldChg>
      <pc:sldChg chg="delSp new">
        <pc:chgData name="Gurwinder Singh" userId="S::gurwinder.singh4@mail.bcu.ac.uk::e00570af-7d0a-42a6-8b59-cf9870b41d2a" providerId="AD" clId="Web-{7D4CE90D-61E3-4C60-A67B-997CBC792274}" dt="2022-12-31T14:44:05.854" v="55"/>
        <pc:sldMkLst>
          <pc:docMk/>
          <pc:sldMk cId="874326307" sldId="258"/>
        </pc:sldMkLst>
        <pc:spChg chg="del">
          <ac:chgData name="Gurwinder Singh" userId="S::gurwinder.singh4@mail.bcu.ac.uk::e00570af-7d0a-42a6-8b59-cf9870b41d2a" providerId="AD" clId="Web-{7D4CE90D-61E3-4C60-A67B-997CBC792274}" dt="2022-12-31T14:44:05.854" v="55"/>
          <ac:spMkLst>
            <pc:docMk/>
            <pc:sldMk cId="874326307" sldId="258"/>
            <ac:spMk id="2" creationId="{21D96ADB-0FFC-AD33-0B70-1AE025ECD86D}"/>
          </ac:spMkLst>
        </pc:spChg>
        <pc:spChg chg="del">
          <ac:chgData name="Gurwinder Singh" userId="S::gurwinder.singh4@mail.bcu.ac.uk::e00570af-7d0a-42a6-8b59-cf9870b41d2a" providerId="AD" clId="Web-{7D4CE90D-61E3-4C60-A67B-997CBC792274}" dt="2022-12-31T14:44:04.072" v="54"/>
          <ac:spMkLst>
            <pc:docMk/>
            <pc:sldMk cId="874326307" sldId="258"/>
            <ac:spMk id="3" creationId="{7C91F259-3850-D4DC-81B0-199172CA7F49}"/>
          </ac:spMkLst>
        </pc:spChg>
      </pc:sldChg>
      <pc:sldChg chg="delSp new">
        <pc:chgData name="Gurwinder Singh" userId="S::gurwinder.singh4@mail.bcu.ac.uk::e00570af-7d0a-42a6-8b59-cf9870b41d2a" providerId="AD" clId="Web-{7D4CE90D-61E3-4C60-A67B-997CBC792274}" dt="2022-12-31T14:44:10.088" v="57"/>
        <pc:sldMkLst>
          <pc:docMk/>
          <pc:sldMk cId="2056222054" sldId="259"/>
        </pc:sldMkLst>
        <pc:spChg chg="del">
          <ac:chgData name="Gurwinder Singh" userId="S::gurwinder.singh4@mail.bcu.ac.uk::e00570af-7d0a-42a6-8b59-cf9870b41d2a" providerId="AD" clId="Web-{7D4CE90D-61E3-4C60-A67B-997CBC792274}" dt="2022-12-31T14:44:10.088" v="57"/>
          <ac:spMkLst>
            <pc:docMk/>
            <pc:sldMk cId="2056222054" sldId="259"/>
            <ac:spMk id="2" creationId="{0EC5E2C1-FD3C-F72D-E1D2-AB32D7DA7E9F}"/>
          </ac:spMkLst>
        </pc:spChg>
        <pc:spChg chg="del">
          <ac:chgData name="Gurwinder Singh" userId="S::gurwinder.singh4@mail.bcu.ac.uk::e00570af-7d0a-42a6-8b59-cf9870b41d2a" providerId="AD" clId="Web-{7D4CE90D-61E3-4C60-A67B-997CBC792274}" dt="2022-12-31T14:44:07.932" v="56"/>
          <ac:spMkLst>
            <pc:docMk/>
            <pc:sldMk cId="2056222054" sldId="259"/>
            <ac:spMk id="3" creationId="{BF2E986E-59D4-8559-A9F4-D1A3AA71490E}"/>
          </ac:spMkLst>
        </pc:spChg>
      </pc:sldChg>
    </pc:docChg>
  </pc:docChgLst>
  <pc:docChgLst>
    <pc:chgData name="Gurwinder Singh" userId="S::gurwinder.singh4@mail.bcu.ac.uk::e00570af-7d0a-42a6-8b59-cf9870b41d2a" providerId="AD" clId="Web-{8F535A92-2F7D-4F64-8C9F-83337FC4F754}"/>
    <pc:docChg chg="addSld modSld">
      <pc:chgData name="Gurwinder Singh" userId="S::gurwinder.singh4@mail.bcu.ac.uk::e00570af-7d0a-42a6-8b59-cf9870b41d2a" providerId="AD" clId="Web-{8F535A92-2F7D-4F64-8C9F-83337FC4F754}" dt="2023-01-03T09:10:14.731" v="285" actId="20577"/>
      <pc:docMkLst>
        <pc:docMk/>
      </pc:docMkLst>
      <pc:sldChg chg="addSp modSp">
        <pc:chgData name="Gurwinder Singh" userId="S::gurwinder.singh4@mail.bcu.ac.uk::e00570af-7d0a-42a6-8b59-cf9870b41d2a" providerId="AD" clId="Web-{8F535A92-2F7D-4F64-8C9F-83337FC4F754}" dt="2023-01-03T09:10:14.731" v="285" actId="20577"/>
        <pc:sldMkLst>
          <pc:docMk/>
          <pc:sldMk cId="2056222054" sldId="259"/>
        </pc:sldMkLst>
        <pc:spChg chg="add mod">
          <ac:chgData name="Gurwinder Singh" userId="S::gurwinder.singh4@mail.bcu.ac.uk::e00570af-7d0a-42a6-8b59-cf9870b41d2a" providerId="AD" clId="Web-{8F535A92-2F7D-4F64-8C9F-83337FC4F754}" dt="2023-01-03T09:01:36.377" v="44" actId="1076"/>
          <ac:spMkLst>
            <pc:docMk/>
            <pc:sldMk cId="2056222054" sldId="259"/>
            <ac:spMk id="2" creationId="{0CDA5000-4CE8-E4FC-5524-422F982AE5D0}"/>
          </ac:spMkLst>
        </pc:spChg>
        <pc:spChg chg="add mod">
          <ac:chgData name="Gurwinder Singh" userId="S::gurwinder.singh4@mail.bcu.ac.uk::e00570af-7d0a-42a6-8b59-cf9870b41d2a" providerId="AD" clId="Web-{8F535A92-2F7D-4F64-8C9F-83337FC4F754}" dt="2023-01-03T09:10:14.731" v="285" actId="20577"/>
          <ac:spMkLst>
            <pc:docMk/>
            <pc:sldMk cId="2056222054" sldId="259"/>
            <ac:spMk id="3" creationId="{4356DB3C-10D1-7B80-F2D4-12C303B5EF64}"/>
          </ac:spMkLst>
        </pc:spChg>
      </pc:sldChg>
      <pc:sldChg chg="new">
        <pc:chgData name="Gurwinder Singh" userId="S::gurwinder.singh4@mail.bcu.ac.uk::e00570af-7d0a-42a6-8b59-cf9870b41d2a" providerId="AD" clId="Web-{8F535A92-2F7D-4F64-8C9F-83337FC4F754}" dt="2023-01-03T09:01:03.924" v="0"/>
        <pc:sldMkLst>
          <pc:docMk/>
          <pc:sldMk cId="87141618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B30C-CB27-3AF4-3920-0B67F461D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60350-1CDC-0B01-C6DC-A5E4B7844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8194B-6453-3AAA-7252-E39AA70D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F1D98-C56F-3078-92D1-EB0B040C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49D4C-8AD3-F719-CDDA-F48A7A49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7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E04-6094-23FE-FBCD-E60BFA1B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EE2F2-3072-792D-EFA0-C9062430F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10ED-08AC-5B06-856F-4FEA352E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731-36D0-7115-4CF9-A9C9F101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98A3-3B1D-A979-7308-5FD2ADE1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8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72B47-AC74-8B51-4731-5E7B78427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F456-02E2-D2D0-6643-BCF13913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B096-FC1B-4D19-8F9E-8D1D7564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3795-A937-00BD-99A1-5020CA01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13544-D816-B613-AA1D-EAC14225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2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C498-BB93-DF40-A29B-C79978BC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64D2D-E119-462A-109D-9BACF1E5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9B89-5EF3-846D-97C0-C67C1DCF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0C8E-B1FE-B988-B8B2-145C63EC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F848-8AD0-4089-BF05-AC19C7BC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5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DDDB-70AB-097E-54E7-EA10ECEF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CA0D4-2F9E-4BDD-92B5-B62CE1B0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E62E8-9F5F-9B68-A4C9-73DFB836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487E-73C3-1A05-4059-122E1CB9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F165-8534-F974-CA56-D60FE587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3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242-190F-6E5F-144D-987CD16B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8FED-0941-FF73-C5F6-D68A8EE0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4150B-A2E1-E525-99AF-AD428BD61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E03F4-5F94-7203-D9C6-B1B03C35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C1C9-0314-AB41-C5A6-701C4D8F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2D31-D8C8-513B-7C7B-D9082248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6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739-95D4-D45D-3E85-8C502DA9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1951-1B7C-1470-DC56-B39E42AE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FB89-2B6A-7C32-3673-432ECCCE6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4C939-5056-68AA-A0E7-1C4328F2E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835D7-1498-DDB5-B14F-3A2FC0A9E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028F4-8185-8203-728F-D0C85A644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EC455-E796-4C7D-7530-BFF5DF49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F0814-37D3-C8B5-2CE6-D03E865F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0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7FA3-EE01-D663-A4D8-F5B4CA1B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EFD1C-4658-0A5A-D80A-585BEB75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FC39A-9A17-AC66-67CA-4278CEBA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2147-2E02-5040-33FA-62158A61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42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8232-24B4-B129-8A53-7988C976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1C781-9776-DD79-EA18-B6FB4D78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D101C-FB6A-3363-39FE-61E7E349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6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8F7-7EB8-4FFA-4BA7-D17A0A56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F646-D49A-6136-E4E0-C1FEA63D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39E7D-062C-7F79-8D6E-79B782D65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200EC-A0FC-AABD-6BD6-CFAC6310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2B17-7EE8-1785-F623-1A4F78F9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D5EC9-3E2C-6209-B639-867C0C61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3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3C1-E080-539F-D458-FF31F183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32E2F-D7CB-335D-3F79-0FB3D5336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B8BEA-3781-6977-5CDA-1D1647940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CDD7B-67DE-8DD1-4B33-D01E6B79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AD626-5DA6-B177-2AF5-DDC6A7AC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CACE-A50C-7022-B4F6-776823C1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07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5185E-DA18-A0EC-9A69-94DBCB9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F8807-64B0-87C5-B18E-0F40F567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90EB-C5A8-2F80-F8AD-65B54F258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2205-A370-4A7C-BB0D-D95377D696F2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96337-5151-CEBA-F550-006C9A172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84CEF-98C5-F6CB-526F-97435E67B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AC02-B0E3-4611-9949-35E85344F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1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FE469-E390-2B00-B0FB-1F61B9A86AC3}"/>
              </a:ext>
            </a:extLst>
          </p:cNvPr>
          <p:cNvSpPr txBox="1"/>
          <p:nvPr/>
        </p:nvSpPr>
        <p:spPr>
          <a:xfrm>
            <a:off x="310444" y="197555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Gurwinder Singh KNN</a:t>
            </a:r>
            <a:endParaRPr lang="en-GB" dirty="0"/>
          </a:p>
        </p:txBody>
      </p:sp>
      <p:pic>
        <p:nvPicPr>
          <p:cNvPr id="6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4B5FBF41-AB83-D524-0E16-D8FAC8C8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94" y="1080902"/>
            <a:ext cx="4059381" cy="5163265"/>
          </a:xfrm>
          <a:prstGeom prst="rect">
            <a:avLst/>
          </a:prstGeom>
        </p:spPr>
      </p:pic>
      <p:pic>
        <p:nvPicPr>
          <p:cNvPr id="7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1AAD234-60A4-5A62-A6CD-E39C4AF4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513" y="1044071"/>
            <a:ext cx="3956754" cy="51649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89E45-2D03-9B53-C03C-80C4680ABBEC}"/>
              </a:ext>
            </a:extLst>
          </p:cNvPr>
          <p:cNvSpPr txBox="1"/>
          <p:nvPr/>
        </p:nvSpPr>
        <p:spPr>
          <a:xfrm>
            <a:off x="2060221" y="714962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Training Results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30211-EFDD-817E-34DD-318A1489983C}"/>
              </a:ext>
            </a:extLst>
          </p:cNvPr>
          <p:cNvSpPr txBox="1"/>
          <p:nvPr/>
        </p:nvSpPr>
        <p:spPr>
          <a:xfrm>
            <a:off x="6989703" y="677332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Validation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9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33E7-B05D-7C48-3883-D221339C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201"/>
            <a:ext cx="4289981" cy="605836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+mn-lt"/>
              </a:rPr>
              <a:t>Habban Islam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93CDA-19B4-EBCD-B558-231DF15F2868}"/>
              </a:ext>
            </a:extLst>
          </p:cNvPr>
          <p:cNvSpPr txBox="1"/>
          <p:nvPr/>
        </p:nvSpPr>
        <p:spPr>
          <a:xfrm>
            <a:off x="179109" y="764724"/>
            <a:ext cx="33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41D0C-DF0E-EE12-CEFA-777827EB2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744"/>
            <a:ext cx="5305324" cy="192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E3734F-B15E-29DD-3927-1E3EED2E8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" y="3139430"/>
            <a:ext cx="3721682" cy="3609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5B291A-5C68-138F-FA56-634A6AF2B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360" y="1311691"/>
            <a:ext cx="5153744" cy="173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CE9BB-EED7-62FF-A4E3-75E164F81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39430"/>
            <a:ext cx="3840274" cy="35240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2BF875-A005-EF10-D4BE-75907262EF1F}"/>
              </a:ext>
            </a:extLst>
          </p:cNvPr>
          <p:cNvSpPr txBox="1"/>
          <p:nvPr/>
        </p:nvSpPr>
        <p:spPr>
          <a:xfrm>
            <a:off x="5645749" y="803315"/>
            <a:ext cx="23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Validation Results</a:t>
            </a:r>
          </a:p>
        </p:txBody>
      </p:sp>
    </p:spTree>
    <p:extLst>
      <p:ext uri="{BB962C8B-B14F-4D97-AF65-F5344CB8AC3E}">
        <p14:creationId xmlns:p14="http://schemas.microsoft.com/office/powerpoint/2010/main" val="8714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62D8C-A0B5-CDB1-F373-372A68FA557B}"/>
              </a:ext>
            </a:extLst>
          </p:cNvPr>
          <p:cNvSpPr txBox="1"/>
          <p:nvPr/>
        </p:nvSpPr>
        <p:spPr>
          <a:xfrm>
            <a:off x="556155" y="875489"/>
            <a:ext cx="2031402" cy="4280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+mj-ea"/>
                <a:cs typeface="+mj-cs"/>
              </a:rPr>
              <a:t>Testing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9E84F-3567-5BD9-7B87-7C434D84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30" y="1766784"/>
            <a:ext cx="4629854" cy="4537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1BD8CD-9E9D-663A-56EA-4E58F0C2F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26" y="2691580"/>
            <a:ext cx="5828261" cy="1952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D2951D-709D-82A0-5572-3A06156E0F4F}"/>
              </a:ext>
            </a:extLst>
          </p:cNvPr>
          <p:cNvSpPr txBox="1"/>
          <p:nvPr/>
        </p:nvSpPr>
        <p:spPr>
          <a:xfrm>
            <a:off x="155643" y="252919"/>
            <a:ext cx="2431914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Habban Islam</a:t>
            </a:r>
          </a:p>
        </p:txBody>
      </p:sp>
    </p:spTree>
    <p:extLst>
      <p:ext uri="{BB962C8B-B14F-4D97-AF65-F5344CB8AC3E}">
        <p14:creationId xmlns:p14="http://schemas.microsoft.com/office/powerpoint/2010/main" val="17204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6E8708-AF45-744F-974D-E129BEF24B7C}"/>
              </a:ext>
            </a:extLst>
          </p:cNvPr>
          <p:cNvSpPr txBox="1"/>
          <p:nvPr/>
        </p:nvSpPr>
        <p:spPr>
          <a:xfrm>
            <a:off x="439386" y="427511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Oskar </a:t>
            </a:r>
            <a:r>
              <a:rPr lang="en-US" dirty="0" err="1"/>
              <a:t>Ziobro</a:t>
            </a:r>
            <a:r>
              <a:rPr lang="en-US" dirty="0"/>
              <a:t> – Random Forest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49F0D-E88A-9C48-B4CE-9FBBCF89F0F5}"/>
              </a:ext>
            </a:extLst>
          </p:cNvPr>
          <p:cNvSpPr txBox="1"/>
          <p:nvPr/>
        </p:nvSpPr>
        <p:spPr>
          <a:xfrm>
            <a:off x="439386" y="1199407"/>
            <a:ext cx="160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8342B-2CEE-6A4A-A570-2B8362E0AA4E}"/>
              </a:ext>
            </a:extLst>
          </p:cNvPr>
          <p:cNvSpPr txBox="1"/>
          <p:nvPr/>
        </p:nvSpPr>
        <p:spPr>
          <a:xfrm>
            <a:off x="6096000" y="1199407"/>
            <a:ext cx="18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F37D5-9C5D-1344-8FDD-AB3A6413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699954"/>
            <a:ext cx="26543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2CD07A-EB19-9B4C-A3F5-3BC09C60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2392679"/>
            <a:ext cx="4274569" cy="1331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EDEF5-C271-1447-AF03-D2A5FE586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3840678"/>
            <a:ext cx="4274569" cy="2875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81DA2-4C5E-7740-87F9-84B420DA1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842" y="1699954"/>
            <a:ext cx="1628487" cy="558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A2D5A-6B06-8F41-9E4B-53F1F4154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842" y="2389182"/>
            <a:ext cx="4408573" cy="1335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D52AA-4175-3140-BC85-A3AE30DC0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842" y="3840678"/>
            <a:ext cx="4082541" cy="287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2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72B79-BBED-4343-9BD5-72461DF21D1F}"/>
              </a:ext>
            </a:extLst>
          </p:cNvPr>
          <p:cNvSpPr txBox="1"/>
          <p:nvPr/>
        </p:nvSpPr>
        <p:spPr>
          <a:xfrm>
            <a:off x="407324" y="422163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Oskar </a:t>
            </a:r>
            <a:r>
              <a:rPr lang="en-US" dirty="0" err="1"/>
              <a:t>Ziobro</a:t>
            </a:r>
            <a:r>
              <a:rPr lang="en-US" dirty="0"/>
              <a:t> – Random Forest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68E9-0422-F54B-AA11-4797732A0762}"/>
              </a:ext>
            </a:extLst>
          </p:cNvPr>
          <p:cNvSpPr txBox="1"/>
          <p:nvPr/>
        </p:nvSpPr>
        <p:spPr>
          <a:xfrm>
            <a:off x="407324" y="1153682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Testing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2E1C3B-C9BD-2749-AAE1-7EE5451F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1695911"/>
            <a:ext cx="1727200" cy="67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5FEF6-2749-F84C-A3DF-2E2473B4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95" y="2541908"/>
            <a:ext cx="6197600" cy="187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2F967-397E-2949-BD93-5B6768D0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33" y="2541908"/>
            <a:ext cx="47244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0611D6-4CE9-9356-6640-F94FCBFF32ED}"/>
              </a:ext>
            </a:extLst>
          </p:cNvPr>
          <p:cNvSpPr txBox="1"/>
          <p:nvPr/>
        </p:nvSpPr>
        <p:spPr>
          <a:xfrm>
            <a:off x="2060221" y="714962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Training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34032-3745-9BE0-738F-00CD580F0F69}"/>
              </a:ext>
            </a:extLst>
          </p:cNvPr>
          <p:cNvSpPr txBox="1"/>
          <p:nvPr/>
        </p:nvSpPr>
        <p:spPr>
          <a:xfrm>
            <a:off x="6989703" y="677332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Validation Results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8A4C9-DA0B-4F9C-0930-3CCA23CAACC4}"/>
              </a:ext>
            </a:extLst>
          </p:cNvPr>
          <p:cNvSpPr txBox="1"/>
          <p:nvPr/>
        </p:nvSpPr>
        <p:spPr>
          <a:xfrm>
            <a:off x="310444" y="197555"/>
            <a:ext cx="28504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harmarlou Bowen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DAADE-52DD-6536-B4FD-137A3C16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4" y="1115151"/>
            <a:ext cx="1228725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C6B510-0064-7E28-A4E4-FE082157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98" y="1781175"/>
            <a:ext cx="4572000" cy="1647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238EA1-3BD7-7631-DA2D-66E9D885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3" y="3546308"/>
            <a:ext cx="4506285" cy="311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0ABC5F-A52A-F9F1-085A-126DEAF35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53251"/>
            <a:ext cx="1304925" cy="41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1F3880-CF90-5276-B612-952D9596DA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99"/>
          <a:stretch/>
        </p:blipFill>
        <p:spPr>
          <a:xfrm>
            <a:off x="6081300" y="1781175"/>
            <a:ext cx="4667250" cy="1488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A4F45F-2F16-74F0-D73B-949B0CB89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9900" y="3472614"/>
            <a:ext cx="4506285" cy="32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5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91593-17A7-DCD0-49DC-06CC0953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30" y="638937"/>
            <a:ext cx="1362075" cy="514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20684-D6C7-386D-D58C-6652A6AC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30" y="1374457"/>
            <a:ext cx="4324350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21C31-7996-1A4A-2A5F-EE31919AE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0" y="3052952"/>
            <a:ext cx="4523016" cy="316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5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Habban Islam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Gurwinder Singh</dc:creator>
  <cp:lastModifiedBy>Dharmarlou Bowen</cp:lastModifiedBy>
  <cp:revision>15</cp:revision>
  <dcterms:created xsi:type="dcterms:W3CDTF">2022-12-31T14:38:06Z</dcterms:created>
  <dcterms:modified xsi:type="dcterms:W3CDTF">2023-01-16T13:40:08Z</dcterms:modified>
</cp:coreProperties>
</file>