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AD26-B0FA-8E32-CF2A-460DFE78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22D1-A4D3-07F7-0285-69548AD5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ACA0-48B3-AE1F-93A9-FDDF714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D6D0-70C1-6892-000B-ECEB407B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6DAC9-046E-0FF2-EE7B-988E7BDC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1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1B8-E14C-71F0-3B51-D75AD0ED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87786-E74A-B2DD-C014-3C799E8D1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F555-8403-6850-597C-177F899A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5C7A-4D95-D257-F69F-1D8AF602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0932-BB7A-B0BD-E29D-C4DC3981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8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4EBBD-91C3-4CA4-87C8-F3F5B1BB3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B6883-70BB-3CBE-29F0-39931197D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CDBA-2107-6888-DD4F-5BA4E843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2B96-6412-BDFA-E403-69809C75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A0C0-D1DD-ABAE-E1DD-50987A15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3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6C41-23C5-7D1A-E5AA-024FEB0E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0FA4-ADF1-83A9-99C2-490409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1CB0-572D-234D-2014-DBCAE5CE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DA7B-8201-54F2-862B-2E845F6F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DD71-4A64-71F6-281C-9717900E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976-C94B-A642-4512-A0AE3319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24BF-6AF4-68B8-8F65-BA006609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7D9C8-99D8-0282-C548-14CB88AB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4616-0568-2DDA-C029-0ADA7A01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10E7-2E7F-B448-46A2-3F606AAD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82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5B7-DA50-1CDD-FBFD-305A2A3C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8B0F-DA57-14DB-8CD0-34BB8D764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0EB62-4D8E-89C3-E474-3DFEEC9D7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CDC1F-B30C-E13A-32C0-D4ABDDF4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C278-C9C3-7981-D45F-12F21408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FE7A4-8247-08B9-3695-E351802A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53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0F4-D73A-B34B-B9EA-91A057FE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702B-C5F8-7CFC-DB26-DAA872A9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4B469-15E0-46F0-3A7B-9432DD7A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50A77-B3D3-94FB-9F29-2C65EEBF0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1874E-3C39-7107-5D2F-F840DB536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8E3BE-2815-4770-BA38-99EEBD9F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4EAE9-DB9F-52D2-5313-2AE388E4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4FDD7-27A1-44DA-2698-A18010B0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4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AAC9-8216-E41D-9C68-EFDDDA47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ACB98-B7AE-C3DA-C761-C3092666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60330-3434-3EFC-EC93-551C2659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AEE38-946A-BDC0-E0CC-A94E0382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06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C29E6-0D21-C6E7-A2F7-AEF950AC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DEDC-A1C6-4F50-B2DE-D192E128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64D02-547F-2EF9-E341-571A0678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5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56DF-900A-DC42-4B22-949A5C42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0F04-40C6-4997-E979-EC740A51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F6054-B8A3-AFA0-CB5E-3496C0F95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F237C-022A-56DE-E7EB-E1A14661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99887-B5CA-0784-3E8D-BDD2258C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1698F-3788-1334-A5E7-5DD1E544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7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C1BD-D3F2-AF60-6BB4-4D1C1A5A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7D2B-1346-BF0B-4731-02AEF113F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11C31-E254-281D-1E20-A5C91692E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6235-7238-741D-0C80-08A87BAB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31902-0099-B99B-DF02-886FF046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CE40-927F-DF6D-1B8B-F0CCB0A2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63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676C5-52C8-C269-A36E-FEEBA0A2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DDC0-C056-0390-6EFA-12AE1628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8AE0-6207-8DB2-6D9D-35DF100D1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C71FA-3F79-4451-81F2-9F88EA2C3AD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B123-3978-B535-5E4D-82BAACF84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F211-2CE9-4382-DCDE-E93BAE930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83883-AD73-4F57-AFCD-4DDE529A9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1DBE76-F55F-1BB4-B184-2055C535C1D8}"/>
              </a:ext>
            </a:extLst>
          </p:cNvPr>
          <p:cNvPicPr>
            <a:picLocks/>
          </p:cNvPicPr>
          <p:nvPr/>
        </p:nvPicPr>
        <p:blipFill>
          <a:blip r:embed="rId2"/>
          <a:srcRect l="142" t="6025" r="-313" b="35550"/>
          <a:stretch/>
        </p:blipFill>
        <p:spPr>
          <a:xfrm>
            <a:off x="-1" y="1"/>
            <a:ext cx="12192001" cy="48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02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Abiodun</dc:creator>
  <cp:lastModifiedBy>David Abiodun</cp:lastModifiedBy>
  <cp:revision>1</cp:revision>
  <dcterms:created xsi:type="dcterms:W3CDTF">2024-08-24T21:14:26Z</dcterms:created>
  <dcterms:modified xsi:type="dcterms:W3CDTF">2024-08-24T21:14:58Z</dcterms:modified>
</cp:coreProperties>
</file>