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62AF47-0892-4158-AA85-9FC4398D9D4E}" v="185" dt="2024-10-10T19:35:02.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044" autoAdjust="0"/>
  </p:normalViewPr>
  <p:slideViewPr>
    <p:cSldViewPr snapToGrid="0">
      <p:cViewPr varScale="1">
        <p:scale>
          <a:sx n="84" d="100"/>
          <a:sy n="84" d="100"/>
        </p:scale>
        <p:origin x="658" y="3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biodun" userId="6e77f8217ba0847e" providerId="LiveId" clId="{C762AF47-0892-4158-AA85-9FC4398D9D4E}"/>
    <pc:docChg chg="undo custSel delSld modSld">
      <pc:chgData name="David Abiodun" userId="6e77f8217ba0847e" providerId="LiveId" clId="{C762AF47-0892-4158-AA85-9FC4398D9D4E}" dt="2024-10-14T12:59:47.262" v="377" actId="47"/>
      <pc:docMkLst>
        <pc:docMk/>
      </pc:docMkLst>
      <pc:sldChg chg="delSp modSp del mod">
        <pc:chgData name="David Abiodun" userId="6e77f8217ba0847e" providerId="LiveId" clId="{C762AF47-0892-4158-AA85-9FC4398D9D4E}" dt="2024-10-14T12:59:45.084" v="376" actId="47"/>
        <pc:sldMkLst>
          <pc:docMk/>
          <pc:sldMk cId="2695147914" sldId="256"/>
        </pc:sldMkLst>
        <pc:spChg chg="mod">
          <ac:chgData name="David Abiodun" userId="6e77f8217ba0847e" providerId="LiveId" clId="{C762AF47-0892-4158-AA85-9FC4398D9D4E}" dt="2024-10-05T22:15:58.090" v="1" actId="14100"/>
          <ac:spMkLst>
            <pc:docMk/>
            <pc:sldMk cId="2695147914" sldId="256"/>
            <ac:spMk id="2" creationId="{4CCD68CE-7DDC-BFE3-DF5E-07023B4BBB5D}"/>
          </ac:spMkLst>
        </pc:spChg>
        <pc:spChg chg="del mod">
          <ac:chgData name="David Abiodun" userId="6e77f8217ba0847e" providerId="LiveId" clId="{C762AF47-0892-4158-AA85-9FC4398D9D4E}" dt="2024-10-05T22:22:25.333" v="53" actId="478"/>
          <ac:spMkLst>
            <pc:docMk/>
            <pc:sldMk cId="2695147914" sldId="256"/>
            <ac:spMk id="3" creationId="{3A38C78F-9DFD-441A-0F29-1C830818555E}"/>
          </ac:spMkLst>
        </pc:spChg>
      </pc:sldChg>
      <pc:sldChg chg="addSp modSp mod setBg">
        <pc:chgData name="David Abiodun" userId="6e77f8217ba0847e" providerId="LiveId" clId="{C762AF47-0892-4158-AA85-9FC4398D9D4E}" dt="2024-10-10T19:46:22.837" v="371" actId="27918"/>
        <pc:sldMkLst>
          <pc:docMk/>
          <pc:sldMk cId="1425114085" sldId="257"/>
        </pc:sldMkLst>
        <pc:spChg chg="mod">
          <ac:chgData name="David Abiodun" userId="6e77f8217ba0847e" providerId="LiveId" clId="{C762AF47-0892-4158-AA85-9FC4398D9D4E}" dt="2024-10-05T22:44:58.779" v="101"/>
          <ac:spMkLst>
            <pc:docMk/>
            <pc:sldMk cId="1425114085" sldId="257"/>
            <ac:spMk id="2" creationId="{36A876B7-FB1C-5FD3-4824-CFC7BE329BCD}"/>
          </ac:spMkLst>
        </pc:spChg>
        <pc:spChg chg="add mod">
          <ac:chgData name="David Abiodun" userId="6e77f8217ba0847e" providerId="LiveId" clId="{C762AF47-0892-4158-AA85-9FC4398D9D4E}" dt="2024-10-10T19:43:06.343" v="367" actId="20577"/>
          <ac:spMkLst>
            <pc:docMk/>
            <pc:sldMk cId="1425114085" sldId="257"/>
            <ac:spMk id="11" creationId="{3B1B0717-9E4D-8297-CF84-8815945135A0}"/>
          </ac:spMkLst>
        </pc:spChg>
        <pc:graphicFrameChg chg="mod">
          <ac:chgData name="David Abiodun" userId="6e77f8217ba0847e" providerId="LiveId" clId="{C762AF47-0892-4158-AA85-9FC4398D9D4E}" dt="2024-10-10T19:35:02.411" v="220" actId="207"/>
          <ac:graphicFrameMkLst>
            <pc:docMk/>
            <pc:sldMk cId="1425114085" sldId="257"/>
            <ac:graphicFrameMk id="9" creationId="{AEBD3B6E-01E9-2740-E634-4818B40893B9}"/>
          </ac:graphicFrameMkLst>
        </pc:graphicFrameChg>
      </pc:sldChg>
      <pc:sldChg chg="addSp delSp modSp del mod">
        <pc:chgData name="David Abiodun" userId="6e77f8217ba0847e" providerId="LiveId" clId="{C762AF47-0892-4158-AA85-9FC4398D9D4E}" dt="2024-10-14T12:59:47.262" v="377" actId="47"/>
        <pc:sldMkLst>
          <pc:docMk/>
          <pc:sldMk cId="3168073943" sldId="258"/>
        </pc:sldMkLst>
        <pc:spChg chg="mod">
          <ac:chgData name="David Abiodun" userId="6e77f8217ba0847e" providerId="LiveId" clId="{C762AF47-0892-4158-AA85-9FC4398D9D4E}" dt="2024-10-05T22:34:16.874" v="76"/>
          <ac:spMkLst>
            <pc:docMk/>
            <pc:sldMk cId="3168073943" sldId="258"/>
            <ac:spMk id="2" creationId="{81BB185B-679C-BC6F-0694-482154E8E276}"/>
          </ac:spMkLst>
        </pc:spChg>
        <pc:spChg chg="add mod">
          <ac:chgData name="David Abiodun" userId="6e77f8217ba0847e" providerId="LiveId" clId="{C762AF47-0892-4158-AA85-9FC4398D9D4E}" dt="2024-10-10T19:48:50.727" v="375"/>
          <ac:spMkLst>
            <pc:docMk/>
            <pc:sldMk cId="3168073943" sldId="258"/>
            <ac:spMk id="10" creationId="{6C045760-8636-9194-6946-BE192443DEE7}"/>
          </ac:spMkLst>
        </pc:spChg>
        <pc:graphicFrameChg chg="mod">
          <ac:chgData name="David Abiodun" userId="6e77f8217ba0847e" providerId="LiveId" clId="{C762AF47-0892-4158-AA85-9FC4398D9D4E}" dt="2024-10-05T23:06:57.292" v="204" actId="1076"/>
          <ac:graphicFrameMkLst>
            <pc:docMk/>
            <pc:sldMk cId="3168073943" sldId="258"/>
            <ac:graphicFrameMk id="6" creationId="{704E570C-DBD2-FAAA-AC00-B15767DB2307}"/>
          </ac:graphicFrameMkLst>
        </pc:graphicFrameChg>
        <pc:picChg chg="add del">
          <ac:chgData name="David Abiodun" userId="6e77f8217ba0847e" providerId="LiveId" clId="{C762AF47-0892-4158-AA85-9FC4398D9D4E}" dt="2024-10-05T23:06:11.496" v="199" actId="22"/>
          <ac:picMkLst>
            <pc:docMk/>
            <pc:sldMk cId="3168073943" sldId="258"/>
            <ac:picMk id="8" creationId="{DCD3674F-1594-3F92-B0A7-020E571EE43A}"/>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Risk</a:t>
            </a:r>
          </a:p>
        </c:rich>
      </c:tx>
      <c:layout>
        <c:manualLayout>
          <c:xMode val="edge"/>
          <c:yMode val="edge"/>
          <c:x val="0.45797101449275363"/>
          <c:y val="1.7511854974263087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6">
                <a:lumMod val="40000"/>
                <a:lumOff val="60000"/>
              </a:schemeClr>
            </a:solidFill>
            <a:ln>
              <a:noFill/>
            </a:ln>
            <a:effectLst/>
          </c:spPr>
          <c:invertIfNegative val="0"/>
          <c:dPt>
            <c:idx val="0"/>
            <c:invertIfNegative val="0"/>
            <c:bubble3D val="0"/>
            <c:spPr>
              <a:solidFill>
                <a:schemeClr val="accent4">
                  <a:lumMod val="50000"/>
                </a:schemeClr>
              </a:solidFill>
              <a:ln>
                <a:noFill/>
              </a:ln>
              <a:effectLst/>
            </c:spPr>
            <c:extLst>
              <c:ext xmlns:c16="http://schemas.microsoft.com/office/drawing/2014/chart" uri="{C3380CC4-5D6E-409C-BE32-E72D297353CC}">
                <c16:uniqueId val="{00000006-DF50-4BD7-8BE2-29BD91A198DF}"/>
              </c:ext>
            </c:extLst>
          </c:dPt>
          <c:dPt>
            <c:idx val="1"/>
            <c:invertIfNegative val="0"/>
            <c:bubble3D val="0"/>
            <c:spPr>
              <a:solidFill>
                <a:schemeClr val="accent4">
                  <a:lumMod val="50000"/>
                </a:schemeClr>
              </a:solidFill>
              <a:ln>
                <a:noFill/>
              </a:ln>
              <a:effectLst/>
            </c:spPr>
            <c:extLst>
              <c:ext xmlns:c16="http://schemas.microsoft.com/office/drawing/2014/chart" uri="{C3380CC4-5D6E-409C-BE32-E72D297353CC}">
                <c16:uniqueId val="{00000007-DF50-4BD7-8BE2-29BD91A198DF}"/>
              </c:ext>
            </c:extLst>
          </c:dPt>
          <c:dPt>
            <c:idx val="2"/>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8-DF50-4BD7-8BE2-29BD91A198DF}"/>
              </c:ext>
            </c:extLst>
          </c:dPt>
          <c:dPt>
            <c:idx val="3"/>
            <c:invertIfNegative val="0"/>
            <c:bubble3D val="0"/>
            <c:spPr>
              <a:solidFill>
                <a:schemeClr val="accent4">
                  <a:lumMod val="50000"/>
                </a:schemeClr>
              </a:solidFill>
              <a:ln>
                <a:solidFill>
                  <a:schemeClr val="accent4">
                    <a:lumMod val="50000"/>
                  </a:schemeClr>
                </a:solidFill>
              </a:ln>
              <a:effectLst/>
            </c:spPr>
            <c:extLst>
              <c:ext xmlns:c16="http://schemas.microsoft.com/office/drawing/2014/chart" uri="{C3380CC4-5D6E-409C-BE32-E72D297353CC}">
                <c16:uniqueId val="{00000005-DF50-4BD7-8BE2-29BD91A198DF}"/>
              </c:ext>
            </c:extLst>
          </c:dPt>
          <c:dPt>
            <c:idx val="4"/>
            <c:invertIfNegative val="0"/>
            <c:bubble3D val="0"/>
            <c:spPr>
              <a:solidFill>
                <a:schemeClr val="accent4">
                  <a:lumMod val="20000"/>
                  <a:lumOff val="80000"/>
                </a:schemeClr>
              </a:solidFill>
              <a:ln>
                <a:noFill/>
              </a:ln>
              <a:effectLst/>
            </c:spPr>
            <c:extLst>
              <c:ext xmlns:c16="http://schemas.microsoft.com/office/drawing/2014/chart" uri="{C3380CC4-5D6E-409C-BE32-E72D297353CC}">
                <c16:uniqueId val="{00000004-DF50-4BD7-8BE2-29BD91A198DF}"/>
              </c:ext>
            </c:extLst>
          </c:dPt>
          <c:dPt>
            <c:idx val="5"/>
            <c:invertIfNegative val="0"/>
            <c:bubble3D val="0"/>
            <c:spPr>
              <a:solidFill>
                <a:schemeClr val="accent4">
                  <a:lumMod val="50000"/>
                </a:schemeClr>
              </a:solidFill>
              <a:ln>
                <a:noFill/>
              </a:ln>
              <a:effectLst/>
            </c:spPr>
            <c:extLst>
              <c:ext xmlns:c16="http://schemas.microsoft.com/office/drawing/2014/chart" uri="{C3380CC4-5D6E-409C-BE32-E72D297353CC}">
                <c16:uniqueId val="{00000003-DF50-4BD7-8BE2-29BD91A198D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Product Consistency</c:v>
                </c:pt>
                <c:pt idx="1">
                  <c:v>Cybersecurity Threats</c:v>
                </c:pt>
                <c:pt idx="2">
                  <c:v>Vendor Reliability</c:v>
                </c:pt>
                <c:pt idx="3">
                  <c:v>Logistical Delays</c:v>
                </c:pt>
                <c:pt idx="4">
                  <c:v>Cybersecurity Threats in Supply Chain</c:v>
                </c:pt>
                <c:pt idx="5">
                  <c:v>Supply Chain Disruptions</c:v>
                </c:pt>
              </c:strCache>
            </c:strRef>
          </c:cat>
          <c:val>
            <c:numRef>
              <c:f>Sheet1!$B$2:$B$7</c:f>
              <c:numCache>
                <c:formatCode>0.00%</c:formatCode>
                <c:ptCount val="6"/>
                <c:pt idx="0">
                  <c:v>0.99399999999999999</c:v>
                </c:pt>
                <c:pt idx="1">
                  <c:v>0.99950000000000006</c:v>
                </c:pt>
                <c:pt idx="2">
                  <c:v>0.87150000000000005</c:v>
                </c:pt>
                <c:pt idx="3">
                  <c:v>0.98380000000000001</c:v>
                </c:pt>
                <c:pt idx="4">
                  <c:v>0.95609999999999995</c:v>
                </c:pt>
                <c:pt idx="5">
                  <c:v>0.996</c:v>
                </c:pt>
              </c:numCache>
            </c:numRef>
          </c:val>
          <c:extLst>
            <c:ext xmlns:c16="http://schemas.microsoft.com/office/drawing/2014/chart" uri="{C3380CC4-5D6E-409C-BE32-E72D297353CC}">
              <c16:uniqueId val="{00000000-DF50-4BD7-8BE2-29BD91A198DF}"/>
            </c:ext>
          </c:extLst>
        </c:ser>
        <c:dLbls>
          <c:showLegendKey val="0"/>
          <c:showVal val="0"/>
          <c:showCatName val="0"/>
          <c:showSerName val="0"/>
          <c:showPercent val="0"/>
          <c:showBubbleSize val="0"/>
        </c:dLbls>
        <c:gapWidth val="182"/>
        <c:axId val="1244709759"/>
        <c:axId val="1244715039"/>
      </c:barChart>
      <c:catAx>
        <c:axId val="12447097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4715039"/>
        <c:crosses val="autoZero"/>
        <c:auto val="1"/>
        <c:lblAlgn val="ctr"/>
        <c:lblOffset val="100"/>
        <c:noMultiLvlLbl val="0"/>
      </c:catAx>
      <c:valAx>
        <c:axId val="1244715039"/>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447097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8B83BF-5548-410B-ABD7-95CABD530562}"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3262174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B83BF-5548-410B-ABD7-95CABD530562}"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1843299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B83BF-5548-410B-ABD7-95CABD530562}"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297717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8B83BF-5548-410B-ABD7-95CABD530562}"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199348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8B83BF-5548-410B-ABD7-95CABD530562}" type="datetimeFigureOut">
              <a:rPr lang="en-GB" smtClean="0"/>
              <a:t>14/10/2024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1120138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8B83BF-5548-410B-ABD7-95CABD530562}"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40992364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8B83BF-5548-410B-ABD7-95CABD530562}" type="datetimeFigureOut">
              <a:rPr lang="en-GB" smtClean="0"/>
              <a:t>14/10/2024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13607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8B83BF-5548-410B-ABD7-95CABD530562}" type="datetimeFigureOut">
              <a:rPr lang="en-GB" smtClean="0"/>
              <a:t>14/10/2024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2821088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8B83BF-5548-410B-ABD7-95CABD530562}" type="datetimeFigureOut">
              <a:rPr lang="en-GB" smtClean="0"/>
              <a:t>14/10/2024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363053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B83BF-5548-410B-ABD7-95CABD530562}"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353303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8B83BF-5548-410B-ABD7-95CABD530562}" type="datetimeFigureOut">
              <a:rPr lang="en-GB" smtClean="0"/>
              <a:t>14/10/2024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2FE2EE2-CA1F-44F6-9556-51541B12B9B5}" type="slidenum">
              <a:rPr lang="en-GB" smtClean="0"/>
              <a:t>‹#›</a:t>
            </a:fld>
            <a:endParaRPr lang="en-GB"/>
          </a:p>
        </p:txBody>
      </p:sp>
    </p:spTree>
    <p:extLst>
      <p:ext uri="{BB962C8B-B14F-4D97-AF65-F5344CB8AC3E}">
        <p14:creationId xmlns:p14="http://schemas.microsoft.com/office/powerpoint/2010/main" val="27437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238B83BF-5548-410B-ABD7-95CABD530562}" type="datetimeFigureOut">
              <a:rPr lang="en-GB" smtClean="0"/>
              <a:t>14/10/2024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C2FE2EE2-CA1F-44F6-9556-51541B12B9B5}" type="slidenum">
              <a:rPr lang="en-GB" smtClean="0"/>
              <a:t>‹#›</a:t>
            </a:fld>
            <a:endParaRPr lang="en-GB"/>
          </a:p>
        </p:txBody>
      </p:sp>
    </p:spTree>
    <p:extLst>
      <p:ext uri="{BB962C8B-B14F-4D97-AF65-F5344CB8AC3E}">
        <p14:creationId xmlns:p14="http://schemas.microsoft.com/office/powerpoint/2010/main" val="4216318874"/>
      </p:ext>
    </p:extLst>
  </p:cSld>
  <p:clrMap bg1="dk1" tx1="lt1" bg2="dk2" tx2="lt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876B7-FB1C-5FD3-4824-CFC7BE329BCD}"/>
              </a:ext>
            </a:extLst>
          </p:cNvPr>
          <p:cNvSpPr>
            <a:spLocks noGrp="1"/>
          </p:cNvSpPr>
          <p:nvPr>
            <p:ph type="title"/>
          </p:nvPr>
        </p:nvSpPr>
        <p:spPr/>
        <p:txBody>
          <a:bodyPr>
            <a:normAutofit/>
          </a:bodyPr>
          <a:lstStyle/>
          <a:p>
            <a:pPr algn="ctr"/>
            <a:r>
              <a:rPr lang="en-US" dirty="0"/>
              <a:t>Risk Severity in Pampered Pets Project </a:t>
            </a:r>
            <a:r>
              <a:rPr lang="en-GB" dirty="0"/>
              <a:t>(Likelihood of Occurrence)</a:t>
            </a:r>
          </a:p>
        </p:txBody>
      </p:sp>
      <p:graphicFrame>
        <p:nvGraphicFramePr>
          <p:cNvPr id="9" name="Content Placeholder 8">
            <a:extLst>
              <a:ext uri="{FF2B5EF4-FFF2-40B4-BE49-F238E27FC236}">
                <a16:creationId xmlns:a16="http://schemas.microsoft.com/office/drawing/2014/main" id="{AEBD3B6E-01E9-2740-E634-4818B40893B9}"/>
              </a:ext>
            </a:extLst>
          </p:cNvPr>
          <p:cNvGraphicFramePr>
            <a:graphicFrameLocks noGrp="1"/>
          </p:cNvGraphicFramePr>
          <p:nvPr>
            <p:ph idx="1"/>
            <p:extLst>
              <p:ext uri="{D42A27DB-BD31-4B8C-83A1-F6EECF244321}">
                <p14:modId xmlns:p14="http://schemas.microsoft.com/office/powerpoint/2010/main" val="1907846859"/>
              </p:ext>
            </p:extLst>
          </p:nvPr>
        </p:nvGraphicFramePr>
        <p:xfrm>
          <a:off x="838200" y="1825625"/>
          <a:ext cx="10289345" cy="3393489"/>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3B1B0717-9E4D-8297-CF84-8815945135A0}"/>
              </a:ext>
            </a:extLst>
          </p:cNvPr>
          <p:cNvSpPr txBox="1"/>
          <p:nvPr/>
        </p:nvSpPr>
        <p:spPr>
          <a:xfrm>
            <a:off x="670560" y="5219114"/>
            <a:ext cx="10698480" cy="923330"/>
          </a:xfrm>
          <a:prstGeom prst="rect">
            <a:avLst/>
          </a:prstGeom>
          <a:noFill/>
        </p:spPr>
        <p:txBody>
          <a:bodyPr wrap="square">
            <a:spAutoFit/>
          </a:bodyPr>
          <a:lstStyle/>
          <a:p>
            <a:r>
              <a:rPr lang="en-US" dirty="0"/>
              <a:t>This chart shows the likelihood of various risks in the Pampered Pets project. Cybersecurity threats on the company and in the supply chain and supply chain disruptions are the most likely to occur, while vendor reliability and decrease in product consistency are less probable but still significant risks.</a:t>
            </a:r>
            <a:endParaRPr lang="en-GB" dirty="0"/>
          </a:p>
        </p:txBody>
      </p:sp>
    </p:spTree>
    <p:extLst>
      <p:ext uri="{BB962C8B-B14F-4D97-AF65-F5344CB8AC3E}">
        <p14:creationId xmlns:p14="http://schemas.microsoft.com/office/powerpoint/2010/main" val="14251140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99</TotalTime>
  <Words>63</Words>
  <Application>Microsoft Office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Risk Severity in Pampered Pets Project (Likelihood of Occurrence)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Abiodun</dc:creator>
  <cp:lastModifiedBy>David Abiodun</cp:lastModifiedBy>
  <cp:revision>1</cp:revision>
  <dcterms:created xsi:type="dcterms:W3CDTF">2024-10-05T21:52:01Z</dcterms:created>
  <dcterms:modified xsi:type="dcterms:W3CDTF">2024-10-14T12:59:51Z</dcterms:modified>
</cp:coreProperties>
</file>