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60A44-0DD0-44F4-A091-B888C9E407EB}" v="5" dt="2024-10-19T12:45:40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7030" autoAdjust="0"/>
  </p:normalViewPr>
  <p:slideViewPr>
    <p:cSldViewPr showGuides="1">
      <p:cViewPr>
        <p:scale>
          <a:sx n="100" d="100"/>
          <a:sy n="100" d="100"/>
        </p:scale>
        <p:origin x="3115" y="32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FB8B52-C867-425C-8792-C3B07EFA1608}" type="datetime1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DD4411-70EE-42C4-ABE4-F830A05721BC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09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4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5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8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60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5D6D08E2-DAC4-4596-9FD1-A6132FAADFAF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7BB3A-8379-4BD1-B730-8886577304F3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2656AD-9AE9-4832-A617-16B5DFAAD1C0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CAA829-3320-4775-83B0-B67B43069945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AF106-C826-40EB-93DE-352B1F408416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02033-D375-487F-9A5B-FEFC871BE789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649DD-B5E2-4477-B954-5932388BE144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2048C4-B381-4F53-8114-7240B398EBF9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735D9-B441-43EC-B5AF-A18FAF27059E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26EAE-ECD4-4E0C-9CCC-DE81572F8E7B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F2E8E59-BAD5-49AA-8611-2D46CE9F6A4A}" type="datetime1">
              <a:rPr lang="en-GB" noProof="0" smtClean="0"/>
              <a:t>19/10/2024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fierce-network.com/multi-cloud/azure-pulls-ahead-aws-cloud-adoption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erce-network.com/multi-cloud/azure-pulls-ahead-aws-cloud-adop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4495798" cy="2514601"/>
          </a:xfrm>
        </p:spPr>
        <p:txBody>
          <a:bodyPr rtlCol="0"/>
          <a:lstStyle/>
          <a:p>
            <a:pPr rtl="0"/>
            <a:r>
              <a:rPr lang="en-GB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The Most Influential Security Risk Management Trend for the Next 5 Years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GB" dirty="0"/>
              <a:t>Cloud Adoption &amp; Growth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37712" cy="2248272"/>
          </a:xfrm>
        </p:spPr>
        <p:txBody>
          <a:bodyPr rtlCol="0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Companies are increasingly adopting cloud solutions for cost efficiency, scalability, and flexibility.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According to Marston et al. (2011), cloud computing enables businesses to reduce costs while enhancing scalability and flexibility, making it a crucial part of business strategies.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Growth in hybrid and multi-cloud environments drives the trend.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IDC forecasts that by 2025, 80% of enterprises will adopt a hybrid or multi-cloud strategy</a:t>
            </a:r>
          </a:p>
          <a:p>
            <a:pPr rtl="0"/>
            <a:endParaRPr lang="en-US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8A883B5-8071-27A5-7107-3774F4624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812" y="3830478"/>
            <a:ext cx="4088843" cy="2420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84809-5AE7-E82B-DCE8-C961DB093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31" y="3944759"/>
            <a:ext cx="1740424" cy="1716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E19B7-173A-C33E-F03C-DAC77ACAB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501" y="4077073"/>
            <a:ext cx="1570512" cy="1158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699F46-F9BC-EFD3-4AB6-E7FF76A31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7013" y="5557855"/>
            <a:ext cx="1965821" cy="1158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53BBF4-9896-2BEB-1264-EC770A494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9301" y="6345734"/>
            <a:ext cx="2993263" cy="447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724B87-5DE0-3E86-0386-F39B5DABCB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331" y="5772432"/>
            <a:ext cx="2786769" cy="10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dirty="0"/>
              <a:t>Security Challenges in the Cloud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Cloud environments introduce security risks such as data breaches, insecure APIs, and misconfigurations.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effectLst/>
                <a:latin typeface="Arial" panose="020B0604020202020204" pitchFamily="34" charset="0"/>
              </a:rPr>
              <a:t>Hashizume</a:t>
            </a:r>
            <a:r>
              <a:rPr lang="en-GB" sz="1800" dirty="0">
                <a:effectLst/>
                <a:latin typeface="Arial" panose="020B0604020202020204" pitchFamily="34" charset="0"/>
              </a:rPr>
              <a:t> et al. (2013) identify data breaches and insecure APIs as major vulnerabilities in cloud systems.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Managing compliance with regulations like GDPR and CCPA becomes more challenging in cloud environments.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Rosenthal et al. (2010) emphasize how cloud computing complicates compliance with regulatory frameworks like HIPAA, making security and privacy more difficult to manage.</a:t>
            </a:r>
          </a:p>
          <a:p>
            <a:pPr rtl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4D4F2-CB37-A150-33AC-993FD255C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39" y="4509120"/>
            <a:ext cx="2432975" cy="2075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5094B-2D2E-E652-9935-9B754E35A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570" y="4798223"/>
            <a:ext cx="2274427" cy="1240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3B38D-2A80-D3AE-D71A-7DBC496C6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484" y="4917622"/>
            <a:ext cx="1944216" cy="12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GB" dirty="0"/>
              <a:t>Emerging Cloud Security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Technologies like Zero Trust Architecture and Cloud Access Security Brokers (CASBs) are reshaping cloud security.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Shin (2013) discusses the shift toward user-centric cloud service models and the importance of zero-trust security in public sectors.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AI and automation improve cloud security's ability to detect and respond to threats.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Casado &amp; </a:t>
            </a:r>
            <a:r>
              <a:rPr lang="en-GB" sz="1800" dirty="0" err="1">
                <a:effectLst/>
                <a:latin typeface="Arial" panose="020B0604020202020204" pitchFamily="34" charset="0"/>
              </a:rPr>
              <a:t>Shenker</a:t>
            </a:r>
            <a:r>
              <a:rPr lang="en-GB" sz="1800" dirty="0">
                <a:effectLst/>
                <a:latin typeface="Arial" panose="020B0604020202020204" pitchFamily="34" charset="0"/>
              </a:rPr>
              <a:t> (2015) explore how software-defined security and automation will lead the next wave of cloud-native security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C79CA-F4E2-6180-27AA-BDC4FAC8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89" y="3908362"/>
            <a:ext cx="2787575" cy="25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dirty="0"/>
              <a:t>Why Cloud Computing Will Shape SRM in the Next 5 Years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Cloud computing is now the backbone of digital transformation, making it central to future SRM strategies.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effectLst/>
                <a:latin typeface="Arial" panose="020B0604020202020204" pitchFamily="34" charset="0"/>
              </a:rPr>
              <a:t>Subashini</a:t>
            </a:r>
            <a:r>
              <a:rPr lang="en-GB" sz="1800" dirty="0">
                <a:effectLst/>
                <a:latin typeface="Arial" panose="020B0604020202020204" pitchFamily="34" charset="0"/>
              </a:rPr>
              <a:t> &amp; Kavitha (2011) highlight how cloud computing has introduced new security challenges and tools that are reshaping the landscape of security risk management.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The growing complexity of cyber threats and reliance on cloud environments will drive future SRM.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The NIST (2020) framework highlights the critical role cloud computing will play in managing risks and improving the security of critical infrastructures.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Marston, S., Li, Z., Bandyopadhyay, S., Zhang, J., &amp; </a:t>
            </a:r>
            <a:r>
              <a:rPr lang="en-GB" sz="1800" dirty="0" err="1">
                <a:effectLst/>
                <a:latin typeface="Arial" panose="020B0604020202020204" pitchFamily="34" charset="0"/>
              </a:rPr>
              <a:t>Ghalsasi</a:t>
            </a:r>
            <a:r>
              <a:rPr lang="en-GB" sz="1800" dirty="0">
                <a:effectLst/>
                <a:latin typeface="Arial" panose="020B0604020202020204" pitchFamily="34" charset="0"/>
              </a:rPr>
              <a:t>, A. (2011) Cloud computing—the business perspective. Decision Support Systems, 51(1), 176-189.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IDC Cloud Forecast (2023).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effectLst/>
                <a:latin typeface="Arial" panose="020B0604020202020204" pitchFamily="34" charset="0"/>
              </a:rPr>
              <a:t>Hashizume</a:t>
            </a:r>
            <a:r>
              <a:rPr lang="en-GB" sz="1800" dirty="0">
                <a:effectLst/>
                <a:latin typeface="Arial" panose="020B0604020202020204" pitchFamily="34" charset="0"/>
              </a:rPr>
              <a:t>, K., Rosado, D. G., Fernandez-Medina, E., &amp; Fernandez, E. B. (2013) *An analysis of security issues for cloud computing.* Journal of Internet Services and Applications, 4(1), 5.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Rosenthal, A., </a:t>
            </a:r>
            <a:r>
              <a:rPr lang="en-GB" sz="1800" dirty="0" err="1">
                <a:effectLst/>
                <a:latin typeface="Arial" panose="020B0604020202020204" pitchFamily="34" charset="0"/>
              </a:rPr>
              <a:t>Mork</a:t>
            </a:r>
            <a:r>
              <a:rPr lang="en-GB" sz="1800" dirty="0">
                <a:effectLst/>
                <a:latin typeface="Arial" panose="020B0604020202020204" pitchFamily="34" charset="0"/>
              </a:rPr>
              <a:t>, P., Li, M. H., Stanford, J., Koester, D., &amp; Reynolds, P. (2010) Cloud computing: A new business paradigm for biomedical information sharing. Journal of Biomedical Informatics, 43(2), 342-353.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Shin, D. (2013) User centric cloud service model in public sectors: Policy implications of </a:t>
            </a:r>
            <a:r>
              <a:rPr lang="en-GB" sz="1800" dirty="0" err="1">
                <a:effectLst/>
                <a:latin typeface="Arial" panose="020B0604020202020204" pitchFamily="34" charset="0"/>
              </a:rPr>
              <a:t>clud</a:t>
            </a:r>
            <a:r>
              <a:rPr lang="en-GB" sz="1800" dirty="0">
                <a:effectLst/>
                <a:latin typeface="Arial" panose="020B0604020202020204" pitchFamily="34" charset="0"/>
              </a:rPr>
              <a:t> services. Government Information Quarterly, 30(2), 194-203.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Casado, M., &amp; </a:t>
            </a:r>
            <a:r>
              <a:rPr lang="en-GB" sz="1800" dirty="0" err="1">
                <a:effectLst/>
                <a:latin typeface="Arial" panose="020B0604020202020204" pitchFamily="34" charset="0"/>
              </a:rPr>
              <a:t>Shenker</a:t>
            </a:r>
            <a:r>
              <a:rPr lang="en-GB" sz="1800" dirty="0">
                <a:effectLst/>
                <a:latin typeface="Arial" panose="020B0604020202020204" pitchFamily="34" charset="0"/>
              </a:rPr>
              <a:t>, S. (2015) Software-defined security. IEEE Security &amp; Privacy, 13(1), 92-95.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effectLst/>
                <a:latin typeface="Arial" panose="020B0604020202020204" pitchFamily="34" charset="0"/>
              </a:rPr>
              <a:t>Subashini</a:t>
            </a:r>
            <a:r>
              <a:rPr lang="en-GB" sz="1800" dirty="0">
                <a:effectLst/>
                <a:latin typeface="Arial" panose="020B0604020202020204" pitchFamily="34" charset="0"/>
              </a:rPr>
              <a:t>, S., &amp; Kavitha, V. (2011) A survey on security issues in service delivery models of cloud computing. Journal of Network and Computer Applications, 34(1), 1-11.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- NIST (2020) Framework for improving critical infrastructure cybersecurity.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</a:rPr>
              <a:t> </a:t>
            </a:r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https://www.fierce-network.com/multi-cloud/azure-pulls-ahead-aws-cloud-adoption</a:t>
            </a:r>
            <a:r>
              <a:rPr lang="en-GB" sz="1800" dirty="0">
                <a:effectLst/>
                <a:latin typeface="Arial" panose="020B0604020202020204" pitchFamily="34" charset="0"/>
              </a:rPr>
              <a:t> For image in slide 2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418031_TF03460663_Win32" id="{2D88DB2E-82EB-477F-95CB-E7FD4A353D30}" vid="{C3D70AAC-1DE6-4010-AA0C-A3734722F8D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78</TotalTime>
  <Words>618</Words>
  <Application>Microsoft Office PowerPoint</Application>
  <PresentationFormat>Custom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Palatino Linotype</vt:lpstr>
      <vt:lpstr>Business strategy presentation</vt:lpstr>
      <vt:lpstr>Cloud Computing</vt:lpstr>
      <vt:lpstr>Cloud Adoption &amp; Growth</vt:lpstr>
      <vt:lpstr>Security Challenges in the Cloud</vt:lpstr>
      <vt:lpstr>Emerging Cloud Security Solutions</vt:lpstr>
      <vt:lpstr>Why Cloud Computing Will Shape SRM in the Next 5 Years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Abiodun</dc:creator>
  <cp:lastModifiedBy>David Abiodun</cp:lastModifiedBy>
  <cp:revision>2</cp:revision>
  <dcterms:created xsi:type="dcterms:W3CDTF">2024-10-19T12:19:20Z</dcterms:created>
  <dcterms:modified xsi:type="dcterms:W3CDTF">2024-10-19T13:37:56Z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