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3" r:id="rId5"/>
    <p:sldId id="277" r:id="rId6"/>
    <p:sldId id="275" r:id="rId7"/>
    <p:sldId id="276" r:id="rId8"/>
    <p:sldId id="278" r:id="rId9"/>
    <p:sldId id="264" r:id="rId10"/>
    <p:sldId id="265" r:id="rId11"/>
    <p:sldId id="266" r:id="rId12"/>
    <p:sldId id="267" r:id="rId13"/>
    <p:sldId id="268" r:id="rId14"/>
    <p:sldId id="262" r:id="rId15"/>
    <p:sldId id="269" r:id="rId16"/>
    <p:sldId id="273" r:id="rId17"/>
    <p:sldId id="274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0732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90010-CEB4-4340-BDF6-2D97065028ED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88251-2377-664B-AF67-C8896F92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(1)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linear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larger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held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single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machine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---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Feature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Parallel</a:t>
            </a:r>
          </a:p>
          <a:p>
            <a:r>
              <a:rPr lang="en-US" altLang="zh-CN" baseline="0" dirty="0" smtClean="0"/>
              <a:t>(2)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other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complex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---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LDA</a:t>
            </a:r>
          </a:p>
          <a:p>
            <a:r>
              <a:rPr lang="en-US" altLang="zh-CN" baseline="0" dirty="0" smtClean="0"/>
              <a:t>(3)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hetegeous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enviroment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distributed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cluster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with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multi-core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machines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----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how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this?</a:t>
            </a:r>
          </a:p>
          <a:p>
            <a:r>
              <a:rPr lang="en-US" altLang="zh-CN" baseline="0" dirty="0" smtClean="0"/>
              <a:t>(4)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GPU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cluster?</a:t>
            </a:r>
          </a:p>
          <a:p>
            <a:r>
              <a:rPr lang="en-US" altLang="zh-CN" baseline="0" dirty="0" smtClean="0"/>
              <a:t>(5)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advanced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techs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like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8251-2377-664B-AF67-C8896F9287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8251-2377-664B-AF67-C8896F9287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1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8251-2377-664B-AF67-C8896F9287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Splash</a:t>
            </a:r>
            <a:r>
              <a:rPr lang="en-US" baseline="0" dirty="0" smtClean="0"/>
              <a:t> suffers for really big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8251-2377-664B-AF67-C8896F9287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88251-2377-664B-AF67-C8896F9287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03D-8E27-6C4F-BECF-F00F2DCA9C6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D2AF-50BA-1D4E-8F47-DDFBB77D1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8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03D-8E27-6C4F-BECF-F00F2DCA9C6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D2AF-50BA-1D4E-8F47-DDFBB77D1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03D-8E27-6C4F-BECF-F00F2DCA9C6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D2AF-50BA-1D4E-8F47-DDFBB77D1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03D-8E27-6C4F-BECF-F00F2DCA9C6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D2AF-50BA-1D4E-8F47-DDFBB77D1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0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03D-8E27-6C4F-BECF-F00F2DCA9C6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D2AF-50BA-1D4E-8F47-DDFBB77D1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03D-8E27-6C4F-BECF-F00F2DCA9C6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D2AF-50BA-1D4E-8F47-DDFBB77D1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5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03D-8E27-6C4F-BECF-F00F2DCA9C6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D2AF-50BA-1D4E-8F47-DDFBB77D1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8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03D-8E27-6C4F-BECF-F00F2DCA9C6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D2AF-50BA-1D4E-8F47-DDFBB77D1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2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03D-8E27-6C4F-BECF-F00F2DCA9C6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D2AF-50BA-1D4E-8F47-DDFBB77D1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03D-8E27-6C4F-BECF-F00F2DCA9C6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D2AF-50BA-1D4E-8F47-DDFBB77D1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B03D-8E27-6C4F-BECF-F00F2DCA9C6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D2AF-50BA-1D4E-8F47-DDFBB77D1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9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B03D-8E27-6C4F-BECF-F00F2DCA9C63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D2AF-50BA-1D4E-8F47-DDFBB77D1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Communication-efficient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62" y="0"/>
            <a:ext cx="9448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96" y="0"/>
            <a:ext cx="9498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67" y="0"/>
            <a:ext cx="9467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91" y="0"/>
            <a:ext cx="10186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SparkNet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Philipp Moritz∗, Robert Nishihara∗, Ion </a:t>
            </a:r>
            <a:r>
              <a:rPr lang="en-US" dirty="0" err="1"/>
              <a:t>Stoica</a:t>
            </a:r>
            <a:r>
              <a:rPr lang="en-US" dirty="0"/>
              <a:t>, Michael I. Jordan </a:t>
            </a:r>
            <a:endParaRPr lang="en-US" dirty="0" smtClean="0"/>
          </a:p>
          <a:p>
            <a:r>
              <a:rPr lang="en-US" dirty="0" smtClean="0"/>
              <a:t>AMP </a:t>
            </a:r>
            <a:r>
              <a:rPr lang="en-US" dirty="0"/>
              <a:t>Lab, UC Berkeley </a:t>
            </a:r>
            <a:endParaRPr lang="en-US" dirty="0" smtClean="0">
              <a:effectLst/>
            </a:endParaRPr>
          </a:p>
          <a:p>
            <a:r>
              <a:rPr lang="en-US" altLang="zh-CN" dirty="0" smtClean="0"/>
              <a:t>ICLR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838200"/>
            <a:ext cx="11633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40"/>
            <a:ext cx="12192000" cy="66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259"/>
            <a:ext cx="12192000" cy="64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Yuchen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Martin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Jaggie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Micheal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Jordan,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</a:p>
          <a:p>
            <a:r>
              <a:rPr lang="en-US" altLang="zh-CN" dirty="0" smtClean="0"/>
              <a:t>COCOA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expensive.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4881201" y="2511849"/>
            <a:ext cx="1686296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</a:rPr>
              <a:t>master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49184" y="4825558"/>
            <a:ext cx="168629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</a:rPr>
              <a:t>worker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1201" y="4825558"/>
            <a:ext cx="168629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</a:rPr>
              <a:t>worker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06237" y="4825558"/>
            <a:ext cx="168629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</a:rPr>
              <a:t>worker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69739" y="3403598"/>
            <a:ext cx="1134533" cy="863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583083" y="3674532"/>
            <a:ext cx="1145722" cy="86360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724101" y="3725333"/>
            <a:ext cx="1149902" cy="84199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28900" y="3493982"/>
            <a:ext cx="1048303" cy="7732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65225" y="3695699"/>
            <a:ext cx="0" cy="87162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70025" y="3695699"/>
            <a:ext cx="0" cy="87162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02150" y="3584025"/>
            <a:ext cx="29286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Exchange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gradient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model</a:t>
            </a:r>
            <a:endParaRPr lang="en-US" sz="2800" dirty="0"/>
          </a:p>
        </p:txBody>
      </p:sp>
      <p:sp>
        <p:nvSpPr>
          <p:cNvPr id="17" name="Right Brace 16"/>
          <p:cNvSpPr/>
          <p:nvPr/>
        </p:nvSpPr>
        <p:spPr>
          <a:xfrm>
            <a:off x="8398933" y="3310378"/>
            <a:ext cx="318703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9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Communication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costPerIteration</a:t>
            </a:r>
            <a:r>
              <a:rPr lang="en-US" altLang="zh-CN" dirty="0" smtClean="0"/>
              <a:t>}</a:t>
            </a:r>
            <a:r>
              <a:rPr lang="zh-CN" altLang="en-US" dirty="0" smtClean="0"/>
              <a:t> * </a:t>
            </a:r>
            <a:r>
              <a:rPr lang="en-US" altLang="zh-CN" dirty="0" smtClean="0"/>
              <a:t>{#iteration}</a:t>
            </a:r>
          </a:p>
          <a:p>
            <a:endParaRPr lang="en-US" altLang="zh-CN" dirty="0"/>
          </a:p>
          <a:p>
            <a:r>
              <a:rPr lang="en-US" altLang="zh-CN" dirty="0" smtClean="0"/>
              <a:t>Various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communication:</a:t>
            </a:r>
          </a:p>
          <a:p>
            <a:pPr lvl="1"/>
            <a:r>
              <a:rPr lang="en-US" altLang="zh-CN" dirty="0" smtClean="0"/>
              <a:t>Compress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gradients:</a:t>
            </a:r>
            <a:r>
              <a:rPr lang="zh-CN" altLang="en-US" dirty="0" smtClean="0"/>
              <a:t> </a:t>
            </a:r>
            <a:r>
              <a:rPr lang="en-US" altLang="zh-CN" dirty="0" smtClean="0"/>
              <a:t>1-bit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SGD,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TernGrad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DGC,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ZipML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SketchML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</a:p>
          <a:p>
            <a:pPr lvl="1"/>
            <a:r>
              <a:rPr lang="en-US" altLang="zh-CN" dirty="0" smtClean="0"/>
              <a:t>Synchronization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protocol:</a:t>
            </a:r>
            <a:r>
              <a:rPr lang="zh-CN" altLang="en-US" dirty="0" smtClean="0"/>
              <a:t> </a:t>
            </a:r>
            <a:r>
              <a:rPr lang="en-US" altLang="zh-CN" dirty="0" smtClean="0"/>
              <a:t>BSP,</a:t>
            </a:r>
            <a:r>
              <a:rPr lang="zh-CN" altLang="en-US" dirty="0" smtClean="0"/>
              <a:t> </a:t>
            </a:r>
            <a:r>
              <a:rPr lang="en-US" altLang="zh-CN" dirty="0" smtClean="0"/>
              <a:t>SSP,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ASP</a:t>
            </a:r>
            <a:r>
              <a:rPr lang="zh-CN" altLang="en-US" dirty="0" smtClean="0"/>
              <a:t> </a:t>
            </a:r>
            <a:r>
              <a:rPr lang="en-US" altLang="zh-CN" dirty="0" smtClean="0"/>
              <a:t>(MapReduce,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AllReduce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servers)</a:t>
            </a:r>
          </a:p>
          <a:p>
            <a:pPr lvl="1"/>
            <a:r>
              <a:rPr lang="en-US" altLang="zh-CN" sz="2800" i="1" u="sng" dirty="0" smtClean="0"/>
              <a:t>How</a:t>
            </a:r>
            <a:r>
              <a:rPr lang="zh-CN" altLang="en-US" sz="2800" i="1" u="sng" dirty="0" smtClean="0"/>
              <a:t> </a:t>
            </a:r>
            <a:r>
              <a:rPr lang="en-US" altLang="zh-CN" sz="2800" i="1" u="sng" dirty="0" smtClean="0"/>
              <a:t>about</a:t>
            </a:r>
            <a:r>
              <a:rPr lang="zh-CN" altLang="en-US" sz="2800" i="1" u="sng" dirty="0" smtClean="0"/>
              <a:t> </a:t>
            </a:r>
            <a:r>
              <a:rPr lang="en-US" altLang="zh-CN" sz="2800" i="1" u="sng" dirty="0" smtClean="0"/>
              <a:t>reduce number of</a:t>
            </a:r>
            <a:r>
              <a:rPr lang="zh-CN" altLang="en-US" sz="2800" i="1" u="sng" dirty="0" smtClean="0"/>
              <a:t> </a:t>
            </a:r>
            <a:r>
              <a:rPr lang="en-US" altLang="zh-CN" sz="2800" i="1" u="sng" dirty="0" smtClean="0"/>
              <a:t>inter-machine</a:t>
            </a:r>
            <a:r>
              <a:rPr lang="zh-CN" altLang="en-US" sz="2800" i="1" u="sng" dirty="0" smtClean="0"/>
              <a:t> </a:t>
            </a:r>
            <a:r>
              <a:rPr lang="en-US" altLang="zh-CN" sz="2800" i="1" u="sng" dirty="0" smtClean="0"/>
              <a:t>communication?</a:t>
            </a:r>
            <a:endParaRPr lang="en-US" sz="2800" i="1" u="sng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stochastic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algorithms.</a:t>
            </a:r>
          </a:p>
          <a:p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 multiple local iterations.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934494"/>
            <a:ext cx="7835900" cy="162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0800" y="4695031"/>
            <a:ext cx="5108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Sequential stochastic method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696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3" y="1690688"/>
            <a:ext cx="10579100" cy="4203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0800" y="5894388"/>
            <a:ext cx="5112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Parallel stochastic method (1)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99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3906"/>
            <a:ext cx="103632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9595" y="5564297"/>
            <a:ext cx="5112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Parallel stochastic method (2)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7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Splash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Yuchen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Zhang,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Micheal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Jordan</a:t>
            </a:r>
            <a:endParaRPr lang="en-US" dirty="0" smtClean="0"/>
          </a:p>
          <a:p>
            <a:r>
              <a:rPr lang="en-US" dirty="0" smtClean="0"/>
              <a:t>AMP </a:t>
            </a:r>
            <a:r>
              <a:rPr lang="en-US" dirty="0"/>
              <a:t>Lab, UC Berkeley </a:t>
            </a:r>
            <a:endParaRPr lang="en-US" dirty="0" smtClean="0">
              <a:effectLst/>
            </a:endParaRPr>
          </a:p>
          <a:p>
            <a:r>
              <a:rPr lang="en-US" altLang="zh-CN" dirty="0" err="1" smtClean="0"/>
              <a:t>Arxiv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17" y="0"/>
            <a:ext cx="9464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252</Words>
  <Application>Microsoft Macintosh PowerPoint</Application>
  <PresentationFormat>Widescreen</PresentationFormat>
  <Paragraphs>46</Paragraphs>
  <Slides>18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DengXian</vt:lpstr>
      <vt:lpstr>DengXian Light</vt:lpstr>
      <vt:lpstr>Arial</vt:lpstr>
      <vt:lpstr>Office Theme</vt:lpstr>
      <vt:lpstr>Communication-efficient machine learning in MapReduce</vt:lpstr>
      <vt:lpstr>Background</vt:lpstr>
      <vt:lpstr>Background</vt:lpstr>
      <vt:lpstr>Solution</vt:lpstr>
      <vt:lpstr>PowerPoint Presentation</vt:lpstr>
      <vt:lpstr>PowerPoint Presentation</vt:lpstr>
      <vt:lpstr>PowerPoint Presentation</vt:lpstr>
      <vt:lpstr>Splash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SparkNet</vt:lpstr>
      <vt:lpstr>PowerPoint Presentation</vt:lpstr>
      <vt:lpstr>PowerPoint Presentation</vt:lpstr>
      <vt:lpstr>PowerPoint Presentation</vt:lpstr>
      <vt:lpstr>Other works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efficient machine learning in MapReduce</dc:title>
  <dc:creator>Microsoft Office User</dc:creator>
  <cp:lastModifiedBy>Microsoft Office User</cp:lastModifiedBy>
  <cp:revision>52</cp:revision>
  <dcterms:created xsi:type="dcterms:W3CDTF">2018-06-27T13:45:49Z</dcterms:created>
  <dcterms:modified xsi:type="dcterms:W3CDTF">2018-06-28T07:27:44Z</dcterms:modified>
</cp:coreProperties>
</file>