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key is use as less machines as possible so as to reduce the number of machines.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2"/>
                </a:solidFill>
              </a:rPr>
              <a:t>Petuum not well implemented?</a:t>
            </a:r>
            <a:endParaRPr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2"/>
                </a:solidFill>
              </a:rPr>
              <a:t>No reg?</a:t>
            </a:r>
            <a:endParaRPr sz="12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200">
                <a:solidFill>
                  <a:schemeClr val="dk2"/>
                </a:solidFill>
              </a:rPr>
              <a:t>no convergence curve.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dynamic parallelism → tradeoff between communication and computation → resource and efficiency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consistency controller + ML characteristics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new archi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Possible direction: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zh-CN"/>
              <a:t>scheduler by cost model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zh-CN"/>
              <a:t>application-specific PS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zh-CN"/>
              <a:t>PS for graphs?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share knowledge，have more communication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200">
                <a:solidFill>
                  <a:schemeClr val="dk2"/>
                </a:solidFill>
              </a:rPr>
              <a:t>Q1. why PSs only for machine learning? how about others? like graph? Q2: what can we further do for PS in angel? Is PS going to die?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def SGD with increasing batch size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definition of parallelism → worker threads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The key of this paper is to utilize the tradeoff between communication and computation, then propose implementations for small parallelism, also optimization.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data distributed, use scheduling to enable uniform sampling → no theorey.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one stage != one iteration, != stage in Spark → one stage has the same parallelism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def dynamic parallelism.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Different batch size has different best parallelism. Resource &amp; time.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LR with SGD.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+ resource.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Reading Group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Implementation details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store: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400"/>
              <a:t>Distributed data store. </a:t>
            </a:r>
            <a:endParaRPr sz="1400"/>
          </a:p>
          <a:p>
            <a:pPr indent="45720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400"/>
              <a:t>Use scheduling to ensure uniform sampling (don’t move data).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/>
              <a:t>Stage scheduler: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400"/>
              <a:t>Try to allocate workers on small number of machines.</a:t>
            </a:r>
            <a:endParaRPr sz="1400"/>
          </a:p>
          <a:p>
            <a:pPr indent="45720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400"/>
              <a:t>use different machines at different iteration(to model data movement).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/>
              <a:t>Consistency controller</a:t>
            </a:r>
            <a:r>
              <a:rPr lang="zh-CN" sz="1400"/>
              <a:t> inside one stage.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/>
              <a:t>Auto-parallelism:</a:t>
            </a:r>
            <a:r>
              <a:rPr lang="zh-CN" sz="1400"/>
              <a:t> </a:t>
            </a:r>
            <a:endParaRPr sz="1400"/>
          </a:p>
          <a:p>
            <a:pPr indent="457200" lvl="0" mar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sz="1400"/>
              <a:t>split stage into sub-stages, guess the best parallelism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Optimizations for Small Parallelism(single machine)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Move PS things to the machine: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Local model store and consistency controller.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Chunk-based race control: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400"/>
              <a:t>Sparse update.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20 machines, 2 CPUs with 12 physical cores each machine, 48GB RAM, 1Gbps.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1976438"/>
            <a:ext cx="5391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Effect of FlexPS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638" y="1468875"/>
            <a:ext cx="7296725" cy="30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05050" y="11563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LR with SVRG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Automatic Parallelism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352" y="1787575"/>
            <a:ext cx="6450501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31625" y="1302500"/>
            <a:ext cx="518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Workload: </a:t>
            </a:r>
            <a:r>
              <a:rPr lang="zh-CN" sz="1800"/>
              <a:t>SVM with SGD (constant batch size)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Overhead of Stage Transition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727238"/>
            <a:ext cx="47720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31625" y="1302500"/>
            <a:ext cx="518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Workload: SVM with SGD (constant batch size)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 experiments (LDA and MF)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00" y="1941922"/>
            <a:ext cx="3713025" cy="183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400" y="1846650"/>
            <a:ext cx="3915151" cy="19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Main idea: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tradeoff between communication and computation → dynamic parallelism → resource and efficiency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400"/>
              <a:t>Drawback: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(1) no theory for uniform sampling, (2) n</a:t>
            </a:r>
            <a:r>
              <a:rPr lang="zh-CN"/>
              <a:t>o convergence comparison, (3) no experiments about resource consumption.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824025" y="1565650"/>
            <a:ext cx="77619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11700" y="595408"/>
            <a:ext cx="1203300" cy="7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Parameter Server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[OSDI14]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747025" y="2122702"/>
            <a:ext cx="1203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Multiverso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[Microsoft15]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167939" y="851388"/>
            <a:ext cx="12033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Petuum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[KDD16]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167948" y="2122700"/>
            <a:ext cx="1203300" cy="52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GeePS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[EuroSys16]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588875" y="2055600"/>
            <a:ext cx="1203300" cy="440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Gaia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[NDSI17]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588875" y="2568800"/>
            <a:ext cx="1203300" cy="440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Heter-PS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[SIGMOD17]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88875" y="3082000"/>
            <a:ext cx="1203300" cy="440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Poseidon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[ATC17]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188214" y="994700"/>
            <a:ext cx="12033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FlexPS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[VLDB18]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588875" y="513875"/>
            <a:ext cx="1203300" cy="4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Angel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[NSR17]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588875" y="1076275"/>
            <a:ext cx="1203300" cy="4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Kunpeng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[KDD17]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677900" y="1656575"/>
            <a:ext cx="7844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2014                   2015                    2016			2017			      2018</a:t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177350" y="1959675"/>
            <a:ext cx="474050" cy="572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181" name="Shape 181"/>
          <p:cNvSpPr/>
          <p:nvPr/>
        </p:nvSpPr>
        <p:spPr>
          <a:xfrm>
            <a:off x="1747025" y="3009500"/>
            <a:ext cx="1203300" cy="440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LightLDA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[WWW15]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588875" y="3595200"/>
            <a:ext cx="1203300" cy="440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LDA*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[VLDB2017]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588875" y="4108400"/>
            <a:ext cx="1203300" cy="440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TecentBoost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[ICDE2017]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272925" y="3544175"/>
            <a:ext cx="579300" cy="21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272925" y="3790600"/>
            <a:ext cx="579300" cy="21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272925" y="4037025"/>
            <a:ext cx="579300" cy="21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272925" y="3297750"/>
            <a:ext cx="579300" cy="2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6852225" y="3191400"/>
            <a:ext cx="235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General </a:t>
            </a:r>
            <a:r>
              <a:rPr lang="zh-CN" sz="1600"/>
              <a:t>CPU cluster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CPU-GPU cluster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Heterogeneous</a:t>
            </a:r>
            <a:r>
              <a:rPr lang="zh-CN" sz="1600"/>
              <a:t> cluster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Application-specific 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Parameter Server-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ML characteristics (ML not accurate)</a:t>
            </a:r>
            <a:r>
              <a:rPr lang="zh-CN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C</a:t>
            </a:r>
            <a:r>
              <a:rPr lang="zh-CN"/>
              <a:t>onsistency controller (Petuum, Gaia, Heter-PS, Angel)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System level: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Heter-cluster, GPU (Heter-PS, Gaia, Poseidon, GeePS)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Application-specific: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	LDA, GBT,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形式：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每周1，4下午1:00-2：00，每次分享一篇paper，30-40分钟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目标：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	养成读paper的习惯；了解最新研究；加强交流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000000"/>
                </a:solidFill>
              </a:rPr>
              <a:t>Disscussion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General PS: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Parameter Server [OSDI14] ⇒ start of parameter server (distributed shared memory)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Petuum[KDD16] ⇒ ssp + model parallelism (characteristics of machine learning)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Gaia[NSDI17] ⇒ geo-distributed machine learning (new background + approximate sync parallel, i.e., lots of gradients are not necessary)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Heter-PS[SIGMOD17] ⇒ weigh more for parameters in faster workers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FlexPS[VLDB18] ⇒ dynamic parallelism for better utilizing resource and efficiency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Angel[NSR17], Kunpeng[KDD17]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200"/>
              <a:t>Note: These are only for general clusters. If for modern hardware, there are some other PSs, like CPU-GPU heter cluster(Poseidon[ATC17], GeePS[EuroSys16]), PS in tensorflow and MXNet, etc. If for application-specific PSs: LDA*, lightLDA, TecentBoost, etc.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FlexPS: Flexible Parallelism Control in Parameter Server Architecture</a:t>
            </a:r>
            <a:endParaRPr sz="4000"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1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Yuzhen Huang, James Cheng et al. [CUHK]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VLDB 2018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Presenter: Zhipeng Zhang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90300" y="1104650"/>
            <a:ext cx="81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Dynamic workloads exist in parameter server-based distributed machine learning: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(1) Mini-batch gradient descent (MGD) with increasing batch size.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(2) Stochastic variance reduced gradient descent (SVRG).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	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300" y="2816150"/>
            <a:ext cx="3710275" cy="22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841175" y="1248200"/>
            <a:ext cx="36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→ </a:t>
            </a:r>
            <a:r>
              <a:rPr lang="zh-CN"/>
              <a:t>We need </a:t>
            </a:r>
            <a:r>
              <a:rPr lang="zh-CN" u="sng">
                <a:solidFill>
                  <a:srgbClr val="FF0000"/>
                </a:solidFill>
              </a:rPr>
              <a:t>dynamic parallelism</a:t>
            </a:r>
            <a:r>
              <a:rPr lang="zh-CN"/>
              <a:t> for dynamic workload.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21" y="1303975"/>
            <a:ext cx="4392974" cy="2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Problem: No existing PS-based ML systems support dynamic parallelism.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Implement dynamic parallelism in existing PS-based ML systems is either inefficient or need big engineering effort. No good programming abstraction.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→ FlexPS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System Architechture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1192263"/>
            <a:ext cx="44862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Programming Abstraction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6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Split each machine learning task into many stages.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Each stage has the same parallelism, e.g, MGD with increasing batch size, SVRG.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769" y="2096594"/>
            <a:ext cx="3537875" cy="21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Programming Example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750" y="1152475"/>
            <a:ext cx="3414551" cy="25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588" y="3749875"/>
            <a:ext cx="2741456" cy="8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