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precision </a:t>
            </a:r>
            <a:r>
              <a:rPr lang="zh-CN"/>
              <a:t>is better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recall is not.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stream-based. Correlation-based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800">
                <a:solidFill>
                  <a:schemeClr val="dk2"/>
                </a:solidFill>
              </a:rPr>
              <a:t>Can we have extreme-accurate machine learning?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Just use the addresses that are seen during training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Clustering the addresses: locality of code.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(not only for cache miss)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paper: only for cache miss. Why?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only pick top10.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 Memory Access Patterns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73525"/>
            <a:ext cx="85206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Milad Hashemi, etc.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Google, Stanford, UCSC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Presenter: Zhipeng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about locality in memory address?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e.g., 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297275" y="1834225"/>
            <a:ext cx="3300000" cy="205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// int a[10000], b[10000], c[10000]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 i = 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while (i &lt; 10000){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a[i] = b[i] + c[i];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i ++;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Archi 2. Clustering + LSTM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99" y="1152476"/>
            <a:ext cx="8187153" cy="3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Experimental setup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00007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Workload:</a:t>
            </a:r>
            <a:endParaRPr/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SPEC CPU2006 ( a memory intensive application)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Google web search workload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Baselines:</a:t>
            </a:r>
            <a:endParaRPr/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Stream-based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Correlation-based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Metrics:</a:t>
            </a:r>
            <a:endParaRPr/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precision@10</a:t>
            </a:r>
            <a:endParaRPr sz="1400"/>
          </a:p>
          <a:p>
            <a:pPr indent="-317500" lvl="0" marL="9144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recall@10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Experimental results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50" y="1000076"/>
            <a:ext cx="6948875" cy="38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Experimental results (</a:t>
            </a:r>
            <a:r>
              <a:rPr lang="zh-CN">
                <a:solidFill>
                  <a:srgbClr val="000000"/>
                </a:solidFill>
              </a:rPr>
              <a:t>Interpreting)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683" y="1017725"/>
            <a:ext cx="3475844" cy="406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2"/>
                </a:solidFill>
              </a:rPr>
              <a:t>ML is changing the world!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recommendation,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index and tunning for database,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cache prefetching, branch prediction, memory controller for micro-architecture,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biology,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economy,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education…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/>
              <a:t>Traditional machine learning is good at summarizing, approximation, not accuracy. </a:t>
            </a:r>
            <a:endParaRPr i="1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 &amp; drawbacks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</a:t>
            </a:r>
            <a:r>
              <a:rPr lang="zh-CN"/>
              <a:t>ot practical, but a research trend.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Train on cache miss data and cannot handle dynamic execution.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Only predict one step.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No overhead analysis.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No hardware implementation, just a simulator.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 -- </a:t>
            </a:r>
            <a:r>
              <a:rPr lang="zh-CN"/>
              <a:t>Memory Access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Memory access pattern: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Sequence of memory instruction and data address: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(PC1, Addr1), (PC2, Addr2), …, (PC_k, Addr_k), (_, ?)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761150" y="2804275"/>
            <a:ext cx="1893900" cy="17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CPU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696100" y="2149450"/>
            <a:ext cx="934500" cy="25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Memory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747550" y="3323650"/>
            <a:ext cx="776400" cy="282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56100" y="2660125"/>
            <a:ext cx="3300000" cy="205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// int a[10000]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 i = 0;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while (i &lt; 10000){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a[i] += 1;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i ++;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 -- Memory Wall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38" y="1351000"/>
            <a:ext cx="4210575" cy="26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4761150" y="2373850"/>
            <a:ext cx="1893900" cy="17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CPU</a:t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696100" y="1719025"/>
            <a:ext cx="934500" cy="25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Memory</a:t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747550" y="2893225"/>
            <a:ext cx="776400" cy="282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761013" y="2698225"/>
            <a:ext cx="774600" cy="5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cache</a:t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038050" y="1488304"/>
            <a:ext cx="2022604" cy="739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prefetch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 -- Current Approaches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Hardware prefetcher (rule-based):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stream-based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stride-based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correlation-based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Software prefetcher.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When the size of working sets get larger, the rules are not enough.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Machine learning is good at learning from history, replacing heuristics. Can ML help to get a better prefetcher?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 Formulation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18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input: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Sequence of instruction address and memory address : (PC1, Addr1), (PC2, Addr2), …, (PC_k, Addr_k)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/>
              <a:t>Output: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(_, ?)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310950" y="2097775"/>
            <a:ext cx="2565600" cy="185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// int a[10000], b[10000]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 i = 0;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while (i &lt; 10000){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a[i] += 1;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b[i] += 1;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i ++;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35100" y="4158450"/>
            <a:ext cx="801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800">
                <a:solidFill>
                  <a:schemeClr val="dk2"/>
                </a:solidFill>
              </a:rPr>
              <a:t>Model it as a classification problem, relate to n-gram in language modeling.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Chanllenge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Too many output targets (2^64) → let’s cut it and predict \deltas (security and smaller space).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0" y="2116550"/>
            <a:ext cx="3836575" cy="25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375" y="2325835"/>
            <a:ext cx="5042299" cy="21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 Formulation (new)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input: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Sequence of instruction and memory address : (PC1, \delta_1), (PC2, </a:t>
            </a:r>
            <a:r>
              <a:rPr lang="zh-CN" sz="1400"/>
              <a:t>\delta_2</a:t>
            </a:r>
            <a:r>
              <a:rPr lang="zh-CN" sz="1400"/>
              <a:t>), …, (PC_k, </a:t>
            </a:r>
            <a:r>
              <a:rPr lang="zh-CN" sz="1400"/>
              <a:t>\delta_k</a:t>
            </a:r>
            <a:r>
              <a:rPr lang="zh-CN" sz="1400"/>
              <a:t>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Output: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(_, ?)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Archi 1. Embedding + LSTM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425" y="1017725"/>
            <a:ext cx="4304225" cy="40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