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71" r:id="rId5"/>
    <p:sldId id="260" r:id="rId6"/>
    <p:sldId id="261" r:id="rId7"/>
    <p:sldId id="264" r:id="rId8"/>
    <p:sldId id="265" r:id="rId9"/>
    <p:sldId id="262" r:id="rId10"/>
    <p:sldId id="269" r:id="rId11"/>
    <p:sldId id="270" r:id="rId12"/>
    <p:sldId id="267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384" autoAdjust="0"/>
  </p:normalViewPr>
  <p:slideViewPr>
    <p:cSldViewPr snapToGrid="0">
      <p:cViewPr varScale="1">
        <p:scale>
          <a:sx n="68" d="100"/>
          <a:sy n="68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3B4F-B28E-4102-BC88-8847F1C5146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72557-80A2-4E3A-AA05-0D13178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2557-80A2-4E3A-AA05-0D13178E84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68B0-6A41-4E30-9D23-B9FFCB151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E1C8F-3441-4EFF-8182-6353DAD94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BC17-4520-465D-A99B-D7C5D351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D36C-6BCB-4306-9471-9B4D8577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7299-C915-48F6-8ACF-7DB0978D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2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F58C-C683-403F-823B-8B62F06C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5CA95-9E86-4521-8B22-DB7D247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C446-BFFC-4F1F-9A42-3F678BB4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05AB8-50C9-43F9-9669-6B24D1E1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CB1D-ABB6-4484-83CF-216D3A59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8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EE1AB-C478-4DF8-9ABF-572EAC5C4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C246A-AE00-474E-806B-AE52D498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384F-71E2-4DA0-B428-C0496800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989B-B5A5-42F1-ACFF-6328D7E3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C781-BA5F-40C1-A5B8-3132ACB7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DA15-4A40-4FDC-9E46-18E31BDF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3C73-6522-4173-A501-6A6940BE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BB97-AA14-4DB4-AC05-6FDFFD3C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DC80-38AD-4FA2-9FAF-1AF86E4E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A0E0-7441-417B-A4C7-1507B779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81CE-46FC-42D1-ACF5-C62FA412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C1A5-A175-40DB-81BA-3492D948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2795-A0BD-411A-9BD7-02E6806F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4A37-A3CB-4902-B964-0413AD7A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2EE1-6094-4B07-B531-DD5CDFE9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17CA-52BA-4BC4-9C75-F56687A5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522F-7A5D-42E1-8917-4935C604C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5AE45-C79F-4FC1-A755-758670CFD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9D773-478C-467E-BE20-B50C140E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B986C-7DE1-4511-B099-3BEA8FC8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BF144-3772-4AA7-B2C5-B1295C98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3F6D-CCE3-4531-A8AC-EB9C1819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25A18-9504-4411-920B-6B8371B8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59DE5-0FF7-43FD-8698-F35BC3310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2C630-06FF-4F7D-ABAA-E3CD556AF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B1F60-2839-4F01-8EB9-F48C4B146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A0835-25F5-4BEC-9A93-980B852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8136B-CD35-4A8B-A2C4-63A31D29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8583A-7FDE-40C3-9D05-A20AE7EB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86B6-999C-4B6A-90AA-1BC7D21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18DF3-62DF-401F-9833-07E57969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13F4E-4A97-44C4-9A99-AD8CF16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CE28D-B6EE-4A3A-B6D8-2DEA6C7D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F7B6B-6493-4609-BABF-C287BFFF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5BDE7-17CE-4D99-B4C2-6B0C6F00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A7AD-12E7-4645-8EA8-BB9A7B07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6D3E-29E5-4247-BBC2-B8E3C2E2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4C03-F1BE-4AA1-9FA3-0BBDE4FA1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6CCB-C1E1-48F4-9A07-FD1C73F24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0F07C-6738-4395-9F55-6058E35B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D654-E20D-48AC-BD21-CF32419D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63872-C64E-46F9-A0B1-F730731D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6704-63D8-477E-A45A-704FD57F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749DF-4E24-46F8-AD14-1E2A6FC7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B2861-D166-4160-8840-464919BB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9E51A-908B-4B73-9A7E-1B37D126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0208F-B949-46FA-BFF8-FDA7CFE1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4C88-5BD7-406F-A4C3-EB7C7394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414AD-F447-498E-AD64-2F7D9223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F6F7-566C-4706-BA7B-B323D5341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FBA4-7484-4C12-8D88-B5F25C89E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B6C8-9858-48AA-89FC-F7B1EB71977C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EE21-83BD-4D8F-9AAA-FC4FF15E2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BF28-146F-4275-9F6B-24FCF2958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99504-3E2E-4F5F-AB73-055E1C63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09F1CC-21FA-4D2A-925E-71CAFEE6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898A6B-356D-4B21-99EE-85D64D71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52" y="160268"/>
            <a:ext cx="9144000" cy="326873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  <a:ea typeface="Yu Gothic Light" panose="020B0300000000000000" pitchFamily="34" charset="-128"/>
              </a:rPr>
              <a:t>DEVELOPMENT AND IMPLEMENTATION OF AN ORGANIC GINIKAN PAPER MAKER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791D-876A-4CE0-A03B-24FEF2E2D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52" y="429819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Presented  by:</a:t>
            </a:r>
          </a:p>
          <a:p>
            <a:pPr algn="l"/>
            <a:r>
              <a:rPr lang="en-US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Domingo, Kristelle Joy S.</a:t>
            </a:r>
          </a:p>
          <a:p>
            <a:pPr algn="l"/>
            <a:r>
              <a:rPr lang="en-US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Gabilan</a:t>
            </a:r>
            <a:r>
              <a:rPr lang="en-US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Yves C.</a:t>
            </a:r>
          </a:p>
          <a:p>
            <a:pPr algn="l"/>
            <a:r>
              <a:rPr lang="en-US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Yambao</a:t>
            </a:r>
            <a:r>
              <a:rPr lang="en-US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,  Angel </a:t>
            </a:r>
            <a:r>
              <a:rPr lang="en-US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Maebe</a:t>
            </a:r>
            <a:r>
              <a:rPr lang="en-US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C.</a:t>
            </a:r>
          </a:p>
        </p:txBody>
      </p:sp>
    </p:spTree>
    <p:extLst>
      <p:ext uri="{BB962C8B-B14F-4D97-AF65-F5344CB8AC3E}">
        <p14:creationId xmlns:p14="http://schemas.microsoft.com/office/powerpoint/2010/main" val="83866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F550-83BE-4761-9085-2879588F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005" y="1434905"/>
            <a:ext cx="4309989" cy="267542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System</a:t>
            </a:r>
            <a:br>
              <a:rPr lang="en-US" sz="6000" dirty="0">
                <a:latin typeface="Arial Black" panose="020B0A04020102020204" pitchFamily="34" charset="0"/>
              </a:rPr>
            </a:br>
            <a:r>
              <a:rPr lang="en-US" sz="6000" dirty="0">
                <a:latin typeface="Arial Black" panose="020B0A0402010202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9172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7D48D-A761-4AAA-B132-59F854223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815926"/>
            <a:ext cx="10874326" cy="5627077"/>
          </a:xfrm>
        </p:spPr>
      </p:pic>
    </p:spTree>
    <p:extLst>
      <p:ext uri="{BB962C8B-B14F-4D97-AF65-F5344CB8AC3E}">
        <p14:creationId xmlns:p14="http://schemas.microsoft.com/office/powerpoint/2010/main" val="288732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3A1D-C634-4752-85A9-AC2BD7DB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292936"/>
            <a:ext cx="1808747" cy="50114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EECB7A-C9FE-49A8-96DF-AB00ADA0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0556B-E433-4577-9C04-97807529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1028699"/>
            <a:ext cx="11816861" cy="5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81BE8E-0D88-4161-B207-8C753236B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881211"/>
              </p:ext>
            </p:extLst>
          </p:nvPr>
        </p:nvGraphicFramePr>
        <p:xfrm>
          <a:off x="711591" y="700405"/>
          <a:ext cx="10515603" cy="520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554">
                  <a:extLst>
                    <a:ext uri="{9D8B030D-6E8A-4147-A177-3AD203B41FA5}">
                      <a16:colId xmlns:a16="http://schemas.microsoft.com/office/drawing/2014/main" val="1927359195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143099844"/>
                    </a:ext>
                  </a:extLst>
                </a:gridCol>
                <a:gridCol w="787790">
                  <a:extLst>
                    <a:ext uri="{9D8B030D-6E8A-4147-A177-3AD203B41FA5}">
                      <a16:colId xmlns:a16="http://schemas.microsoft.com/office/drawing/2014/main" val="4097492671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3587988618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1170711721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884812322"/>
                    </a:ext>
                  </a:extLst>
                </a:gridCol>
                <a:gridCol w="859305">
                  <a:extLst>
                    <a:ext uri="{9D8B030D-6E8A-4147-A177-3AD203B41FA5}">
                      <a16:colId xmlns:a16="http://schemas.microsoft.com/office/drawing/2014/main" val="3062245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09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Strongly</a:t>
                      </a:r>
                    </a:p>
                    <a:p>
                      <a:pPr algn="ctr"/>
                      <a:r>
                        <a:rPr lang="en-PH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6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you agree in using organic paper bags in lieu of plastic bags for purchased items in the market?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4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36195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800"/>
                        <a:buFont typeface="Verdana" panose="020B060403050404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sz="1600" spc="4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Bringing your own paper bag when going to the market.</a:t>
                      </a:r>
                      <a:endParaRPr lang="en-PH" sz="1400" spc="4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415" marB="18415"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3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Switching to biodegradable and reusable paper bag.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4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000" dirty="0">
                          <a:solidFill>
                            <a:schemeClr val="bg1"/>
                          </a:solidFill>
                        </a:rPr>
                        <a:t>Scale: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is the highest and 1 is the lowest</a:t>
                      </a:r>
                      <a:endParaRPr lang="en-PH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24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you rate the quality of the recent paper wrapper or paper bag used in your items?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Durability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8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0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Duration of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7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48FB-4BDF-4456-B555-E23B5C1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B16C-62B5-4E87-A6B3-E301B25D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9160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5B65-D718-4F55-9291-7E692C01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0" y="1207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Yu Gothic Light" panose="020B0300000000000000" pitchFamily="34" charset="-128"/>
              </a:rPr>
              <a:t>DEVELOPMENT AND IMPLEMENTATION OF AN ORGANIC 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Yu Gothic Light" panose="020B0300000000000000" pitchFamily="34" charset="-128"/>
              </a:rPr>
              <a:t>GINIKAN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Yu Gothic Light" panose="020B0300000000000000" pitchFamily="34" charset="-128"/>
              </a:rPr>
              <a:t>  PAPER MAKER MACHINE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38BC-3C6B-477F-8D21-92FCEF16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2966034"/>
            <a:ext cx="5478379" cy="2099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End of Presentation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THANK YOU!</a:t>
            </a:r>
          </a:p>
        </p:txBody>
      </p:sp>
    </p:spTree>
    <p:extLst>
      <p:ext uri="{BB962C8B-B14F-4D97-AF65-F5344CB8AC3E}">
        <p14:creationId xmlns:p14="http://schemas.microsoft.com/office/powerpoint/2010/main" val="121437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BAD228-A6B8-4776-8046-0FDB53DA10F7}"/>
              </a:ext>
            </a:extLst>
          </p:cNvPr>
          <p:cNvSpPr/>
          <p:nvPr/>
        </p:nvSpPr>
        <p:spPr>
          <a:xfrm>
            <a:off x="846162" y="1146413"/>
            <a:ext cx="10599882" cy="34959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711EE-4EFD-4F54-8843-6F3759DC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05" y="421535"/>
            <a:ext cx="2504607" cy="57925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Overview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8C204E-C9A7-4D89-B5DB-5D331BD6B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7" y="1357952"/>
            <a:ext cx="10487527" cy="362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• </a:t>
            </a:r>
            <a:r>
              <a:rPr lang="en-US" sz="4000" dirty="0" err="1"/>
              <a:t>Ginikan</a:t>
            </a:r>
            <a:r>
              <a:rPr lang="en-US" sz="4000" dirty="0"/>
              <a:t> as an alternative paper pulp for paper manufacture</a:t>
            </a:r>
          </a:p>
          <a:p>
            <a:pPr marL="0" indent="0">
              <a:buNone/>
            </a:pPr>
            <a:r>
              <a:rPr lang="en-US" sz="4000" dirty="0"/>
              <a:t>• Durable organic paper bag in the market </a:t>
            </a:r>
          </a:p>
          <a:p>
            <a:pPr marL="0" indent="0">
              <a:buNone/>
            </a:pPr>
            <a:r>
              <a:rPr lang="en-US" sz="4000" dirty="0"/>
              <a:t>•  The Advocacy of the agricultural community in Nueva </a:t>
            </a:r>
            <a:r>
              <a:rPr lang="en-US" sz="4000" dirty="0" err="1"/>
              <a:t>ecija</a:t>
            </a:r>
            <a:r>
              <a:rPr lang="en-US" sz="4000" dirty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5636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9F3BD6-8E42-42F4-B3ED-1E1500F72128}"/>
              </a:ext>
            </a:extLst>
          </p:cNvPr>
          <p:cNvSpPr/>
          <p:nvPr/>
        </p:nvSpPr>
        <p:spPr>
          <a:xfrm>
            <a:off x="529107" y="1146411"/>
            <a:ext cx="11030547" cy="49950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91D72-5575-46BA-9736-9ADC7327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07" y="308755"/>
            <a:ext cx="6633693" cy="83765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Statement of the </a:t>
            </a:r>
            <a:r>
              <a:rPr lang="en-US" sz="3200" b="1" dirty="0">
                <a:latin typeface="Arial Black" panose="020B0A04020102020204" pitchFamily="34" charset="0"/>
              </a:rPr>
              <a:t>Problem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0361-1B69-4630-9FEB-B8833761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" y="1289810"/>
            <a:ext cx="10515600" cy="485168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PH" dirty="0"/>
              <a:t>What is the socio-demographic profile of the Market’s customers? </a:t>
            </a:r>
            <a:endParaRPr lang="en-PH" sz="2400" dirty="0"/>
          </a:p>
          <a:p>
            <a:pPr marL="1371600" lvl="2" indent="-457200">
              <a:buFont typeface="+mj-lt"/>
              <a:buAutoNum type="arabicPeriod"/>
            </a:pPr>
            <a:r>
              <a:rPr lang="en-PH" dirty="0"/>
              <a:t>Gender </a:t>
            </a:r>
            <a:endParaRPr lang="en-PH" sz="1800" dirty="0"/>
          </a:p>
          <a:p>
            <a:pPr marL="1371600" lvl="2" indent="-457200">
              <a:buFont typeface="+mj-lt"/>
              <a:buAutoNum type="arabicPeriod"/>
            </a:pPr>
            <a:r>
              <a:rPr lang="en-PH" dirty="0"/>
              <a:t>Age (years) </a:t>
            </a:r>
            <a:endParaRPr lang="en-PH" sz="1800" dirty="0"/>
          </a:p>
          <a:p>
            <a:pPr marL="1371600" lvl="2" indent="-457200">
              <a:buFont typeface="+mj-lt"/>
              <a:buAutoNum type="arabicPeriod"/>
            </a:pPr>
            <a:r>
              <a:rPr lang="en-PH" dirty="0"/>
              <a:t>Eco-friendly products advocate </a:t>
            </a:r>
            <a:endParaRPr lang="en-PH" sz="1800" dirty="0"/>
          </a:p>
          <a:p>
            <a:pPr marL="1371600" lvl="2" indent="-457200">
              <a:buFont typeface="+mj-lt"/>
              <a:buAutoNum type="arabicPeriod"/>
            </a:pPr>
            <a:r>
              <a:rPr lang="en-PH" dirty="0"/>
              <a:t>Familiarity of </a:t>
            </a:r>
            <a:r>
              <a:rPr lang="en-PH" i="1" dirty="0" err="1"/>
              <a:t>Ginikan</a:t>
            </a:r>
            <a:r>
              <a:rPr lang="en-PH" i="1" dirty="0"/>
              <a:t> </a:t>
            </a:r>
            <a:endParaRPr lang="en-PH" sz="1800" dirty="0"/>
          </a:p>
          <a:p>
            <a:pPr marL="514350" lvl="0" indent="-514350">
              <a:buFont typeface="+mj-lt"/>
              <a:buAutoNum type="arabicPeriod"/>
            </a:pPr>
            <a:endParaRPr lang="en-PH" dirty="0"/>
          </a:p>
          <a:p>
            <a:pPr marL="514350" lvl="0" indent="-514350">
              <a:buFont typeface="+mj-lt"/>
              <a:buAutoNum type="arabicPeriod"/>
            </a:pPr>
            <a:r>
              <a:rPr lang="en-PH" dirty="0"/>
              <a:t>What are the stages undertaken in the Development of an Organic </a:t>
            </a:r>
            <a:r>
              <a:rPr lang="en-PH" i="1" dirty="0" err="1"/>
              <a:t>Ginikan</a:t>
            </a:r>
            <a:r>
              <a:rPr lang="en-PH" i="1" dirty="0"/>
              <a:t> </a:t>
            </a:r>
            <a:r>
              <a:rPr lang="en-PH" dirty="0"/>
              <a:t>paper maker machine</a:t>
            </a:r>
            <a:r>
              <a:rPr lang="en-PH" i="1" dirty="0"/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en-PH" sz="2400" dirty="0"/>
          </a:p>
          <a:p>
            <a:pPr marL="514350" lvl="0" indent="-514350">
              <a:buFont typeface="+mj-lt"/>
              <a:buAutoNum type="arabicPeriod"/>
            </a:pPr>
            <a:r>
              <a:rPr lang="en-PH" dirty="0"/>
              <a:t>How will the development of the project affect the life of the community?</a:t>
            </a:r>
            <a:endParaRPr lang="en-PH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8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93DB9-601F-4ABA-942D-7770D93A8D9C}"/>
              </a:ext>
            </a:extLst>
          </p:cNvPr>
          <p:cNvSpPr/>
          <p:nvPr/>
        </p:nvSpPr>
        <p:spPr>
          <a:xfrm>
            <a:off x="529106" y="895423"/>
            <a:ext cx="11030547" cy="49950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CE49-03E1-4677-AEA5-708F203B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" y="967496"/>
            <a:ext cx="10515600" cy="499508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n-PH" dirty="0"/>
              <a:t>What is the assessment of the market’s customers, farmers and the community to the Development of an Organic paper maker machine in terms of:</a:t>
            </a:r>
            <a:endParaRPr lang="en-PH" sz="2400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PH" dirty="0"/>
              <a:t>Usability</a:t>
            </a:r>
            <a:endParaRPr lang="en-PH" sz="2000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PH" dirty="0"/>
              <a:t>Durability</a:t>
            </a:r>
            <a:endParaRPr lang="en-PH" sz="2000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PH" dirty="0"/>
              <a:t>Functionality</a:t>
            </a:r>
            <a:endParaRPr lang="en-PH" sz="2000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PH" dirty="0"/>
              <a:t>Efficiency</a:t>
            </a:r>
            <a:endParaRPr lang="en-PH" sz="2000" dirty="0"/>
          </a:p>
          <a:p>
            <a:pPr marL="514350" lvl="0" indent="-514350" fontAlgn="base">
              <a:buFont typeface="+mj-lt"/>
              <a:buAutoNum type="arabicPeriod" startAt="4"/>
            </a:pPr>
            <a:r>
              <a:rPr lang="en-US" dirty="0"/>
              <a:t>What are the problems encountered in using the paper maker machine that fabricates an Organic </a:t>
            </a:r>
            <a:r>
              <a:rPr lang="en-US" i="1" dirty="0" err="1"/>
              <a:t>Ginikan</a:t>
            </a:r>
            <a:r>
              <a:rPr lang="en-US" dirty="0"/>
              <a:t> paper?</a:t>
            </a:r>
            <a:endParaRPr lang="en-PH" dirty="0"/>
          </a:p>
          <a:p>
            <a:pPr marL="514350" lvl="0" indent="-514350">
              <a:buFont typeface="+mj-lt"/>
              <a:buAutoNum type="arabicPeriod" startAt="4"/>
            </a:pPr>
            <a:r>
              <a:rPr lang="en-PH" dirty="0"/>
              <a:t>What are the factors that contribute the effectiveness of developing of the proposal “Development and Implementation of an Organic </a:t>
            </a:r>
            <a:r>
              <a:rPr lang="en-PH" i="1" dirty="0" err="1"/>
              <a:t>Ginikan</a:t>
            </a:r>
            <a:r>
              <a:rPr lang="en-PH" dirty="0"/>
              <a:t> Paper Maker Machine”? </a:t>
            </a:r>
            <a:endParaRPr lang="en-PH" sz="2400" dirty="0"/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95038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6555-35BC-4D6B-8965-41547E99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66" y="262094"/>
            <a:ext cx="4299933" cy="5492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Research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E51C-38FF-4218-9372-33506897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38" y="12504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Theoretical Framework</a:t>
            </a:r>
          </a:p>
          <a:p>
            <a:pPr marL="0" indent="0">
              <a:buNone/>
            </a:pPr>
            <a:endParaRPr lang="en-US" sz="3200" dirty="0"/>
          </a:p>
          <a:p>
            <a:pPr lvl="2"/>
            <a:r>
              <a:rPr lang="en-US" sz="3600" dirty="0"/>
              <a:t>Steam Theory</a:t>
            </a:r>
          </a:p>
          <a:p>
            <a:pPr lvl="2"/>
            <a:r>
              <a:rPr lang="en-US" sz="3600" dirty="0"/>
              <a:t>Darcy’s Law</a:t>
            </a:r>
          </a:p>
        </p:txBody>
      </p:sp>
    </p:spTree>
    <p:extLst>
      <p:ext uri="{BB962C8B-B14F-4D97-AF65-F5344CB8AC3E}">
        <p14:creationId xmlns:p14="http://schemas.microsoft.com/office/powerpoint/2010/main" val="26555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F33041A0-7CD2-4208-963B-C5F452C4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9" y="353060"/>
            <a:ext cx="3874477" cy="551815"/>
          </a:xfrm>
        </p:spPr>
        <p:txBody>
          <a:bodyPr/>
          <a:lstStyle/>
          <a:p>
            <a:r>
              <a:rPr lang="en-PH" dirty="0"/>
              <a:t>Conceptual Framework 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1DEE6-0171-4C85-84E9-4C0D8E91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3" y="919162"/>
            <a:ext cx="9706708" cy="55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0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062A-1B94-46A6-9844-7F26D401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84" y="324183"/>
            <a:ext cx="4995365" cy="50833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Scope and Limitation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054C08-BB23-4123-BA54-3B901A129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22135"/>
              </p:ext>
            </p:extLst>
          </p:nvPr>
        </p:nvGraphicFramePr>
        <p:xfrm>
          <a:off x="879307" y="1411372"/>
          <a:ext cx="10526294" cy="45950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63147">
                  <a:extLst>
                    <a:ext uri="{9D8B030D-6E8A-4147-A177-3AD203B41FA5}">
                      <a16:colId xmlns:a16="http://schemas.microsoft.com/office/drawing/2014/main" val="2897841111"/>
                    </a:ext>
                  </a:extLst>
                </a:gridCol>
                <a:gridCol w="5263147">
                  <a:extLst>
                    <a:ext uri="{9D8B030D-6E8A-4147-A177-3AD203B41FA5}">
                      <a16:colId xmlns:a16="http://schemas.microsoft.com/office/drawing/2014/main" val="440361611"/>
                    </a:ext>
                  </a:extLst>
                </a:gridCol>
              </a:tblGrid>
              <a:tr h="646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IGDT" panose="00000400000000000000" pitchFamily="2" charset="2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sz="2400" dirty="0">
                          <a:latin typeface="AIGDT" panose="00000400000000000000" pitchFamily="2" charset="2"/>
                        </a:rPr>
                        <a:t>LIMITATION &amp; DELIMITATION</a:t>
                      </a:r>
                      <a:endParaRPr lang="en-US" dirty="0">
                        <a:latin typeface="AIGDT" panose="000004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65729"/>
                  </a:ext>
                </a:extLst>
              </a:tr>
              <a:tr h="39489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Production an organic paper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                 - durability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i="0" dirty="0"/>
                        <a:t>Microprocessor for monitoring: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i="0" dirty="0"/>
                        <a:t>                - Weighing System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i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i="0" dirty="0"/>
                        <a:t>Small – scale Production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Not for mass Production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The number of paper produced will be depending on the amount of </a:t>
                      </a:r>
                      <a:r>
                        <a:rPr lang="en-US" sz="2400" dirty="0" err="1"/>
                        <a:t>Ginikan</a:t>
                      </a:r>
                      <a:r>
                        <a:rPr lang="en-US" sz="2400" dirty="0"/>
                        <a:t> being processed in the machine.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cannot withstand with grease or any watery substance </a:t>
                      </a:r>
                      <a:endParaRPr lang="en-US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Not available for other components unless </a:t>
                      </a:r>
                      <a:r>
                        <a:rPr lang="en-US" sz="2400" i="1" dirty="0" err="1"/>
                        <a:t>Ginikan</a:t>
                      </a:r>
                      <a:r>
                        <a:rPr lang="en-US" sz="2400" i="1" dirty="0"/>
                        <a:t> (Haystack)</a:t>
                      </a:r>
                      <a:endParaRPr lang="en-US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8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7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F827-7D8D-4F34-9599-CED4F3F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27025"/>
            <a:ext cx="5829300" cy="6064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Significance of the Study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5D1B8F-1F43-4CAB-B146-A290FAE34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361915"/>
              </p:ext>
            </p:extLst>
          </p:nvPr>
        </p:nvGraphicFramePr>
        <p:xfrm>
          <a:off x="886326" y="1464090"/>
          <a:ext cx="10515600" cy="47538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708551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59944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1301619"/>
                    </a:ext>
                  </a:extLst>
                </a:gridCol>
              </a:tblGrid>
              <a:tr h="5801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the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the Beneficiary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Future researches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61368"/>
                  </a:ext>
                </a:extLst>
              </a:tr>
              <a:tr h="41736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help contributing a non-biodegradable and organic product to the environment by opting to </a:t>
                      </a:r>
                      <a:r>
                        <a:rPr lang="en-US" sz="20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Ginikan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paper.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Market, the study will help in their advocacy of using eco-friendly and organic materials.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well as for the Customers, it will provide them a sturdy paper wrapper as well as an awareness of using organic paper.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Farmer’s Wife, this study can provide an additional income aside from the production of rice.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To discover another method of producing a cheap and organic </a:t>
                      </a:r>
                      <a:r>
                        <a:rPr lang="en-US" sz="2000" i="1" dirty="0" err="1"/>
                        <a:t>Ginikan</a:t>
                      </a:r>
                      <a:r>
                        <a:rPr lang="en-US" sz="2000" dirty="0"/>
                        <a:t> paper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To research a way in lessening the cost of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40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4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407C-5F4A-4F93-8191-915CBF95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4" y="280904"/>
            <a:ext cx="3589421" cy="65755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Block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6AB192-E565-4171-B7F2-EC30C02D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1"/>
            <a:ext cx="10128737" cy="5479815"/>
          </a:xfrm>
        </p:spPr>
      </p:pic>
    </p:spTree>
    <p:extLst>
      <p:ext uri="{BB962C8B-B14F-4D97-AF65-F5344CB8AC3E}">
        <p14:creationId xmlns:p14="http://schemas.microsoft.com/office/powerpoint/2010/main" val="364942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936</TotalTime>
  <Words>497</Words>
  <Application>Microsoft Office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Yu Gothic Light</vt:lpstr>
      <vt:lpstr>Agency FB</vt:lpstr>
      <vt:lpstr>AIGDT</vt:lpstr>
      <vt:lpstr>Arial</vt:lpstr>
      <vt:lpstr>Arial Black</vt:lpstr>
      <vt:lpstr>Calibri</vt:lpstr>
      <vt:lpstr>Calibri Light</vt:lpstr>
      <vt:lpstr>Times New Roman</vt:lpstr>
      <vt:lpstr>Verdana</vt:lpstr>
      <vt:lpstr>Office Theme</vt:lpstr>
      <vt:lpstr>DEVELOPMENT AND IMPLEMENTATION OF AN ORGANIC GINIKAN PAPER MAKER MACHINE</vt:lpstr>
      <vt:lpstr>Overview</vt:lpstr>
      <vt:lpstr>Statement of the Problem</vt:lpstr>
      <vt:lpstr>PowerPoint Presentation</vt:lpstr>
      <vt:lpstr>Research Paradigm</vt:lpstr>
      <vt:lpstr>PowerPoint Presentation</vt:lpstr>
      <vt:lpstr>Scope and Limitation</vt:lpstr>
      <vt:lpstr>Significance of the Study</vt:lpstr>
      <vt:lpstr>Block Diagram</vt:lpstr>
      <vt:lpstr>System Process</vt:lpstr>
      <vt:lpstr>PowerPoint Presentation</vt:lpstr>
      <vt:lpstr>Costing</vt:lpstr>
      <vt:lpstr>PowerPoint Presentation</vt:lpstr>
      <vt:lpstr>PowerPoint Presentation</vt:lpstr>
      <vt:lpstr>DEVELOPMENT AND IMPLEMENTATION OF AN ORGANIC GINIKAN  PAPER MAKER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GABILAN</dc:creator>
  <cp:lastModifiedBy>yves gabilan</cp:lastModifiedBy>
  <cp:revision>56</cp:revision>
  <dcterms:created xsi:type="dcterms:W3CDTF">2017-09-24T14:35:44Z</dcterms:created>
  <dcterms:modified xsi:type="dcterms:W3CDTF">2018-03-07T03:55:48Z</dcterms:modified>
</cp:coreProperties>
</file>